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6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7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43"/>
  </p:notesMasterIdLst>
  <p:sldIdLst>
    <p:sldId id="256" r:id="rId2"/>
    <p:sldId id="264" r:id="rId3"/>
    <p:sldId id="258" r:id="rId4"/>
    <p:sldId id="257" r:id="rId5"/>
    <p:sldId id="259" r:id="rId6"/>
    <p:sldId id="260" r:id="rId7"/>
    <p:sldId id="292" r:id="rId8"/>
    <p:sldId id="285" r:id="rId9"/>
    <p:sldId id="261" r:id="rId10"/>
    <p:sldId id="262" r:id="rId11"/>
    <p:sldId id="263" r:id="rId12"/>
    <p:sldId id="288" r:id="rId13"/>
    <p:sldId id="265" r:id="rId14"/>
    <p:sldId id="293" r:id="rId15"/>
    <p:sldId id="266" r:id="rId16"/>
    <p:sldId id="287" r:id="rId17"/>
    <p:sldId id="275" r:id="rId18"/>
    <p:sldId id="294" r:id="rId19"/>
    <p:sldId id="276" r:id="rId20"/>
    <p:sldId id="278" r:id="rId21"/>
    <p:sldId id="279" r:id="rId22"/>
    <p:sldId id="277" r:id="rId23"/>
    <p:sldId id="280" r:id="rId24"/>
    <p:sldId id="289" r:id="rId25"/>
    <p:sldId id="267" r:id="rId26"/>
    <p:sldId id="286" r:id="rId27"/>
    <p:sldId id="268" r:id="rId28"/>
    <p:sldId id="269" r:id="rId29"/>
    <p:sldId id="270" r:id="rId30"/>
    <p:sldId id="290" r:id="rId31"/>
    <p:sldId id="271" r:id="rId32"/>
    <p:sldId id="272" r:id="rId33"/>
    <p:sldId id="273" r:id="rId34"/>
    <p:sldId id="281" r:id="rId35"/>
    <p:sldId id="296" r:id="rId36"/>
    <p:sldId id="282" r:id="rId37"/>
    <p:sldId id="283" r:id="rId38"/>
    <p:sldId id="284" r:id="rId39"/>
    <p:sldId id="295" r:id="rId40"/>
    <p:sldId id="274" r:id="rId41"/>
    <p:sldId id="291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90971" autoAdjust="0"/>
  </p:normalViewPr>
  <p:slideViewPr>
    <p:cSldViewPr>
      <p:cViewPr varScale="1">
        <p:scale>
          <a:sx n="78" d="100"/>
          <a:sy n="78" d="100"/>
        </p:scale>
        <p:origin x="101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08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image" Target="../media/image4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image" Target="../media/image7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image" Target="../media/image15.jpeg"/><Relationship Id="rId4" Type="http://schemas.openxmlformats.org/officeDocument/2006/relationships/image" Target="../media/image18.jp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image" Target="../media/image23.jp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image" Target="../media/image28.jpg"/></Relationships>
</file>

<file path=ppt/diagrams/_rels/data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ata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image" Target="../media/image36.jpeg"/></Relationships>
</file>

<file path=ppt/diagrams/_rels/data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image" Target="../media/image39.jpg"/></Relationships>
</file>

<file path=ppt/diagrams/_rels/data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image" Target="../media/image41.jpg"/></Relationships>
</file>

<file path=ppt/diagrams/_rels/data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image" Target="../media/image43.jpg"/></Relationships>
</file>

<file path=ppt/diagrams/_rels/data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g"/></Relationships>
</file>

<file path=ppt/diagrams/_rels/data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image" Target="../media/image64.png"/></Relationships>
</file>

<file path=ppt/diagrams/_rels/data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image" Target="../media/image66.jpg"/></Relationships>
</file>

<file path=ppt/diagrams/_rels/data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image" Target="../media/image68.jpg"/></Relationships>
</file>

<file path=ppt/diagrams/_rels/data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image" Target="../media/image70.jpg"/></Relationships>
</file>

<file path=ppt/diagrams/_rels/data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image" Target="../media/image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image" Target="../media/image7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image" Target="../media/image15.jpeg"/><Relationship Id="rId4" Type="http://schemas.openxmlformats.org/officeDocument/2006/relationships/image" Target="../media/image18.jp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image" Target="../media/image23.jp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image" Target="../media/image28.jpg"/></Relationships>
</file>

<file path=ppt/diagrams/_rels/drawing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rawing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image" Target="../media/image36.jpeg"/></Relationships>
</file>

<file path=ppt/diagrams/_rels/drawing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image" Target="../media/image39.jpg"/></Relationships>
</file>

<file path=ppt/diagrams/_rels/drawing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image" Target="../media/image41.jpg"/></Relationships>
</file>

<file path=ppt/diagrams/_rels/drawing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image" Target="../media/image43.jpg"/></Relationships>
</file>

<file path=ppt/diagrams/_rels/drawing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diagrams/_rels/drawing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g"/></Relationships>
</file>

<file path=ppt/diagrams/_rels/drawing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image" Target="../media/image64.png"/></Relationships>
</file>

<file path=ppt/diagrams/_rels/drawing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image" Target="../media/image66.jpg"/></Relationships>
</file>

<file path=ppt/diagrams/_rels/drawing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image" Target="../media/image68.jpg"/></Relationships>
</file>

<file path=ppt/diagrams/_rels/drawing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image" Target="../media/image70.jpg"/></Relationships>
</file>

<file path=ppt/diagrams/_rels/drawing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C3451B-640D-4228-9A3F-44378686F9F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DCE059-1239-424B-81BD-F5FAFA47012B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cs typeface="Times New Roman" pitchFamily="18" charset="0"/>
            </a:rPr>
            <a:t>The Nightmare</a:t>
          </a:r>
          <a:r>
            <a:rPr lang="en-US" dirty="0">
              <a:solidFill>
                <a:schemeClr val="tx1"/>
              </a:solidFill>
            </a:rPr>
            <a:t> </a:t>
          </a:r>
        </a:p>
      </dgm:t>
    </dgm:pt>
    <dgm:pt modelId="{D54B9434-8CF4-4009-8E30-F5D708BA4831}" type="parTrans" cxnId="{4ACC9E48-F52C-4882-9ACE-6A0094CE936D}">
      <dgm:prSet/>
      <dgm:spPr/>
      <dgm:t>
        <a:bodyPr/>
        <a:lstStyle/>
        <a:p>
          <a:endParaRPr lang="en-US"/>
        </a:p>
      </dgm:t>
    </dgm:pt>
    <dgm:pt modelId="{4B5CB00B-3156-4C03-B439-18A8E0263516}" type="sibTrans" cxnId="{4ACC9E48-F52C-4882-9ACE-6A0094CE936D}">
      <dgm:prSet/>
      <dgm:spPr/>
      <dgm:t>
        <a:bodyPr/>
        <a:lstStyle/>
        <a:p>
          <a:endParaRPr lang="en-US"/>
        </a:p>
      </dgm:t>
    </dgm:pt>
    <dgm:pt modelId="{CDFEC290-48F7-4558-9C45-C955531BA87D}">
      <dgm:prSet phldrT="[Text]"/>
      <dgm:spPr/>
      <dgm:t>
        <a:bodyPr/>
        <a:lstStyle/>
        <a:p>
          <a:r>
            <a:rPr lang="en-US" dirty="0"/>
            <a:t>Wild-eyed horse.</a:t>
          </a:r>
        </a:p>
      </dgm:t>
    </dgm:pt>
    <dgm:pt modelId="{99553E75-3579-412B-9389-24B1B4528DB4}" type="parTrans" cxnId="{37365260-A14D-4F09-83C9-83B010D06F92}">
      <dgm:prSet/>
      <dgm:spPr/>
      <dgm:t>
        <a:bodyPr/>
        <a:lstStyle/>
        <a:p>
          <a:endParaRPr lang="en-US"/>
        </a:p>
      </dgm:t>
    </dgm:pt>
    <dgm:pt modelId="{2ED6B846-52C8-4C8C-AA77-7C63A4424C9D}" type="sibTrans" cxnId="{37365260-A14D-4F09-83C9-83B010D06F92}">
      <dgm:prSet/>
      <dgm:spPr/>
      <dgm:t>
        <a:bodyPr/>
        <a:lstStyle/>
        <a:p>
          <a:endParaRPr lang="en-US"/>
        </a:p>
      </dgm:t>
    </dgm:pt>
    <dgm:pt modelId="{C12339D9-26CF-419C-B079-93A1B9B4D986}">
      <dgm:prSet phldrT="[Text]"/>
      <dgm:spPr/>
      <dgm:t>
        <a:bodyPr/>
        <a:lstStyle/>
        <a:p>
          <a:r>
            <a:rPr lang="en-US" dirty="0"/>
            <a:t>Bad Dreams.</a:t>
          </a:r>
        </a:p>
      </dgm:t>
    </dgm:pt>
    <dgm:pt modelId="{53C965CF-E168-4460-AA40-D5DA30FA1D95}" type="parTrans" cxnId="{6FE4237D-4ED3-4888-949E-F2C71D818F64}">
      <dgm:prSet/>
      <dgm:spPr/>
      <dgm:t>
        <a:bodyPr/>
        <a:lstStyle/>
        <a:p>
          <a:endParaRPr lang="en-US"/>
        </a:p>
      </dgm:t>
    </dgm:pt>
    <dgm:pt modelId="{F8EA8C48-886D-4B2D-918D-0AB47C5690AE}" type="sibTrans" cxnId="{6FE4237D-4ED3-4888-949E-F2C71D818F64}">
      <dgm:prSet/>
      <dgm:spPr/>
      <dgm:t>
        <a:bodyPr/>
        <a:lstStyle/>
        <a:p>
          <a:endParaRPr lang="en-US"/>
        </a:p>
      </dgm:t>
    </dgm:pt>
    <dgm:pt modelId="{39F3B520-E340-4F9F-A66A-B9B29B2785DB}">
      <dgm:prSet/>
      <dgm:spPr/>
      <dgm:t>
        <a:bodyPr/>
        <a:lstStyle/>
        <a:p>
          <a:r>
            <a:rPr lang="en-US" i="1" dirty="0">
              <a:solidFill>
                <a:schemeClr val="bg1"/>
              </a:solidFill>
            </a:rPr>
            <a:t>The Nightmare </a:t>
          </a:r>
          <a:r>
            <a:rPr lang="en-US" dirty="0">
              <a:solidFill>
                <a:schemeClr val="bg1"/>
              </a:solidFill>
            </a:rPr>
            <a:t>- Henry Fuseli</a:t>
          </a:r>
        </a:p>
      </dgm:t>
    </dgm:pt>
    <dgm:pt modelId="{02F4CD27-D81D-4EF0-9AF2-9FDD6C1FB5E6}" type="parTrans" cxnId="{3B4AD9E5-5B73-4435-94D8-BA5D0E733F9D}">
      <dgm:prSet/>
      <dgm:spPr/>
      <dgm:t>
        <a:bodyPr/>
        <a:lstStyle/>
        <a:p>
          <a:endParaRPr lang="en-US"/>
        </a:p>
      </dgm:t>
    </dgm:pt>
    <dgm:pt modelId="{F8D4C767-998A-442F-9DC0-CF732AB0D3C2}" type="sibTrans" cxnId="{3B4AD9E5-5B73-4435-94D8-BA5D0E733F9D}">
      <dgm:prSet/>
      <dgm:spPr/>
      <dgm:t>
        <a:bodyPr/>
        <a:lstStyle/>
        <a:p>
          <a:endParaRPr lang="en-US"/>
        </a:p>
      </dgm:t>
    </dgm:pt>
    <dgm:pt modelId="{597E69B3-4972-41BC-9D1D-6FE90E4A2D0C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The painting depicts a female figure lying sprawled across a divan, on her chest sits an incubus, a male demon, while in the background a wild-eyed horse may be seen. </a:t>
          </a:r>
          <a:endParaRPr lang="en-US"/>
        </a:p>
      </dgm:t>
    </dgm:pt>
    <dgm:pt modelId="{7CED0C16-2BCD-4EA6-95FC-278A20CCDA2C}" type="parTrans" cxnId="{FA5A3888-65E8-4D82-9FDF-83491F48C633}">
      <dgm:prSet/>
      <dgm:spPr/>
      <dgm:t>
        <a:bodyPr/>
        <a:lstStyle/>
        <a:p>
          <a:endParaRPr lang="en-US"/>
        </a:p>
      </dgm:t>
    </dgm:pt>
    <dgm:pt modelId="{AA2589CD-8DA2-4814-897B-353CB6398D5B}" type="sibTrans" cxnId="{FA5A3888-65E8-4D82-9FDF-83491F48C633}">
      <dgm:prSet/>
      <dgm:spPr/>
      <dgm:t>
        <a:bodyPr/>
        <a:lstStyle/>
        <a:p>
          <a:endParaRPr lang="en-US"/>
        </a:p>
      </dgm:t>
    </dgm:pt>
    <dgm:pt modelId="{BF260787-CA96-486A-8EFA-3AFE97C19C35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Both creatures are artistically symbolic of the nightmare ('mare' is an Old English word for demon). </a:t>
          </a:r>
          <a:endParaRPr lang="en-US"/>
        </a:p>
      </dgm:t>
    </dgm:pt>
    <dgm:pt modelId="{E83F94CC-E85B-4A69-B7D0-880B3259BE7B}" type="parTrans" cxnId="{DEE55886-CDEA-49C0-A544-5D2455CFC3A0}">
      <dgm:prSet/>
      <dgm:spPr/>
      <dgm:t>
        <a:bodyPr/>
        <a:lstStyle/>
        <a:p>
          <a:endParaRPr lang="en-US"/>
        </a:p>
      </dgm:t>
    </dgm:pt>
    <dgm:pt modelId="{57D264CC-79A0-4CCE-AE57-446E9EF9142F}" type="sibTrans" cxnId="{DEE55886-CDEA-49C0-A544-5D2455CFC3A0}">
      <dgm:prSet/>
      <dgm:spPr/>
      <dgm:t>
        <a:bodyPr/>
        <a:lstStyle/>
        <a:p>
          <a:endParaRPr lang="en-US"/>
        </a:p>
      </dgm:t>
    </dgm:pt>
    <dgm:pt modelId="{A296462F-B036-43BD-9B15-67335D0DC731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Gothic inspired painting.</a:t>
          </a:r>
        </a:p>
      </dgm:t>
    </dgm:pt>
    <dgm:pt modelId="{93867C2E-A70A-44C6-AACD-838128C3FA27}" type="parTrans" cxnId="{68D51B87-36B8-4287-BC09-2374FA517516}">
      <dgm:prSet/>
      <dgm:spPr/>
    </dgm:pt>
    <dgm:pt modelId="{87BBB29D-2270-4D93-A4F1-E3BDB57C1396}" type="sibTrans" cxnId="{68D51B87-36B8-4287-BC09-2374FA517516}">
      <dgm:prSet/>
      <dgm:spPr/>
    </dgm:pt>
    <dgm:pt modelId="{29E81FCA-2801-4F77-B42D-1DE42C5EF691}" type="pres">
      <dgm:prSet presAssocID="{F4C3451B-640D-4228-9A3F-44378686F9F0}" presName="linear" presStyleCnt="0">
        <dgm:presLayoutVars>
          <dgm:dir/>
          <dgm:animLvl val="lvl"/>
          <dgm:resizeHandles val="exact"/>
        </dgm:presLayoutVars>
      </dgm:prSet>
      <dgm:spPr/>
    </dgm:pt>
    <dgm:pt modelId="{AA36444C-83CC-49E5-AF02-D5D8BC92E284}" type="pres">
      <dgm:prSet presAssocID="{21DCE059-1239-424B-81BD-F5FAFA47012B}" presName="parentLin" presStyleCnt="0"/>
      <dgm:spPr/>
    </dgm:pt>
    <dgm:pt modelId="{E3534C4E-7FFA-4234-B5FC-D178628EE73C}" type="pres">
      <dgm:prSet presAssocID="{21DCE059-1239-424B-81BD-F5FAFA47012B}" presName="parentLeftMargin" presStyleLbl="node1" presStyleIdx="0" presStyleCnt="3"/>
      <dgm:spPr/>
    </dgm:pt>
    <dgm:pt modelId="{CDF9F594-29E4-4C52-936E-045872D8C813}" type="pres">
      <dgm:prSet presAssocID="{21DCE059-1239-424B-81BD-F5FAFA47012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B9CCB4E-16D2-4B9A-B9FA-F4A25AE32504}" type="pres">
      <dgm:prSet presAssocID="{21DCE059-1239-424B-81BD-F5FAFA47012B}" presName="negativeSpace" presStyleCnt="0"/>
      <dgm:spPr/>
    </dgm:pt>
    <dgm:pt modelId="{22C41317-FFF7-4025-A3A3-E5C4D359AA3D}" type="pres">
      <dgm:prSet presAssocID="{21DCE059-1239-424B-81BD-F5FAFA47012B}" presName="childText" presStyleLbl="conFgAcc1" presStyleIdx="0" presStyleCnt="3">
        <dgm:presLayoutVars>
          <dgm:bulletEnabled val="1"/>
        </dgm:presLayoutVars>
      </dgm:prSet>
      <dgm:spPr/>
    </dgm:pt>
    <dgm:pt modelId="{301126D2-8FEA-4503-A65D-E8FE282EE4AC}" type="pres">
      <dgm:prSet presAssocID="{4B5CB00B-3156-4C03-B439-18A8E0263516}" presName="spaceBetweenRectangles" presStyleCnt="0"/>
      <dgm:spPr/>
    </dgm:pt>
    <dgm:pt modelId="{297A9A8E-FFF4-4CAF-B2B6-A59E4EBCDD89}" type="pres">
      <dgm:prSet presAssocID="{CDFEC290-48F7-4558-9C45-C955531BA87D}" presName="parentLin" presStyleCnt="0"/>
      <dgm:spPr/>
    </dgm:pt>
    <dgm:pt modelId="{D72041E8-C19A-442F-926C-E37910D629B6}" type="pres">
      <dgm:prSet presAssocID="{CDFEC290-48F7-4558-9C45-C955531BA87D}" presName="parentLeftMargin" presStyleLbl="node1" presStyleIdx="0" presStyleCnt="3"/>
      <dgm:spPr/>
    </dgm:pt>
    <dgm:pt modelId="{4C5F8D2B-FF9B-4413-AC14-57C3AD072AE2}" type="pres">
      <dgm:prSet presAssocID="{CDFEC290-48F7-4558-9C45-C955531BA87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59958B3-B262-40B2-8307-BF73FB2D083A}" type="pres">
      <dgm:prSet presAssocID="{CDFEC290-48F7-4558-9C45-C955531BA87D}" presName="negativeSpace" presStyleCnt="0"/>
      <dgm:spPr/>
    </dgm:pt>
    <dgm:pt modelId="{AA8F2AE8-45F4-405F-AEF0-CA1B7246B3E2}" type="pres">
      <dgm:prSet presAssocID="{CDFEC290-48F7-4558-9C45-C955531BA87D}" presName="childText" presStyleLbl="conFgAcc1" presStyleIdx="1" presStyleCnt="3">
        <dgm:presLayoutVars>
          <dgm:bulletEnabled val="1"/>
        </dgm:presLayoutVars>
      </dgm:prSet>
      <dgm:spPr/>
    </dgm:pt>
    <dgm:pt modelId="{821756E0-4A0E-44F8-B9B5-0CD69524028B}" type="pres">
      <dgm:prSet presAssocID="{2ED6B846-52C8-4C8C-AA77-7C63A4424C9D}" presName="spaceBetweenRectangles" presStyleCnt="0"/>
      <dgm:spPr/>
    </dgm:pt>
    <dgm:pt modelId="{53BC6506-B262-4315-883C-3CD1E654B3E1}" type="pres">
      <dgm:prSet presAssocID="{C12339D9-26CF-419C-B079-93A1B9B4D986}" presName="parentLin" presStyleCnt="0"/>
      <dgm:spPr/>
    </dgm:pt>
    <dgm:pt modelId="{1FA07981-64A4-4DE5-9A20-B2D64B80BC87}" type="pres">
      <dgm:prSet presAssocID="{C12339D9-26CF-419C-B079-93A1B9B4D986}" presName="parentLeftMargin" presStyleLbl="node1" presStyleIdx="1" presStyleCnt="3"/>
      <dgm:spPr/>
    </dgm:pt>
    <dgm:pt modelId="{3552AF05-9B5B-4FA9-9DAC-963A1586F33B}" type="pres">
      <dgm:prSet presAssocID="{C12339D9-26CF-419C-B079-93A1B9B4D98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BF6103D-F98C-40A7-A4C7-4E6DBFFEB866}" type="pres">
      <dgm:prSet presAssocID="{C12339D9-26CF-419C-B079-93A1B9B4D986}" presName="negativeSpace" presStyleCnt="0"/>
      <dgm:spPr/>
    </dgm:pt>
    <dgm:pt modelId="{782C5C18-116A-4F99-BF0D-25B81BF1AFD6}" type="pres">
      <dgm:prSet presAssocID="{C12339D9-26CF-419C-B079-93A1B9B4D98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968BC10-D2EF-44F4-A073-717DFFE4DC07}" type="presOf" srcId="{F4C3451B-640D-4228-9A3F-44378686F9F0}" destId="{29E81FCA-2801-4F77-B42D-1DE42C5EF691}" srcOrd="0" destOrd="0" presId="urn:microsoft.com/office/officeart/2005/8/layout/list1"/>
    <dgm:cxn modelId="{F8CE7D13-613D-424F-85C6-F454C791698B}" type="presOf" srcId="{BF260787-CA96-486A-8EFA-3AFE97C19C35}" destId="{782C5C18-116A-4F99-BF0D-25B81BF1AFD6}" srcOrd="0" destOrd="0" presId="urn:microsoft.com/office/officeart/2005/8/layout/list1"/>
    <dgm:cxn modelId="{37365260-A14D-4F09-83C9-83B010D06F92}" srcId="{F4C3451B-640D-4228-9A3F-44378686F9F0}" destId="{CDFEC290-48F7-4558-9C45-C955531BA87D}" srcOrd="1" destOrd="0" parTransId="{99553E75-3579-412B-9389-24B1B4528DB4}" sibTransId="{2ED6B846-52C8-4C8C-AA77-7C63A4424C9D}"/>
    <dgm:cxn modelId="{4ACC9E48-F52C-4882-9ACE-6A0094CE936D}" srcId="{F4C3451B-640D-4228-9A3F-44378686F9F0}" destId="{21DCE059-1239-424B-81BD-F5FAFA47012B}" srcOrd="0" destOrd="0" parTransId="{D54B9434-8CF4-4009-8E30-F5D708BA4831}" sibTransId="{4B5CB00B-3156-4C03-B439-18A8E0263516}"/>
    <dgm:cxn modelId="{19053370-55A8-41C7-B61B-0331881A41B6}" type="presOf" srcId="{21DCE059-1239-424B-81BD-F5FAFA47012B}" destId="{CDF9F594-29E4-4C52-936E-045872D8C813}" srcOrd="1" destOrd="0" presId="urn:microsoft.com/office/officeart/2005/8/layout/list1"/>
    <dgm:cxn modelId="{6FE4237D-4ED3-4888-949E-F2C71D818F64}" srcId="{F4C3451B-640D-4228-9A3F-44378686F9F0}" destId="{C12339D9-26CF-419C-B079-93A1B9B4D986}" srcOrd="2" destOrd="0" parTransId="{53C965CF-E168-4460-AA40-D5DA30FA1D95}" sibTransId="{F8EA8C48-886D-4B2D-918D-0AB47C5690AE}"/>
    <dgm:cxn modelId="{13A33E7E-AA3C-41AB-AF3B-155515A3BE07}" type="presOf" srcId="{597E69B3-4972-41BC-9D1D-6FE90E4A2D0C}" destId="{AA8F2AE8-45F4-405F-AEF0-CA1B7246B3E2}" srcOrd="0" destOrd="0" presId="urn:microsoft.com/office/officeart/2005/8/layout/list1"/>
    <dgm:cxn modelId="{4E716A85-5CE9-4BF7-9F98-947E38611103}" type="presOf" srcId="{39F3B520-E340-4F9F-A66A-B9B29B2785DB}" destId="{22C41317-FFF7-4025-A3A3-E5C4D359AA3D}" srcOrd="0" destOrd="0" presId="urn:microsoft.com/office/officeart/2005/8/layout/list1"/>
    <dgm:cxn modelId="{DEE55886-CDEA-49C0-A544-5D2455CFC3A0}" srcId="{C12339D9-26CF-419C-B079-93A1B9B4D986}" destId="{BF260787-CA96-486A-8EFA-3AFE97C19C35}" srcOrd="0" destOrd="0" parTransId="{E83F94CC-E85B-4A69-B7D0-880B3259BE7B}" sibTransId="{57D264CC-79A0-4CCE-AE57-446E9EF9142F}"/>
    <dgm:cxn modelId="{68D51B87-36B8-4287-BC09-2374FA517516}" srcId="{21DCE059-1239-424B-81BD-F5FAFA47012B}" destId="{A296462F-B036-43BD-9B15-67335D0DC731}" srcOrd="1" destOrd="0" parTransId="{93867C2E-A70A-44C6-AACD-838128C3FA27}" sibTransId="{87BBB29D-2270-4D93-A4F1-E3BDB57C1396}"/>
    <dgm:cxn modelId="{FA5A3888-65E8-4D82-9FDF-83491F48C633}" srcId="{CDFEC290-48F7-4558-9C45-C955531BA87D}" destId="{597E69B3-4972-41BC-9D1D-6FE90E4A2D0C}" srcOrd="0" destOrd="0" parTransId="{7CED0C16-2BCD-4EA6-95FC-278A20CCDA2C}" sibTransId="{AA2589CD-8DA2-4814-897B-353CB6398D5B}"/>
    <dgm:cxn modelId="{BD9D859B-B990-46B8-8FB4-5324155872A5}" type="presOf" srcId="{A296462F-B036-43BD-9B15-67335D0DC731}" destId="{22C41317-FFF7-4025-A3A3-E5C4D359AA3D}" srcOrd="0" destOrd="1" presId="urn:microsoft.com/office/officeart/2005/8/layout/list1"/>
    <dgm:cxn modelId="{246774BD-FAF6-4AB7-BC8F-D87BEE06CF05}" type="presOf" srcId="{21DCE059-1239-424B-81BD-F5FAFA47012B}" destId="{E3534C4E-7FFA-4234-B5FC-D178628EE73C}" srcOrd="0" destOrd="0" presId="urn:microsoft.com/office/officeart/2005/8/layout/list1"/>
    <dgm:cxn modelId="{CB05CCC2-2B01-4F33-94BD-FB4CFFE18D98}" type="presOf" srcId="{C12339D9-26CF-419C-B079-93A1B9B4D986}" destId="{1FA07981-64A4-4DE5-9A20-B2D64B80BC87}" srcOrd="0" destOrd="0" presId="urn:microsoft.com/office/officeart/2005/8/layout/list1"/>
    <dgm:cxn modelId="{9601ABCB-1AA7-48BA-B93B-BA1F58491FAC}" type="presOf" srcId="{CDFEC290-48F7-4558-9C45-C955531BA87D}" destId="{D72041E8-C19A-442F-926C-E37910D629B6}" srcOrd="0" destOrd="0" presId="urn:microsoft.com/office/officeart/2005/8/layout/list1"/>
    <dgm:cxn modelId="{7CEAFCCB-9FDF-4629-8EA2-57D249590C35}" type="presOf" srcId="{C12339D9-26CF-419C-B079-93A1B9B4D986}" destId="{3552AF05-9B5B-4FA9-9DAC-963A1586F33B}" srcOrd="1" destOrd="0" presId="urn:microsoft.com/office/officeart/2005/8/layout/list1"/>
    <dgm:cxn modelId="{3B4AD9E5-5B73-4435-94D8-BA5D0E733F9D}" srcId="{21DCE059-1239-424B-81BD-F5FAFA47012B}" destId="{39F3B520-E340-4F9F-A66A-B9B29B2785DB}" srcOrd="0" destOrd="0" parTransId="{02F4CD27-D81D-4EF0-9AF2-9FDD6C1FB5E6}" sibTransId="{F8D4C767-998A-442F-9DC0-CF732AB0D3C2}"/>
    <dgm:cxn modelId="{3FFBA7F4-DA74-4831-AAF7-37894C4D6BBE}" type="presOf" srcId="{CDFEC290-48F7-4558-9C45-C955531BA87D}" destId="{4C5F8D2B-FF9B-4413-AC14-57C3AD072AE2}" srcOrd="1" destOrd="0" presId="urn:microsoft.com/office/officeart/2005/8/layout/list1"/>
    <dgm:cxn modelId="{23660669-3DE6-4EF7-ABD9-DA875BE90662}" type="presParOf" srcId="{29E81FCA-2801-4F77-B42D-1DE42C5EF691}" destId="{AA36444C-83CC-49E5-AF02-D5D8BC92E284}" srcOrd="0" destOrd="0" presId="urn:microsoft.com/office/officeart/2005/8/layout/list1"/>
    <dgm:cxn modelId="{1BB8241C-9172-4F9C-A0DB-F7BD7E4F2C7F}" type="presParOf" srcId="{AA36444C-83CC-49E5-AF02-D5D8BC92E284}" destId="{E3534C4E-7FFA-4234-B5FC-D178628EE73C}" srcOrd="0" destOrd="0" presId="urn:microsoft.com/office/officeart/2005/8/layout/list1"/>
    <dgm:cxn modelId="{6A5E66D0-A257-457E-B691-E3447BBD0B14}" type="presParOf" srcId="{AA36444C-83CC-49E5-AF02-D5D8BC92E284}" destId="{CDF9F594-29E4-4C52-936E-045872D8C813}" srcOrd="1" destOrd="0" presId="urn:microsoft.com/office/officeart/2005/8/layout/list1"/>
    <dgm:cxn modelId="{FFA7B074-F4AF-4C77-B6F8-7D8869E9B6AC}" type="presParOf" srcId="{29E81FCA-2801-4F77-B42D-1DE42C5EF691}" destId="{0B9CCB4E-16D2-4B9A-B9FA-F4A25AE32504}" srcOrd="1" destOrd="0" presId="urn:microsoft.com/office/officeart/2005/8/layout/list1"/>
    <dgm:cxn modelId="{68A7C57F-AE6F-49CB-BB19-E214B2C564FB}" type="presParOf" srcId="{29E81FCA-2801-4F77-B42D-1DE42C5EF691}" destId="{22C41317-FFF7-4025-A3A3-E5C4D359AA3D}" srcOrd="2" destOrd="0" presId="urn:microsoft.com/office/officeart/2005/8/layout/list1"/>
    <dgm:cxn modelId="{21F8DB56-7055-4007-ADDB-13573D914AA2}" type="presParOf" srcId="{29E81FCA-2801-4F77-B42D-1DE42C5EF691}" destId="{301126D2-8FEA-4503-A65D-E8FE282EE4AC}" srcOrd="3" destOrd="0" presId="urn:microsoft.com/office/officeart/2005/8/layout/list1"/>
    <dgm:cxn modelId="{F55BAEBC-54C1-47F4-9EF5-5D995CCC6E78}" type="presParOf" srcId="{29E81FCA-2801-4F77-B42D-1DE42C5EF691}" destId="{297A9A8E-FFF4-4CAF-B2B6-A59E4EBCDD89}" srcOrd="4" destOrd="0" presId="urn:microsoft.com/office/officeart/2005/8/layout/list1"/>
    <dgm:cxn modelId="{F0E66C1B-98ED-4799-B7B4-775766E6BC3A}" type="presParOf" srcId="{297A9A8E-FFF4-4CAF-B2B6-A59E4EBCDD89}" destId="{D72041E8-C19A-442F-926C-E37910D629B6}" srcOrd="0" destOrd="0" presId="urn:microsoft.com/office/officeart/2005/8/layout/list1"/>
    <dgm:cxn modelId="{443A7AE3-4A5A-4085-9E2D-E615A7EDA9C7}" type="presParOf" srcId="{297A9A8E-FFF4-4CAF-B2B6-A59E4EBCDD89}" destId="{4C5F8D2B-FF9B-4413-AC14-57C3AD072AE2}" srcOrd="1" destOrd="0" presId="urn:microsoft.com/office/officeart/2005/8/layout/list1"/>
    <dgm:cxn modelId="{CBFC2AB0-1746-4D4B-B10B-6C499EB55105}" type="presParOf" srcId="{29E81FCA-2801-4F77-B42D-1DE42C5EF691}" destId="{B59958B3-B262-40B2-8307-BF73FB2D083A}" srcOrd="5" destOrd="0" presId="urn:microsoft.com/office/officeart/2005/8/layout/list1"/>
    <dgm:cxn modelId="{87C72A6B-F6DF-497E-9246-BCA361A6BCAA}" type="presParOf" srcId="{29E81FCA-2801-4F77-B42D-1DE42C5EF691}" destId="{AA8F2AE8-45F4-405F-AEF0-CA1B7246B3E2}" srcOrd="6" destOrd="0" presId="urn:microsoft.com/office/officeart/2005/8/layout/list1"/>
    <dgm:cxn modelId="{8FD712E0-C067-4FAF-9A9B-536DD19C8C59}" type="presParOf" srcId="{29E81FCA-2801-4F77-B42D-1DE42C5EF691}" destId="{821756E0-4A0E-44F8-B9B5-0CD69524028B}" srcOrd="7" destOrd="0" presId="urn:microsoft.com/office/officeart/2005/8/layout/list1"/>
    <dgm:cxn modelId="{E1387A6E-83AD-4B16-8CB3-C04D7F3F43D8}" type="presParOf" srcId="{29E81FCA-2801-4F77-B42D-1DE42C5EF691}" destId="{53BC6506-B262-4315-883C-3CD1E654B3E1}" srcOrd="8" destOrd="0" presId="urn:microsoft.com/office/officeart/2005/8/layout/list1"/>
    <dgm:cxn modelId="{0E2E20D9-FF31-42FD-B5CD-CD16675C2A0E}" type="presParOf" srcId="{53BC6506-B262-4315-883C-3CD1E654B3E1}" destId="{1FA07981-64A4-4DE5-9A20-B2D64B80BC87}" srcOrd="0" destOrd="0" presId="urn:microsoft.com/office/officeart/2005/8/layout/list1"/>
    <dgm:cxn modelId="{7E134126-4788-4526-BE9B-C189C77FF568}" type="presParOf" srcId="{53BC6506-B262-4315-883C-3CD1E654B3E1}" destId="{3552AF05-9B5B-4FA9-9DAC-963A1586F33B}" srcOrd="1" destOrd="0" presId="urn:microsoft.com/office/officeart/2005/8/layout/list1"/>
    <dgm:cxn modelId="{8FC5AE9C-E19F-4373-AF70-F7148F2C08F0}" type="presParOf" srcId="{29E81FCA-2801-4F77-B42D-1DE42C5EF691}" destId="{6BF6103D-F98C-40A7-A4C7-4E6DBFFEB866}" srcOrd="9" destOrd="0" presId="urn:microsoft.com/office/officeart/2005/8/layout/list1"/>
    <dgm:cxn modelId="{9B943B3F-F04B-478B-8A9D-343AEDD13C88}" type="presParOf" srcId="{29E81FCA-2801-4F77-B42D-1DE42C5EF691}" destId="{782C5C18-116A-4F99-BF0D-25B81BF1AFD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CEFAD5-61FC-4B8E-9A56-D754BBC87866}" type="doc">
      <dgm:prSet loTypeId="urn:microsoft.com/office/officeart/2005/8/layout/pList2" loCatId="list" qsTypeId="urn:microsoft.com/office/officeart/2005/8/quickstyle/3d1" qsCatId="3D" csTypeId="urn:microsoft.com/office/officeart/2005/8/colors/accent1_2" csCatId="accent1" phldr="1"/>
      <dgm:spPr/>
    </dgm:pt>
    <dgm:pt modelId="{3A8119EA-7B7D-4F9D-B23F-5AE7914EB6D3}">
      <dgm:prSet phldrT="[Text]"/>
      <dgm:spPr/>
      <dgm:t>
        <a:bodyPr/>
        <a:lstStyle/>
        <a:p>
          <a:r>
            <a:rPr lang="en-US" dirty="0">
              <a:cs typeface="Times New Roman" pitchFamily="18" charset="0"/>
            </a:rPr>
            <a:t>Gargoyle, Notre Dame</a:t>
          </a:r>
        </a:p>
      </dgm:t>
    </dgm:pt>
    <dgm:pt modelId="{093E703E-1B40-40AE-9BAF-A00A3DA2B67A}" type="parTrans" cxnId="{1E504AE6-D177-4FB4-8249-0D50559693D3}">
      <dgm:prSet/>
      <dgm:spPr/>
      <dgm:t>
        <a:bodyPr/>
        <a:lstStyle/>
        <a:p>
          <a:endParaRPr lang="en-US"/>
        </a:p>
      </dgm:t>
    </dgm:pt>
    <dgm:pt modelId="{769BEAD9-9DF0-4B3C-AE36-675494E101E9}" type="sibTrans" cxnId="{1E504AE6-D177-4FB4-8249-0D50559693D3}">
      <dgm:prSet/>
      <dgm:spPr/>
      <dgm:t>
        <a:bodyPr/>
        <a:lstStyle/>
        <a:p>
          <a:endParaRPr lang="en-US"/>
        </a:p>
      </dgm:t>
    </dgm:pt>
    <dgm:pt modelId="{7EB61B0E-B8ED-40BB-A51E-AB668E15A611}">
      <dgm:prSet phldrT="[Text]"/>
      <dgm:spPr/>
      <dgm:t>
        <a:bodyPr/>
        <a:lstStyle/>
        <a:p>
          <a:r>
            <a:rPr lang="en-US" dirty="0">
              <a:cs typeface="Times New Roman" pitchFamily="18" charset="0"/>
            </a:rPr>
            <a:t>Here is a typical gothic scene:  </a:t>
          </a:r>
          <a:r>
            <a:rPr lang="en-US" dirty="0">
              <a:solidFill>
                <a:srgbClr val="92D050"/>
              </a:solidFill>
              <a:cs typeface="Times New Roman" pitchFamily="18" charset="0"/>
            </a:rPr>
            <a:t>Graveyard, high arched windows and a sense of gloom</a:t>
          </a:r>
          <a:r>
            <a:rPr lang="en-US" dirty="0">
              <a:cs typeface="Times New Roman" pitchFamily="18" charset="0"/>
            </a:rPr>
            <a:t>.</a:t>
          </a:r>
          <a:r>
            <a:rPr lang="en-US" dirty="0"/>
            <a:t>  </a:t>
          </a:r>
          <a:endParaRPr lang="en-US" dirty="0">
            <a:cs typeface="Times New Roman" pitchFamily="18" charset="0"/>
          </a:endParaRPr>
        </a:p>
      </dgm:t>
    </dgm:pt>
    <dgm:pt modelId="{295838B0-293C-416F-A2CB-AE454A46AC05}" type="parTrans" cxnId="{59B8B4BE-BD15-40D6-9BE9-7174A2AC4FF4}">
      <dgm:prSet/>
      <dgm:spPr/>
      <dgm:t>
        <a:bodyPr/>
        <a:lstStyle/>
        <a:p>
          <a:endParaRPr lang="en-US"/>
        </a:p>
      </dgm:t>
    </dgm:pt>
    <dgm:pt modelId="{0A027D26-0588-42CD-9A62-951C7C136668}" type="sibTrans" cxnId="{59B8B4BE-BD15-40D6-9BE9-7174A2AC4FF4}">
      <dgm:prSet/>
      <dgm:spPr/>
      <dgm:t>
        <a:bodyPr/>
        <a:lstStyle/>
        <a:p>
          <a:endParaRPr lang="en-US"/>
        </a:p>
      </dgm:t>
    </dgm:pt>
    <dgm:pt modelId="{99972B05-0128-4205-9ED3-788A5281CBD1}">
      <dgm:prSet phldrT="[Text]"/>
      <dgm:spPr/>
      <dgm:t>
        <a:bodyPr/>
        <a:lstStyle/>
        <a:p>
          <a:endParaRPr lang="en-US" dirty="0"/>
        </a:p>
      </dgm:t>
    </dgm:pt>
    <dgm:pt modelId="{F699324D-111D-4C3A-8757-8282F15EDAFF}" type="sibTrans" cxnId="{2EB2E50F-E599-4B9E-92B1-7F478533D966}">
      <dgm:prSet/>
      <dgm:spPr/>
      <dgm:t>
        <a:bodyPr/>
        <a:lstStyle/>
        <a:p>
          <a:endParaRPr lang="en-US"/>
        </a:p>
      </dgm:t>
    </dgm:pt>
    <dgm:pt modelId="{5152A7C8-4A90-4C94-8FF7-A6E128D82094}" type="parTrans" cxnId="{2EB2E50F-E599-4B9E-92B1-7F478533D966}">
      <dgm:prSet/>
      <dgm:spPr/>
      <dgm:t>
        <a:bodyPr/>
        <a:lstStyle/>
        <a:p>
          <a:endParaRPr lang="en-US"/>
        </a:p>
      </dgm:t>
    </dgm:pt>
    <dgm:pt modelId="{B8DDD88B-D525-4B8C-BFA3-4AF5005E8D47}" type="pres">
      <dgm:prSet presAssocID="{E7CEFAD5-61FC-4B8E-9A56-D754BBC87866}" presName="Name0" presStyleCnt="0">
        <dgm:presLayoutVars>
          <dgm:dir/>
          <dgm:resizeHandles val="exact"/>
        </dgm:presLayoutVars>
      </dgm:prSet>
      <dgm:spPr/>
    </dgm:pt>
    <dgm:pt modelId="{E1B1AFB9-6983-4F62-8204-D34499C71E4D}" type="pres">
      <dgm:prSet presAssocID="{E7CEFAD5-61FC-4B8E-9A56-D754BBC87866}" presName="bkgdShp" presStyleLbl="alignAccFollowNode1" presStyleIdx="0" presStyleCnt="1" custLinFactNeighborX="-87031" custLinFactNeighborY="-24132"/>
      <dgm:spPr/>
    </dgm:pt>
    <dgm:pt modelId="{E9EC8E22-EABA-409C-B184-E0CDEE10BC9A}" type="pres">
      <dgm:prSet presAssocID="{E7CEFAD5-61FC-4B8E-9A56-D754BBC87866}" presName="linComp" presStyleCnt="0"/>
      <dgm:spPr/>
    </dgm:pt>
    <dgm:pt modelId="{308B11CF-B0DC-4864-BC50-4CF6C1ABB10C}" type="pres">
      <dgm:prSet presAssocID="{99972B05-0128-4205-9ED3-788A5281CBD1}" presName="compNode" presStyleCnt="0"/>
      <dgm:spPr/>
    </dgm:pt>
    <dgm:pt modelId="{6563CAC5-D86A-4226-ADD4-E6F6EC1BB6AA}" type="pres">
      <dgm:prSet presAssocID="{99972B05-0128-4205-9ED3-788A5281CBD1}" presName="node" presStyleLbl="node1" presStyleIdx="0" presStyleCnt="3" custLinFactNeighborX="958" custLinFactNeighborY="1079">
        <dgm:presLayoutVars>
          <dgm:bulletEnabled val="1"/>
        </dgm:presLayoutVars>
      </dgm:prSet>
      <dgm:spPr/>
    </dgm:pt>
    <dgm:pt modelId="{1D38CADD-3693-4E5E-BC10-9CA0A38DD885}" type="pres">
      <dgm:prSet presAssocID="{99972B05-0128-4205-9ED3-788A5281CBD1}" presName="invisiNode" presStyleLbl="node1" presStyleIdx="0" presStyleCnt="3"/>
      <dgm:spPr/>
    </dgm:pt>
    <dgm:pt modelId="{D45851DC-79A6-4D90-BD93-6670849BF884}" type="pres">
      <dgm:prSet presAssocID="{99972B05-0128-4205-9ED3-788A5281CBD1}" presName="imagNode" presStyleLbl="fgImgPlace1" presStyleIdx="0" presStyleCnt="3" custLinFactX="100000" custLinFactNeighborX="117405" custLinFactNeighborY="1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44244FA4-4138-4956-9BEA-A894135CFBE0}" type="pres">
      <dgm:prSet presAssocID="{F699324D-111D-4C3A-8757-8282F15EDAFF}" presName="sibTrans" presStyleLbl="sibTrans2D1" presStyleIdx="0" presStyleCnt="0"/>
      <dgm:spPr/>
    </dgm:pt>
    <dgm:pt modelId="{808DEB41-99D4-4478-ACD4-BE0A7FF9D370}" type="pres">
      <dgm:prSet presAssocID="{3A8119EA-7B7D-4F9D-B23F-5AE7914EB6D3}" presName="compNode" presStyleCnt="0"/>
      <dgm:spPr/>
    </dgm:pt>
    <dgm:pt modelId="{3A85AF7D-4D9D-447B-AD24-B09964185521}" type="pres">
      <dgm:prSet presAssocID="{3A8119EA-7B7D-4F9D-B23F-5AE7914EB6D3}" presName="node" presStyleLbl="node1" presStyleIdx="1" presStyleCnt="3">
        <dgm:presLayoutVars>
          <dgm:bulletEnabled val="1"/>
        </dgm:presLayoutVars>
      </dgm:prSet>
      <dgm:spPr/>
    </dgm:pt>
    <dgm:pt modelId="{6FB4C290-EA2B-4C48-A2B0-9C3257D0A190}" type="pres">
      <dgm:prSet presAssocID="{3A8119EA-7B7D-4F9D-B23F-5AE7914EB6D3}" presName="invisiNode" presStyleLbl="node1" presStyleIdx="1" presStyleCnt="3"/>
      <dgm:spPr/>
    </dgm:pt>
    <dgm:pt modelId="{814FC01C-FB84-4019-AEB6-A58792DC4F50}" type="pres">
      <dgm:prSet presAssocID="{3A8119EA-7B7D-4F9D-B23F-5AE7914EB6D3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AA6D1265-B2DC-4D02-9011-9AD5827673FB}" type="pres">
      <dgm:prSet presAssocID="{769BEAD9-9DF0-4B3C-AE36-675494E101E9}" presName="sibTrans" presStyleLbl="sibTrans2D1" presStyleIdx="0" presStyleCnt="0"/>
      <dgm:spPr/>
    </dgm:pt>
    <dgm:pt modelId="{CDB678BD-B679-4B14-B269-33250A7313EC}" type="pres">
      <dgm:prSet presAssocID="{7EB61B0E-B8ED-40BB-A51E-AB668E15A611}" presName="compNode" presStyleCnt="0"/>
      <dgm:spPr/>
    </dgm:pt>
    <dgm:pt modelId="{B306A7DA-A5CA-4DC0-9F15-7F263CD0CB13}" type="pres">
      <dgm:prSet presAssocID="{7EB61B0E-B8ED-40BB-A51E-AB668E15A611}" presName="node" presStyleLbl="node1" presStyleIdx="2" presStyleCnt="3">
        <dgm:presLayoutVars>
          <dgm:bulletEnabled val="1"/>
        </dgm:presLayoutVars>
      </dgm:prSet>
      <dgm:spPr/>
    </dgm:pt>
    <dgm:pt modelId="{25DC818C-7BFE-4EB6-A9BE-E066F837FEE8}" type="pres">
      <dgm:prSet presAssocID="{7EB61B0E-B8ED-40BB-A51E-AB668E15A611}" presName="invisiNode" presStyleLbl="node1" presStyleIdx="2" presStyleCnt="3"/>
      <dgm:spPr/>
    </dgm:pt>
    <dgm:pt modelId="{4BC9FA6D-F222-4C8A-AAA4-484C2EC92180}" type="pres">
      <dgm:prSet presAssocID="{7EB61B0E-B8ED-40BB-A51E-AB668E15A611}" presName="imagNode" presStyleLbl="fgImgPlace1" presStyleIdx="2" presStyleCnt="3" custLinFactX="-100000" custLinFactNeighborX="-124362" custLinFactNeighborY="272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</dgm:ptLst>
  <dgm:cxnLst>
    <dgm:cxn modelId="{2EB2E50F-E599-4B9E-92B1-7F478533D966}" srcId="{E7CEFAD5-61FC-4B8E-9A56-D754BBC87866}" destId="{99972B05-0128-4205-9ED3-788A5281CBD1}" srcOrd="0" destOrd="0" parTransId="{5152A7C8-4A90-4C94-8FF7-A6E128D82094}" sibTransId="{F699324D-111D-4C3A-8757-8282F15EDAFF}"/>
    <dgm:cxn modelId="{CBB10C25-C708-4CF2-82AE-09FE0C4C6841}" type="presOf" srcId="{7EB61B0E-B8ED-40BB-A51E-AB668E15A611}" destId="{B306A7DA-A5CA-4DC0-9F15-7F263CD0CB13}" srcOrd="0" destOrd="0" presId="urn:microsoft.com/office/officeart/2005/8/layout/pList2"/>
    <dgm:cxn modelId="{8E18972C-2DC7-4969-97BD-3FD840DB2F45}" type="presOf" srcId="{99972B05-0128-4205-9ED3-788A5281CBD1}" destId="{6563CAC5-D86A-4226-ADD4-E6F6EC1BB6AA}" srcOrd="0" destOrd="0" presId="urn:microsoft.com/office/officeart/2005/8/layout/pList2"/>
    <dgm:cxn modelId="{B08CA936-B6A1-48AB-8E69-CEBDA90A1AE9}" type="presOf" srcId="{3A8119EA-7B7D-4F9D-B23F-5AE7914EB6D3}" destId="{3A85AF7D-4D9D-447B-AD24-B09964185521}" srcOrd="0" destOrd="0" presId="urn:microsoft.com/office/officeart/2005/8/layout/pList2"/>
    <dgm:cxn modelId="{3D4A7B39-E7B9-4DA7-B83A-5C1E1C5A686A}" type="presOf" srcId="{769BEAD9-9DF0-4B3C-AE36-675494E101E9}" destId="{AA6D1265-B2DC-4D02-9011-9AD5827673FB}" srcOrd="0" destOrd="0" presId="urn:microsoft.com/office/officeart/2005/8/layout/pList2"/>
    <dgm:cxn modelId="{7A9C9488-4713-40C7-831F-147A6F73A240}" type="presOf" srcId="{F699324D-111D-4C3A-8757-8282F15EDAFF}" destId="{44244FA4-4138-4956-9BEA-A894135CFBE0}" srcOrd="0" destOrd="0" presId="urn:microsoft.com/office/officeart/2005/8/layout/pList2"/>
    <dgm:cxn modelId="{59B8B4BE-BD15-40D6-9BE9-7174A2AC4FF4}" srcId="{E7CEFAD5-61FC-4B8E-9A56-D754BBC87866}" destId="{7EB61B0E-B8ED-40BB-A51E-AB668E15A611}" srcOrd="2" destOrd="0" parTransId="{295838B0-293C-416F-A2CB-AE454A46AC05}" sibTransId="{0A027D26-0588-42CD-9A62-951C7C136668}"/>
    <dgm:cxn modelId="{580EB8C8-BC6F-42D3-A52E-D40C5C80C7D6}" type="presOf" srcId="{E7CEFAD5-61FC-4B8E-9A56-D754BBC87866}" destId="{B8DDD88B-D525-4B8C-BFA3-4AF5005E8D47}" srcOrd="0" destOrd="0" presId="urn:microsoft.com/office/officeart/2005/8/layout/pList2"/>
    <dgm:cxn modelId="{1E504AE6-D177-4FB4-8249-0D50559693D3}" srcId="{E7CEFAD5-61FC-4B8E-9A56-D754BBC87866}" destId="{3A8119EA-7B7D-4F9D-B23F-5AE7914EB6D3}" srcOrd="1" destOrd="0" parTransId="{093E703E-1B40-40AE-9BAF-A00A3DA2B67A}" sibTransId="{769BEAD9-9DF0-4B3C-AE36-675494E101E9}"/>
    <dgm:cxn modelId="{83F35D89-7595-4D0B-8DD7-62DF987E5F05}" type="presParOf" srcId="{B8DDD88B-D525-4B8C-BFA3-4AF5005E8D47}" destId="{E1B1AFB9-6983-4F62-8204-D34499C71E4D}" srcOrd="0" destOrd="0" presId="urn:microsoft.com/office/officeart/2005/8/layout/pList2"/>
    <dgm:cxn modelId="{49864563-5210-4ADC-8678-22824C7ED920}" type="presParOf" srcId="{B8DDD88B-D525-4B8C-BFA3-4AF5005E8D47}" destId="{E9EC8E22-EABA-409C-B184-E0CDEE10BC9A}" srcOrd="1" destOrd="0" presId="urn:microsoft.com/office/officeart/2005/8/layout/pList2"/>
    <dgm:cxn modelId="{58A57EAC-F2AB-4AAE-B727-46E0A759E8A4}" type="presParOf" srcId="{E9EC8E22-EABA-409C-B184-E0CDEE10BC9A}" destId="{308B11CF-B0DC-4864-BC50-4CF6C1ABB10C}" srcOrd="0" destOrd="0" presId="urn:microsoft.com/office/officeart/2005/8/layout/pList2"/>
    <dgm:cxn modelId="{2C833EC2-7741-495D-954D-51285B541C99}" type="presParOf" srcId="{308B11CF-B0DC-4864-BC50-4CF6C1ABB10C}" destId="{6563CAC5-D86A-4226-ADD4-E6F6EC1BB6AA}" srcOrd="0" destOrd="0" presId="urn:microsoft.com/office/officeart/2005/8/layout/pList2"/>
    <dgm:cxn modelId="{3BF13873-83D8-4335-80C0-AE34B0D6994C}" type="presParOf" srcId="{308B11CF-B0DC-4864-BC50-4CF6C1ABB10C}" destId="{1D38CADD-3693-4E5E-BC10-9CA0A38DD885}" srcOrd="1" destOrd="0" presId="urn:microsoft.com/office/officeart/2005/8/layout/pList2"/>
    <dgm:cxn modelId="{06ECA205-7349-430C-B347-D8BB39B14D68}" type="presParOf" srcId="{308B11CF-B0DC-4864-BC50-4CF6C1ABB10C}" destId="{D45851DC-79A6-4D90-BD93-6670849BF884}" srcOrd="2" destOrd="0" presId="urn:microsoft.com/office/officeart/2005/8/layout/pList2"/>
    <dgm:cxn modelId="{492866DB-5424-45BB-ACDA-5EF8E2F2703F}" type="presParOf" srcId="{E9EC8E22-EABA-409C-B184-E0CDEE10BC9A}" destId="{44244FA4-4138-4956-9BEA-A894135CFBE0}" srcOrd="1" destOrd="0" presId="urn:microsoft.com/office/officeart/2005/8/layout/pList2"/>
    <dgm:cxn modelId="{5ECDA21E-D0CC-4800-AAE0-62075A52A33B}" type="presParOf" srcId="{E9EC8E22-EABA-409C-B184-E0CDEE10BC9A}" destId="{808DEB41-99D4-4478-ACD4-BE0A7FF9D370}" srcOrd="2" destOrd="0" presId="urn:microsoft.com/office/officeart/2005/8/layout/pList2"/>
    <dgm:cxn modelId="{EA07452B-9A03-4D4C-B32F-5346C58E6214}" type="presParOf" srcId="{808DEB41-99D4-4478-ACD4-BE0A7FF9D370}" destId="{3A85AF7D-4D9D-447B-AD24-B09964185521}" srcOrd="0" destOrd="0" presId="urn:microsoft.com/office/officeart/2005/8/layout/pList2"/>
    <dgm:cxn modelId="{A0892261-45F4-4556-8BC4-1D6BDBE2E5B5}" type="presParOf" srcId="{808DEB41-99D4-4478-ACD4-BE0A7FF9D370}" destId="{6FB4C290-EA2B-4C48-A2B0-9C3257D0A190}" srcOrd="1" destOrd="0" presId="urn:microsoft.com/office/officeart/2005/8/layout/pList2"/>
    <dgm:cxn modelId="{A7DB9972-871E-44C6-82F5-551240CD7A93}" type="presParOf" srcId="{808DEB41-99D4-4478-ACD4-BE0A7FF9D370}" destId="{814FC01C-FB84-4019-AEB6-A58792DC4F50}" srcOrd="2" destOrd="0" presId="urn:microsoft.com/office/officeart/2005/8/layout/pList2"/>
    <dgm:cxn modelId="{0233A163-E07E-452D-A3DC-A9F5290742AA}" type="presParOf" srcId="{E9EC8E22-EABA-409C-B184-E0CDEE10BC9A}" destId="{AA6D1265-B2DC-4D02-9011-9AD5827673FB}" srcOrd="3" destOrd="0" presId="urn:microsoft.com/office/officeart/2005/8/layout/pList2"/>
    <dgm:cxn modelId="{3BCD470F-1774-4D6E-B63D-F14E2405F6C1}" type="presParOf" srcId="{E9EC8E22-EABA-409C-B184-E0CDEE10BC9A}" destId="{CDB678BD-B679-4B14-B269-33250A7313EC}" srcOrd="4" destOrd="0" presId="urn:microsoft.com/office/officeart/2005/8/layout/pList2"/>
    <dgm:cxn modelId="{BAFC2A8D-95C6-4254-BDF5-0C98AB3A4529}" type="presParOf" srcId="{CDB678BD-B679-4B14-B269-33250A7313EC}" destId="{B306A7DA-A5CA-4DC0-9F15-7F263CD0CB13}" srcOrd="0" destOrd="0" presId="urn:microsoft.com/office/officeart/2005/8/layout/pList2"/>
    <dgm:cxn modelId="{3BC0F3C7-B562-43ED-AC98-9933CFB3E96F}" type="presParOf" srcId="{CDB678BD-B679-4B14-B269-33250A7313EC}" destId="{25DC818C-7BFE-4EB6-A9BE-E066F837FEE8}" srcOrd="1" destOrd="0" presId="urn:microsoft.com/office/officeart/2005/8/layout/pList2"/>
    <dgm:cxn modelId="{19194D34-6F8F-44D5-9D1D-B7387C9DD3CF}" type="presParOf" srcId="{CDB678BD-B679-4B14-B269-33250A7313EC}" destId="{4BC9FA6D-F222-4C8A-AAA4-484C2EC9218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9DBEFE-1E8C-4DA5-A64D-0E71ACDCEE31}" type="doc">
      <dgm:prSet loTypeId="urn:microsoft.com/office/officeart/2005/8/layout/pList2" loCatId="list" qsTypeId="urn:microsoft.com/office/officeart/2005/8/quickstyle/3d1" qsCatId="3D" csTypeId="urn:microsoft.com/office/officeart/2005/8/colors/accent1_2" csCatId="accent1" phldr="1"/>
      <dgm:spPr/>
    </dgm:pt>
    <dgm:pt modelId="{F2E30B98-75E9-443E-848A-148391994D7B}">
      <dgm:prSet phldrT="[Text]" custT="1"/>
      <dgm:spPr/>
      <dgm:t>
        <a:bodyPr/>
        <a:lstStyle/>
        <a:p>
          <a:r>
            <a:rPr lang="en-US" sz="2000" dirty="0">
              <a:cs typeface="Times New Roman" pitchFamily="18" charset="0"/>
            </a:rPr>
            <a:t>The Gothic novel "catered to the perverted taste for excitement among </a:t>
          </a:r>
          <a:r>
            <a:rPr lang="en-US" sz="2000" dirty="0">
              <a:solidFill>
                <a:srgbClr val="FFFF00"/>
              </a:solidFill>
              <a:cs typeface="Times New Roman" pitchFamily="18" charset="0"/>
            </a:rPr>
            <a:t>degenerate</a:t>
          </a:r>
          <a:r>
            <a:rPr lang="en-US" sz="2000" dirty="0">
              <a:cs typeface="Times New Roman" pitchFamily="18" charset="0"/>
            </a:rPr>
            <a:t>" and vulgar readers.</a:t>
          </a:r>
          <a:endParaRPr lang="en-US" sz="2000" dirty="0"/>
        </a:p>
      </dgm:t>
    </dgm:pt>
    <dgm:pt modelId="{E8B15DF2-22EF-4950-8125-74D499CC5384}" type="parTrans" cxnId="{B3E2EC8F-6159-488D-B74D-583C5EE5BA58}">
      <dgm:prSet/>
      <dgm:spPr/>
      <dgm:t>
        <a:bodyPr/>
        <a:lstStyle/>
        <a:p>
          <a:endParaRPr lang="en-US"/>
        </a:p>
      </dgm:t>
    </dgm:pt>
    <dgm:pt modelId="{031EED72-8CD2-44CC-BD4B-F84E08320D00}" type="sibTrans" cxnId="{B3E2EC8F-6159-488D-B74D-583C5EE5BA58}">
      <dgm:prSet/>
      <dgm:spPr/>
      <dgm:t>
        <a:bodyPr/>
        <a:lstStyle/>
        <a:p>
          <a:endParaRPr lang="en-US"/>
        </a:p>
      </dgm:t>
    </dgm:pt>
    <dgm:pt modelId="{2115F0C3-FF70-400A-BE7D-2C150AC9716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The Gothic style </a:t>
          </a:r>
          <a:r>
            <a:rPr lang="en-US" dirty="0">
              <a:solidFill>
                <a:srgbClr val="FFFF00"/>
              </a:solidFill>
            </a:rPr>
            <a:t>originated</a:t>
          </a:r>
          <a:r>
            <a:rPr lang="en-US" dirty="0">
              <a:solidFill>
                <a:srgbClr val="92D050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in </a:t>
          </a:r>
          <a:r>
            <a:rPr lang="en-US" dirty="0">
              <a:solidFill>
                <a:srgbClr val="FFFF00"/>
              </a:solidFill>
            </a:rPr>
            <a:t>Europe</a:t>
          </a:r>
          <a:r>
            <a:rPr lang="en-US" dirty="0">
              <a:solidFill>
                <a:srgbClr val="92D050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centuries before it came to America.</a:t>
          </a:r>
        </a:p>
      </dgm:t>
    </dgm:pt>
    <dgm:pt modelId="{22CA1C44-0635-4BA1-988F-CF62A0838EC1}" type="parTrans" cxnId="{6EC85924-B05B-4800-B47C-ADC48A14CD53}">
      <dgm:prSet/>
      <dgm:spPr/>
      <dgm:t>
        <a:bodyPr/>
        <a:lstStyle/>
        <a:p>
          <a:endParaRPr lang="en-US"/>
        </a:p>
      </dgm:t>
    </dgm:pt>
    <dgm:pt modelId="{2B023391-26D8-4D8A-BE05-56562F5C8359}" type="sibTrans" cxnId="{6EC85924-B05B-4800-B47C-ADC48A14CD53}">
      <dgm:prSet/>
      <dgm:spPr/>
      <dgm:t>
        <a:bodyPr/>
        <a:lstStyle/>
        <a:p>
          <a:endParaRPr lang="en-US"/>
        </a:p>
      </dgm:t>
    </dgm:pt>
    <dgm:pt modelId="{CAAEA8DB-862D-4E4A-9661-D2D7AA4E097C}">
      <dgm:prSet phldrT="[Text]"/>
      <dgm:spPr/>
      <dgm:t>
        <a:bodyPr/>
        <a:lstStyle/>
        <a:p>
          <a:r>
            <a:rPr lang="en-US" dirty="0">
              <a:cs typeface="Times New Roman" pitchFamily="18" charset="0"/>
            </a:rPr>
            <a:t>Gothic style refers to </a:t>
          </a:r>
          <a:r>
            <a:rPr lang="en-US" dirty="0">
              <a:solidFill>
                <a:srgbClr val="FFFF00"/>
              </a:solidFill>
              <a:cs typeface="Times New Roman" pitchFamily="18" charset="0"/>
            </a:rPr>
            <a:t>more</a:t>
          </a:r>
          <a:r>
            <a:rPr lang="en-US" dirty="0">
              <a:solidFill>
                <a:srgbClr val="92D050"/>
              </a:solidFill>
              <a:cs typeface="Times New Roman" pitchFamily="18" charset="0"/>
            </a:rPr>
            <a:t> </a:t>
          </a:r>
          <a:r>
            <a:rPr lang="en-US" dirty="0">
              <a:solidFill>
                <a:srgbClr val="FFFF00"/>
              </a:solidFill>
              <a:cs typeface="Times New Roman" pitchFamily="18" charset="0"/>
            </a:rPr>
            <a:t>than</a:t>
          </a:r>
          <a:r>
            <a:rPr lang="en-US" dirty="0">
              <a:solidFill>
                <a:srgbClr val="92D050"/>
              </a:solidFill>
              <a:cs typeface="Times New Roman" pitchFamily="18" charset="0"/>
            </a:rPr>
            <a:t> </a:t>
          </a:r>
          <a:r>
            <a:rPr lang="en-US" dirty="0">
              <a:cs typeface="Times New Roman" pitchFamily="18" charset="0"/>
            </a:rPr>
            <a:t>cathedral structures. The label applies </a:t>
          </a:r>
          <a:r>
            <a:rPr lang="en-US" i="0" dirty="0">
              <a:cs typeface="Times New Roman" pitchFamily="18" charset="0"/>
            </a:rPr>
            <a:t>to </a:t>
          </a:r>
          <a:r>
            <a:rPr lang="en-US" i="0" dirty="0">
              <a:solidFill>
                <a:srgbClr val="FFFF00"/>
              </a:solidFill>
              <a:cs typeface="Times New Roman" pitchFamily="18" charset="0"/>
            </a:rPr>
            <a:t>art, sculpture, glass </a:t>
          </a:r>
          <a:r>
            <a:rPr lang="en-US" dirty="0">
              <a:solidFill>
                <a:srgbClr val="FFFF00"/>
              </a:solidFill>
              <a:cs typeface="Times New Roman" pitchFamily="18" charset="0"/>
            </a:rPr>
            <a:t>works, decorative pieces and illuminated manuscripts </a:t>
          </a:r>
          <a:r>
            <a:rPr lang="en-US" dirty="0">
              <a:cs typeface="Times New Roman" pitchFamily="18" charset="0"/>
            </a:rPr>
            <a:t>from the </a:t>
          </a:r>
          <a:r>
            <a:rPr lang="en-US" dirty="0">
              <a:solidFill>
                <a:srgbClr val="FFFF00"/>
              </a:solidFill>
              <a:cs typeface="Times New Roman" pitchFamily="18" charset="0"/>
            </a:rPr>
            <a:t>mid 12th </a:t>
          </a:r>
          <a:r>
            <a:rPr lang="en-US" dirty="0">
              <a:cs typeface="Times New Roman" pitchFamily="18" charset="0"/>
            </a:rPr>
            <a:t>through the </a:t>
          </a:r>
          <a:r>
            <a:rPr lang="en-US" dirty="0">
              <a:solidFill>
                <a:srgbClr val="FFFF00"/>
              </a:solidFill>
              <a:cs typeface="Times New Roman" pitchFamily="18" charset="0"/>
            </a:rPr>
            <a:t>early 16th century.</a:t>
          </a:r>
          <a:r>
            <a:rPr lang="en-US" dirty="0">
              <a:solidFill>
                <a:srgbClr val="FFFF00"/>
              </a:solidFill>
            </a:rPr>
            <a:t> </a:t>
          </a:r>
        </a:p>
      </dgm:t>
    </dgm:pt>
    <dgm:pt modelId="{CFE79B23-4590-4556-8BB8-8F668B045FEC}" type="parTrans" cxnId="{BA444955-D770-469B-AD88-2B337182EC51}">
      <dgm:prSet/>
      <dgm:spPr/>
      <dgm:t>
        <a:bodyPr/>
        <a:lstStyle/>
        <a:p>
          <a:endParaRPr lang="en-US"/>
        </a:p>
      </dgm:t>
    </dgm:pt>
    <dgm:pt modelId="{98183D51-EB2F-4F67-B036-0CE4954E1812}" type="sibTrans" cxnId="{BA444955-D770-469B-AD88-2B337182EC51}">
      <dgm:prSet/>
      <dgm:spPr/>
      <dgm:t>
        <a:bodyPr/>
        <a:lstStyle/>
        <a:p>
          <a:endParaRPr lang="en-US"/>
        </a:p>
      </dgm:t>
    </dgm:pt>
    <dgm:pt modelId="{53162123-115C-4979-B290-4E7E21A02C79}" type="pres">
      <dgm:prSet presAssocID="{E09DBEFE-1E8C-4DA5-A64D-0E71ACDCEE31}" presName="Name0" presStyleCnt="0">
        <dgm:presLayoutVars>
          <dgm:dir/>
          <dgm:resizeHandles val="exact"/>
        </dgm:presLayoutVars>
      </dgm:prSet>
      <dgm:spPr/>
    </dgm:pt>
    <dgm:pt modelId="{770334F1-83F0-4F84-8372-83F3595D78BA}" type="pres">
      <dgm:prSet presAssocID="{E09DBEFE-1E8C-4DA5-A64D-0E71ACDCEE31}" presName="bkgdShp" presStyleLbl="alignAccFollowNode1" presStyleIdx="0" presStyleCnt="1" custLinFactNeighborX="35000" custLinFactNeighborY="609"/>
      <dgm:spPr/>
    </dgm:pt>
    <dgm:pt modelId="{B7AF29D0-D418-4215-A65F-5CF13681B18F}" type="pres">
      <dgm:prSet presAssocID="{E09DBEFE-1E8C-4DA5-A64D-0E71ACDCEE31}" presName="linComp" presStyleCnt="0"/>
      <dgm:spPr/>
    </dgm:pt>
    <dgm:pt modelId="{1885E42B-E857-432A-91EA-6D6B9A0AA743}" type="pres">
      <dgm:prSet presAssocID="{F2E30B98-75E9-443E-848A-148391994D7B}" presName="compNode" presStyleCnt="0"/>
      <dgm:spPr/>
    </dgm:pt>
    <dgm:pt modelId="{211246F5-1EEE-4DE8-8F80-D92C89116A57}" type="pres">
      <dgm:prSet presAssocID="{F2E30B98-75E9-443E-848A-148391994D7B}" presName="node" presStyleLbl="node1" presStyleIdx="0" presStyleCnt="3" custLinFactNeighborX="1628" custLinFactNeighborY="-153">
        <dgm:presLayoutVars>
          <dgm:bulletEnabled val="1"/>
        </dgm:presLayoutVars>
      </dgm:prSet>
      <dgm:spPr/>
    </dgm:pt>
    <dgm:pt modelId="{625BE671-F496-4255-A55D-B3EB057C9671}" type="pres">
      <dgm:prSet presAssocID="{F2E30B98-75E9-443E-848A-148391994D7B}" presName="invisiNode" presStyleLbl="node1" presStyleIdx="0" presStyleCnt="3"/>
      <dgm:spPr/>
    </dgm:pt>
    <dgm:pt modelId="{36BF932C-E406-4374-BCB2-CCF499658D5B}" type="pres">
      <dgm:prSet presAssocID="{F2E30B98-75E9-443E-848A-148391994D7B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4000" b="-64000"/>
          </a:stretch>
        </a:blipFill>
      </dgm:spPr>
    </dgm:pt>
    <dgm:pt modelId="{0F791FA4-41F6-4F6B-A93F-0A23F0B40290}" type="pres">
      <dgm:prSet presAssocID="{031EED72-8CD2-44CC-BD4B-F84E08320D00}" presName="sibTrans" presStyleLbl="sibTrans2D1" presStyleIdx="0" presStyleCnt="0"/>
      <dgm:spPr/>
    </dgm:pt>
    <dgm:pt modelId="{CD5B9B14-BF70-4885-B076-32AD666B41D8}" type="pres">
      <dgm:prSet presAssocID="{2115F0C3-FF70-400A-BE7D-2C150AC97160}" presName="compNode" presStyleCnt="0"/>
      <dgm:spPr/>
    </dgm:pt>
    <dgm:pt modelId="{04F90F07-6044-49A4-96C0-304FE299FB4C}" type="pres">
      <dgm:prSet presAssocID="{2115F0C3-FF70-400A-BE7D-2C150AC97160}" presName="node" presStyleLbl="node1" presStyleIdx="1" presStyleCnt="3" custLinFactNeighborX="1156" custLinFactNeighborY="385">
        <dgm:presLayoutVars>
          <dgm:bulletEnabled val="1"/>
        </dgm:presLayoutVars>
      </dgm:prSet>
      <dgm:spPr/>
    </dgm:pt>
    <dgm:pt modelId="{4230A847-68D3-4C60-B861-7A6873CFE5CB}" type="pres">
      <dgm:prSet presAssocID="{2115F0C3-FF70-400A-BE7D-2C150AC97160}" presName="invisiNode" presStyleLbl="node1" presStyleIdx="1" presStyleCnt="3"/>
      <dgm:spPr/>
    </dgm:pt>
    <dgm:pt modelId="{D48A58C3-C6CA-4BB3-8810-5A96073CAC5A}" type="pres">
      <dgm:prSet presAssocID="{2115F0C3-FF70-400A-BE7D-2C150AC97160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79BE116-98AC-439F-A257-3F6B2122FA22}" type="pres">
      <dgm:prSet presAssocID="{2B023391-26D8-4D8A-BE05-56562F5C8359}" presName="sibTrans" presStyleLbl="sibTrans2D1" presStyleIdx="0" presStyleCnt="0"/>
      <dgm:spPr/>
    </dgm:pt>
    <dgm:pt modelId="{CA33442D-EF71-42C7-957B-E58F22097798}" type="pres">
      <dgm:prSet presAssocID="{CAAEA8DB-862D-4E4A-9661-D2D7AA4E097C}" presName="compNode" presStyleCnt="0"/>
      <dgm:spPr/>
    </dgm:pt>
    <dgm:pt modelId="{038DB774-D2B5-447D-81BD-CAA889C0126F}" type="pres">
      <dgm:prSet presAssocID="{CAAEA8DB-862D-4E4A-9661-D2D7AA4E097C}" presName="node" presStyleLbl="node1" presStyleIdx="2" presStyleCnt="3" custLinFactNeighborX="3645" custLinFactNeighborY="116">
        <dgm:presLayoutVars>
          <dgm:bulletEnabled val="1"/>
        </dgm:presLayoutVars>
      </dgm:prSet>
      <dgm:spPr/>
    </dgm:pt>
    <dgm:pt modelId="{98DDB121-BFC5-487D-AA43-ED80A88B5976}" type="pres">
      <dgm:prSet presAssocID="{CAAEA8DB-862D-4E4A-9661-D2D7AA4E097C}" presName="invisiNode" presStyleLbl="node1" presStyleIdx="2" presStyleCnt="3"/>
      <dgm:spPr/>
    </dgm:pt>
    <dgm:pt modelId="{9953262D-19A4-4661-87B1-92BA129F9DD6}" type="pres">
      <dgm:prSet presAssocID="{CAAEA8DB-862D-4E4A-9661-D2D7AA4E097C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6EC85924-B05B-4800-B47C-ADC48A14CD53}" srcId="{E09DBEFE-1E8C-4DA5-A64D-0E71ACDCEE31}" destId="{2115F0C3-FF70-400A-BE7D-2C150AC97160}" srcOrd="1" destOrd="0" parTransId="{22CA1C44-0635-4BA1-988F-CF62A0838EC1}" sibTransId="{2B023391-26D8-4D8A-BE05-56562F5C8359}"/>
    <dgm:cxn modelId="{7D51D26C-EA00-48FF-A930-200AF86FFF3C}" type="presOf" srcId="{F2E30B98-75E9-443E-848A-148391994D7B}" destId="{211246F5-1EEE-4DE8-8F80-D92C89116A57}" srcOrd="0" destOrd="0" presId="urn:microsoft.com/office/officeart/2005/8/layout/pList2"/>
    <dgm:cxn modelId="{69D7366D-1519-4AF0-B267-62488C06270A}" type="presOf" srcId="{2115F0C3-FF70-400A-BE7D-2C150AC97160}" destId="{04F90F07-6044-49A4-96C0-304FE299FB4C}" srcOrd="0" destOrd="0" presId="urn:microsoft.com/office/officeart/2005/8/layout/pList2"/>
    <dgm:cxn modelId="{2BC51A6E-CEE2-45FF-A279-50C0634E2BD9}" type="presOf" srcId="{E09DBEFE-1E8C-4DA5-A64D-0E71ACDCEE31}" destId="{53162123-115C-4979-B290-4E7E21A02C79}" srcOrd="0" destOrd="0" presId="urn:microsoft.com/office/officeart/2005/8/layout/pList2"/>
    <dgm:cxn modelId="{BA444955-D770-469B-AD88-2B337182EC51}" srcId="{E09DBEFE-1E8C-4DA5-A64D-0E71ACDCEE31}" destId="{CAAEA8DB-862D-4E4A-9661-D2D7AA4E097C}" srcOrd="2" destOrd="0" parTransId="{CFE79B23-4590-4556-8BB8-8F668B045FEC}" sibTransId="{98183D51-EB2F-4F67-B036-0CE4954E1812}"/>
    <dgm:cxn modelId="{B3E2EC8F-6159-488D-B74D-583C5EE5BA58}" srcId="{E09DBEFE-1E8C-4DA5-A64D-0E71ACDCEE31}" destId="{F2E30B98-75E9-443E-848A-148391994D7B}" srcOrd="0" destOrd="0" parTransId="{E8B15DF2-22EF-4950-8125-74D499CC5384}" sibTransId="{031EED72-8CD2-44CC-BD4B-F84E08320D00}"/>
    <dgm:cxn modelId="{82617190-387F-4F2E-B270-AACA3A42B208}" type="presOf" srcId="{2B023391-26D8-4D8A-BE05-56562F5C8359}" destId="{079BE116-98AC-439F-A257-3F6B2122FA22}" srcOrd="0" destOrd="0" presId="urn:microsoft.com/office/officeart/2005/8/layout/pList2"/>
    <dgm:cxn modelId="{B61639C0-C15E-4B76-8018-2AAECAE2DC3D}" type="presOf" srcId="{CAAEA8DB-862D-4E4A-9661-D2D7AA4E097C}" destId="{038DB774-D2B5-447D-81BD-CAA889C0126F}" srcOrd="0" destOrd="0" presId="urn:microsoft.com/office/officeart/2005/8/layout/pList2"/>
    <dgm:cxn modelId="{62DC5AC3-4D78-4B99-88E3-80DDA4351725}" type="presOf" srcId="{031EED72-8CD2-44CC-BD4B-F84E08320D00}" destId="{0F791FA4-41F6-4F6B-A93F-0A23F0B40290}" srcOrd="0" destOrd="0" presId="urn:microsoft.com/office/officeart/2005/8/layout/pList2"/>
    <dgm:cxn modelId="{E3F1C21C-88BB-4259-997A-46913374041B}" type="presParOf" srcId="{53162123-115C-4979-B290-4E7E21A02C79}" destId="{770334F1-83F0-4F84-8372-83F3595D78BA}" srcOrd="0" destOrd="0" presId="urn:microsoft.com/office/officeart/2005/8/layout/pList2"/>
    <dgm:cxn modelId="{8EC05CA4-EB13-464E-9392-D15B06A51943}" type="presParOf" srcId="{53162123-115C-4979-B290-4E7E21A02C79}" destId="{B7AF29D0-D418-4215-A65F-5CF13681B18F}" srcOrd="1" destOrd="0" presId="urn:microsoft.com/office/officeart/2005/8/layout/pList2"/>
    <dgm:cxn modelId="{A5454593-0441-47F6-8E6E-594F2AE05E00}" type="presParOf" srcId="{B7AF29D0-D418-4215-A65F-5CF13681B18F}" destId="{1885E42B-E857-432A-91EA-6D6B9A0AA743}" srcOrd="0" destOrd="0" presId="urn:microsoft.com/office/officeart/2005/8/layout/pList2"/>
    <dgm:cxn modelId="{F83007DC-3F6F-496F-8140-D5C4356EC7C8}" type="presParOf" srcId="{1885E42B-E857-432A-91EA-6D6B9A0AA743}" destId="{211246F5-1EEE-4DE8-8F80-D92C89116A57}" srcOrd="0" destOrd="0" presId="urn:microsoft.com/office/officeart/2005/8/layout/pList2"/>
    <dgm:cxn modelId="{7C25BCD4-7943-44C9-9CDB-8F94FFF8FA44}" type="presParOf" srcId="{1885E42B-E857-432A-91EA-6D6B9A0AA743}" destId="{625BE671-F496-4255-A55D-B3EB057C9671}" srcOrd="1" destOrd="0" presId="urn:microsoft.com/office/officeart/2005/8/layout/pList2"/>
    <dgm:cxn modelId="{8D7F31E3-E7C0-4DEB-8D07-A53BD8F70E11}" type="presParOf" srcId="{1885E42B-E857-432A-91EA-6D6B9A0AA743}" destId="{36BF932C-E406-4374-BCB2-CCF499658D5B}" srcOrd="2" destOrd="0" presId="urn:microsoft.com/office/officeart/2005/8/layout/pList2"/>
    <dgm:cxn modelId="{03278B9A-55C0-4A49-94CE-FA82EC2C9EB3}" type="presParOf" srcId="{B7AF29D0-D418-4215-A65F-5CF13681B18F}" destId="{0F791FA4-41F6-4F6B-A93F-0A23F0B40290}" srcOrd="1" destOrd="0" presId="urn:microsoft.com/office/officeart/2005/8/layout/pList2"/>
    <dgm:cxn modelId="{6D0FF789-B097-4B0F-A72D-6BDC1CA7964B}" type="presParOf" srcId="{B7AF29D0-D418-4215-A65F-5CF13681B18F}" destId="{CD5B9B14-BF70-4885-B076-32AD666B41D8}" srcOrd="2" destOrd="0" presId="urn:microsoft.com/office/officeart/2005/8/layout/pList2"/>
    <dgm:cxn modelId="{655705BC-DB6E-4C54-AC8E-820EEB729B26}" type="presParOf" srcId="{CD5B9B14-BF70-4885-B076-32AD666B41D8}" destId="{04F90F07-6044-49A4-96C0-304FE299FB4C}" srcOrd="0" destOrd="0" presId="urn:microsoft.com/office/officeart/2005/8/layout/pList2"/>
    <dgm:cxn modelId="{231FD647-7EE5-4AB9-BF26-62D1E855AE6A}" type="presParOf" srcId="{CD5B9B14-BF70-4885-B076-32AD666B41D8}" destId="{4230A847-68D3-4C60-B861-7A6873CFE5CB}" srcOrd="1" destOrd="0" presId="urn:microsoft.com/office/officeart/2005/8/layout/pList2"/>
    <dgm:cxn modelId="{25D7DCD1-25A0-4ABB-8E46-204B00901EBA}" type="presParOf" srcId="{CD5B9B14-BF70-4885-B076-32AD666B41D8}" destId="{D48A58C3-C6CA-4BB3-8810-5A96073CAC5A}" srcOrd="2" destOrd="0" presId="urn:microsoft.com/office/officeart/2005/8/layout/pList2"/>
    <dgm:cxn modelId="{1123392F-ECB8-498A-9CD8-94C68D6F62DF}" type="presParOf" srcId="{B7AF29D0-D418-4215-A65F-5CF13681B18F}" destId="{079BE116-98AC-439F-A257-3F6B2122FA22}" srcOrd="3" destOrd="0" presId="urn:microsoft.com/office/officeart/2005/8/layout/pList2"/>
    <dgm:cxn modelId="{74168D56-51A6-4FD7-881F-FD8E93DF3C1F}" type="presParOf" srcId="{B7AF29D0-D418-4215-A65F-5CF13681B18F}" destId="{CA33442D-EF71-42C7-957B-E58F22097798}" srcOrd="4" destOrd="0" presId="urn:microsoft.com/office/officeart/2005/8/layout/pList2"/>
    <dgm:cxn modelId="{0E4178DF-B382-455C-BDAB-E27D307A3AFE}" type="presParOf" srcId="{CA33442D-EF71-42C7-957B-E58F22097798}" destId="{038DB774-D2B5-447D-81BD-CAA889C0126F}" srcOrd="0" destOrd="0" presId="urn:microsoft.com/office/officeart/2005/8/layout/pList2"/>
    <dgm:cxn modelId="{6816DAC4-BA61-4712-800D-A3CAA65DAEC7}" type="presParOf" srcId="{CA33442D-EF71-42C7-957B-E58F22097798}" destId="{98DDB121-BFC5-487D-AA43-ED80A88B5976}" srcOrd="1" destOrd="0" presId="urn:microsoft.com/office/officeart/2005/8/layout/pList2"/>
    <dgm:cxn modelId="{B6E7005A-6D81-4F1F-90DC-AA943DE6F2C9}" type="presParOf" srcId="{CA33442D-EF71-42C7-957B-E58F22097798}" destId="{9953262D-19A4-4661-87B1-92BA129F9DD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729DA6-6249-4D8C-A73D-15B4EB6BE7A4}" type="doc">
      <dgm:prSet loTypeId="urn:microsoft.com/office/officeart/2008/layout/AlternatingPictureBlocks" loCatId="list" qsTypeId="urn:microsoft.com/office/officeart/2005/8/quickstyle/3d2" qsCatId="3D" csTypeId="urn:microsoft.com/office/officeart/2005/8/colors/accent1_2" csCatId="accent1" phldr="1"/>
      <dgm:spPr/>
    </dgm:pt>
    <dgm:pt modelId="{96F57D67-B26D-4F01-93DC-55943E77B7BC}">
      <dgm:prSet phldrT="[Text]"/>
      <dgm:spPr/>
      <dgm:t>
        <a:bodyPr/>
        <a:lstStyle/>
        <a:p>
          <a:r>
            <a:rPr lang="en-US">
              <a:latin typeface="Times New Roman" pitchFamily="18" charset="0"/>
              <a:cs typeface="Times New Roman" pitchFamily="18" charset="0"/>
            </a:rPr>
            <a:t>Characteristics of Gothic architecture include:</a:t>
          </a:r>
          <a:r>
            <a:rPr lang="en-US"/>
            <a:t> </a:t>
          </a:r>
          <a:endParaRPr lang="en-US" dirty="0"/>
        </a:p>
      </dgm:t>
    </dgm:pt>
    <dgm:pt modelId="{D9530916-C867-4A74-87C1-1E6C064E402F}" type="parTrans" cxnId="{7DBE2BD9-0B69-4200-A4F6-9225FFC2341F}">
      <dgm:prSet/>
      <dgm:spPr/>
      <dgm:t>
        <a:bodyPr/>
        <a:lstStyle/>
        <a:p>
          <a:endParaRPr lang="en-US"/>
        </a:p>
      </dgm:t>
    </dgm:pt>
    <dgm:pt modelId="{BBB548D9-91EF-4587-B1FB-314182739E05}" type="sibTrans" cxnId="{7DBE2BD9-0B69-4200-A4F6-9225FFC2341F}">
      <dgm:prSet/>
      <dgm:spPr/>
      <dgm:t>
        <a:bodyPr/>
        <a:lstStyle/>
        <a:p>
          <a:endParaRPr lang="en-US"/>
        </a:p>
      </dgm:t>
    </dgm:pt>
    <dgm:pt modelId="{A458EB19-D0DA-4744-B0CC-38841CCEB80D}">
      <dgm:prSet phldrT="[Text]"/>
      <dgm:spPr/>
      <dgm:t>
        <a:bodyPr/>
        <a:lstStyle/>
        <a:p>
          <a:r>
            <a:rPr lang="en-US" dirty="0"/>
            <a:t>*  The </a:t>
          </a:r>
          <a:r>
            <a:rPr lang="en-US" dirty="0">
              <a:solidFill>
                <a:srgbClr val="92D050"/>
              </a:solidFill>
            </a:rPr>
            <a:t>pointed arch </a:t>
          </a:r>
          <a:r>
            <a:rPr lang="en-US" dirty="0"/>
            <a:t>and </a:t>
          </a:r>
          <a:r>
            <a:rPr lang="en-US" dirty="0">
              <a:solidFill>
                <a:srgbClr val="92D050"/>
              </a:solidFill>
            </a:rPr>
            <a:t>vault</a:t>
          </a:r>
        </a:p>
        <a:p>
          <a:r>
            <a:rPr lang="en-US" dirty="0"/>
            <a:t>*  The </a:t>
          </a:r>
          <a:r>
            <a:rPr lang="en-US" dirty="0">
              <a:solidFill>
                <a:srgbClr val="92D050"/>
              </a:solidFill>
            </a:rPr>
            <a:t>flying buttress </a:t>
          </a:r>
          <a:r>
            <a:rPr lang="en-US" dirty="0"/>
            <a:t>(support)</a:t>
          </a:r>
        </a:p>
        <a:p>
          <a:r>
            <a:rPr lang="en-US" dirty="0"/>
            <a:t>*  </a:t>
          </a:r>
          <a:r>
            <a:rPr lang="en-US" dirty="0">
              <a:solidFill>
                <a:srgbClr val="92D050"/>
              </a:solidFill>
            </a:rPr>
            <a:t>Stained glass windows</a:t>
          </a:r>
        </a:p>
      </dgm:t>
    </dgm:pt>
    <dgm:pt modelId="{BC3C724E-F9CD-41E7-B9C6-4877F40EA6E3}" type="parTrans" cxnId="{89123D75-6004-4F09-96FD-784E26ACF0FD}">
      <dgm:prSet/>
      <dgm:spPr/>
      <dgm:t>
        <a:bodyPr/>
        <a:lstStyle/>
        <a:p>
          <a:endParaRPr lang="en-US"/>
        </a:p>
      </dgm:t>
    </dgm:pt>
    <dgm:pt modelId="{60B516C4-2447-490C-974E-0AA708428BBD}" type="sibTrans" cxnId="{89123D75-6004-4F09-96FD-784E26ACF0FD}">
      <dgm:prSet/>
      <dgm:spPr/>
      <dgm:t>
        <a:bodyPr/>
        <a:lstStyle/>
        <a:p>
          <a:endParaRPr lang="en-US"/>
        </a:p>
      </dgm:t>
    </dgm:pt>
    <dgm:pt modelId="{179DB309-B7E3-4FFB-A588-A0037EB52751}">
      <dgm:prSet phldrT="[Text]"/>
      <dgm:spPr/>
      <dgm:t>
        <a:bodyPr/>
        <a:lstStyle/>
        <a:p>
          <a:endParaRPr lang="en-US" dirty="0"/>
        </a:p>
      </dgm:t>
    </dgm:pt>
    <dgm:pt modelId="{5E9B4D3A-522D-444C-9DC7-35935B60938E}" type="parTrans" cxnId="{6D98F7E0-3846-4379-A587-71584EE666C2}">
      <dgm:prSet/>
      <dgm:spPr/>
      <dgm:t>
        <a:bodyPr/>
        <a:lstStyle/>
        <a:p>
          <a:endParaRPr lang="en-US"/>
        </a:p>
      </dgm:t>
    </dgm:pt>
    <dgm:pt modelId="{6B02B5D5-14FA-48C6-B93B-841C93D52EA1}" type="sibTrans" cxnId="{6D98F7E0-3846-4379-A587-71584EE666C2}">
      <dgm:prSet/>
      <dgm:spPr/>
      <dgm:t>
        <a:bodyPr/>
        <a:lstStyle/>
        <a:p>
          <a:endParaRPr lang="en-US"/>
        </a:p>
      </dgm:t>
    </dgm:pt>
    <dgm:pt modelId="{6C168216-9D12-4E02-85C0-B28A10252109}" type="pres">
      <dgm:prSet presAssocID="{0D729DA6-6249-4D8C-A73D-15B4EB6BE7A4}" presName="linearFlow" presStyleCnt="0">
        <dgm:presLayoutVars>
          <dgm:dir/>
          <dgm:resizeHandles val="exact"/>
        </dgm:presLayoutVars>
      </dgm:prSet>
      <dgm:spPr/>
    </dgm:pt>
    <dgm:pt modelId="{53072E54-740C-479C-8085-8D0F2A73EFDD}" type="pres">
      <dgm:prSet presAssocID="{96F57D67-B26D-4F01-93DC-55943E77B7BC}" presName="comp" presStyleCnt="0"/>
      <dgm:spPr/>
    </dgm:pt>
    <dgm:pt modelId="{135523B9-7C36-4CEC-B554-75744F538EB0}" type="pres">
      <dgm:prSet presAssocID="{96F57D67-B26D-4F01-93DC-55943E77B7BC}" presName="rect2" presStyleLbl="node1" presStyleIdx="0" presStyleCnt="3">
        <dgm:presLayoutVars>
          <dgm:bulletEnabled val="1"/>
        </dgm:presLayoutVars>
      </dgm:prSet>
      <dgm:spPr/>
    </dgm:pt>
    <dgm:pt modelId="{D8392170-5F84-446A-9144-942A8900075C}" type="pres">
      <dgm:prSet presAssocID="{96F57D67-B26D-4F01-93DC-55943E77B7BC}" presName="rect1" presStyleLbl="ln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44FB38E4-E1F5-42D2-BC6D-BC9BC46A99C1}" type="pres">
      <dgm:prSet presAssocID="{BBB548D9-91EF-4587-B1FB-314182739E05}" presName="sibTrans" presStyleCnt="0"/>
      <dgm:spPr/>
    </dgm:pt>
    <dgm:pt modelId="{1FB09CDA-605E-4B51-A960-1BDD54EB2C7C}" type="pres">
      <dgm:prSet presAssocID="{A458EB19-D0DA-4744-B0CC-38841CCEB80D}" presName="comp" presStyleCnt="0"/>
      <dgm:spPr/>
    </dgm:pt>
    <dgm:pt modelId="{38C4CDCD-9BB5-4450-A43C-7373DE02544D}" type="pres">
      <dgm:prSet presAssocID="{A458EB19-D0DA-4744-B0CC-38841CCEB80D}" presName="rect2" presStyleLbl="node1" presStyleIdx="1" presStyleCnt="3">
        <dgm:presLayoutVars>
          <dgm:bulletEnabled val="1"/>
        </dgm:presLayoutVars>
      </dgm:prSet>
      <dgm:spPr/>
    </dgm:pt>
    <dgm:pt modelId="{AAD37940-943D-4BF4-9B99-219D4FA0D1C1}" type="pres">
      <dgm:prSet presAssocID="{A458EB19-D0DA-4744-B0CC-38841CCEB80D}" presName="rect1" presStyleLbl="ln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34BBBAE1-3262-460C-84F6-54D8A4A0483A}" type="pres">
      <dgm:prSet presAssocID="{60B516C4-2447-490C-974E-0AA708428BBD}" presName="sibTrans" presStyleCnt="0"/>
      <dgm:spPr/>
    </dgm:pt>
    <dgm:pt modelId="{4A96E5BC-BD13-4BA6-B41A-8D6AD6CC3176}" type="pres">
      <dgm:prSet presAssocID="{179DB309-B7E3-4FFB-A588-A0037EB52751}" presName="comp" presStyleCnt="0"/>
      <dgm:spPr/>
    </dgm:pt>
    <dgm:pt modelId="{FD7574AF-9616-4DA9-BC40-8F6D44E381A2}" type="pres">
      <dgm:prSet presAssocID="{179DB309-B7E3-4FFB-A588-A0037EB52751}" presName="rect2" presStyleLbl="node1" presStyleIdx="2" presStyleCnt="3">
        <dgm:presLayoutVars>
          <dgm:bulletEnabled val="1"/>
        </dgm:presLayoutVars>
      </dgm:prSet>
      <dgm:spPr/>
    </dgm:pt>
    <dgm:pt modelId="{8480A3FA-4F2D-4562-ADEA-5C19C0E6E6E4}" type="pres">
      <dgm:prSet presAssocID="{179DB309-B7E3-4FFB-A588-A0037EB52751}" presName="rect1" presStyleLbl="ln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A2B2E21C-441A-494C-B1F0-F58E8B003D35}" type="presOf" srcId="{A458EB19-D0DA-4744-B0CC-38841CCEB80D}" destId="{38C4CDCD-9BB5-4450-A43C-7373DE02544D}" srcOrd="0" destOrd="0" presId="urn:microsoft.com/office/officeart/2008/layout/AlternatingPictureBlocks"/>
    <dgm:cxn modelId="{89123D75-6004-4F09-96FD-784E26ACF0FD}" srcId="{0D729DA6-6249-4D8C-A73D-15B4EB6BE7A4}" destId="{A458EB19-D0DA-4744-B0CC-38841CCEB80D}" srcOrd="1" destOrd="0" parTransId="{BC3C724E-F9CD-41E7-B9C6-4877F40EA6E3}" sibTransId="{60B516C4-2447-490C-974E-0AA708428BBD}"/>
    <dgm:cxn modelId="{72F7A38B-319C-49E8-AA5D-4371002A0DF8}" type="presOf" srcId="{96F57D67-B26D-4F01-93DC-55943E77B7BC}" destId="{135523B9-7C36-4CEC-B554-75744F538EB0}" srcOrd="0" destOrd="0" presId="urn:microsoft.com/office/officeart/2008/layout/AlternatingPictureBlocks"/>
    <dgm:cxn modelId="{022347B8-87BC-4AAA-AADA-4897537CC296}" type="presOf" srcId="{179DB309-B7E3-4FFB-A588-A0037EB52751}" destId="{FD7574AF-9616-4DA9-BC40-8F6D44E381A2}" srcOrd="0" destOrd="0" presId="urn:microsoft.com/office/officeart/2008/layout/AlternatingPictureBlocks"/>
    <dgm:cxn modelId="{7DBE2BD9-0B69-4200-A4F6-9225FFC2341F}" srcId="{0D729DA6-6249-4D8C-A73D-15B4EB6BE7A4}" destId="{96F57D67-B26D-4F01-93DC-55943E77B7BC}" srcOrd="0" destOrd="0" parTransId="{D9530916-C867-4A74-87C1-1E6C064E402F}" sibTransId="{BBB548D9-91EF-4587-B1FB-314182739E05}"/>
    <dgm:cxn modelId="{73941DE0-C507-403A-A8F5-0C1630249D72}" type="presOf" srcId="{0D729DA6-6249-4D8C-A73D-15B4EB6BE7A4}" destId="{6C168216-9D12-4E02-85C0-B28A10252109}" srcOrd="0" destOrd="0" presId="urn:microsoft.com/office/officeart/2008/layout/AlternatingPictureBlocks"/>
    <dgm:cxn modelId="{6D98F7E0-3846-4379-A587-71584EE666C2}" srcId="{0D729DA6-6249-4D8C-A73D-15B4EB6BE7A4}" destId="{179DB309-B7E3-4FFB-A588-A0037EB52751}" srcOrd="2" destOrd="0" parTransId="{5E9B4D3A-522D-444C-9DC7-35935B60938E}" sibTransId="{6B02B5D5-14FA-48C6-B93B-841C93D52EA1}"/>
    <dgm:cxn modelId="{69BC9F3A-61D9-4EAF-806D-10E3FBD978AB}" type="presParOf" srcId="{6C168216-9D12-4E02-85C0-B28A10252109}" destId="{53072E54-740C-479C-8085-8D0F2A73EFDD}" srcOrd="0" destOrd="0" presId="urn:microsoft.com/office/officeart/2008/layout/AlternatingPictureBlocks"/>
    <dgm:cxn modelId="{0D413497-A43B-4A6A-BDD6-868D0304AF71}" type="presParOf" srcId="{53072E54-740C-479C-8085-8D0F2A73EFDD}" destId="{135523B9-7C36-4CEC-B554-75744F538EB0}" srcOrd="0" destOrd="0" presId="urn:microsoft.com/office/officeart/2008/layout/AlternatingPictureBlocks"/>
    <dgm:cxn modelId="{4B9EB814-9AC0-456E-A641-494B15C470E1}" type="presParOf" srcId="{53072E54-740C-479C-8085-8D0F2A73EFDD}" destId="{D8392170-5F84-446A-9144-942A8900075C}" srcOrd="1" destOrd="0" presId="urn:microsoft.com/office/officeart/2008/layout/AlternatingPictureBlocks"/>
    <dgm:cxn modelId="{A8B5930D-4C47-46FA-AB8F-5A5F768B8B23}" type="presParOf" srcId="{6C168216-9D12-4E02-85C0-B28A10252109}" destId="{44FB38E4-E1F5-42D2-BC6D-BC9BC46A99C1}" srcOrd="1" destOrd="0" presId="urn:microsoft.com/office/officeart/2008/layout/AlternatingPictureBlocks"/>
    <dgm:cxn modelId="{D70E08BD-102A-4210-9194-0B88AF0452C4}" type="presParOf" srcId="{6C168216-9D12-4E02-85C0-B28A10252109}" destId="{1FB09CDA-605E-4B51-A960-1BDD54EB2C7C}" srcOrd="2" destOrd="0" presId="urn:microsoft.com/office/officeart/2008/layout/AlternatingPictureBlocks"/>
    <dgm:cxn modelId="{F3F99A6B-DCB2-4E8D-A97F-7B28275BA0E6}" type="presParOf" srcId="{1FB09CDA-605E-4B51-A960-1BDD54EB2C7C}" destId="{38C4CDCD-9BB5-4450-A43C-7373DE02544D}" srcOrd="0" destOrd="0" presId="urn:microsoft.com/office/officeart/2008/layout/AlternatingPictureBlocks"/>
    <dgm:cxn modelId="{B57EE31C-0823-46C9-8FFF-B03399736932}" type="presParOf" srcId="{1FB09CDA-605E-4B51-A960-1BDD54EB2C7C}" destId="{AAD37940-943D-4BF4-9B99-219D4FA0D1C1}" srcOrd="1" destOrd="0" presId="urn:microsoft.com/office/officeart/2008/layout/AlternatingPictureBlocks"/>
    <dgm:cxn modelId="{0F3691C1-8E45-40ED-8413-555800C9DBB2}" type="presParOf" srcId="{6C168216-9D12-4E02-85C0-B28A10252109}" destId="{34BBBAE1-3262-460C-84F6-54D8A4A0483A}" srcOrd="3" destOrd="0" presId="urn:microsoft.com/office/officeart/2008/layout/AlternatingPictureBlocks"/>
    <dgm:cxn modelId="{F6AFD3B7-E4F4-4E88-B446-7681E3A58402}" type="presParOf" srcId="{6C168216-9D12-4E02-85C0-B28A10252109}" destId="{4A96E5BC-BD13-4BA6-B41A-8D6AD6CC3176}" srcOrd="4" destOrd="0" presId="urn:microsoft.com/office/officeart/2008/layout/AlternatingPictureBlocks"/>
    <dgm:cxn modelId="{83AC837F-2C15-411F-B5D3-6A07E9BBFC90}" type="presParOf" srcId="{4A96E5BC-BD13-4BA6-B41A-8D6AD6CC3176}" destId="{FD7574AF-9616-4DA9-BC40-8F6D44E381A2}" srcOrd="0" destOrd="0" presId="urn:microsoft.com/office/officeart/2008/layout/AlternatingPictureBlocks"/>
    <dgm:cxn modelId="{465EC996-31DF-4269-90B9-30FAA7C6992B}" type="presParOf" srcId="{4A96E5BC-BD13-4BA6-B41A-8D6AD6CC3176}" destId="{8480A3FA-4F2D-4562-ADEA-5C19C0E6E6E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C34F0A-7FAF-4D18-ABA6-49DFC004D064}" type="doc">
      <dgm:prSet loTypeId="urn:microsoft.com/office/officeart/2005/8/layout/pList1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BCA9E2-563B-4C13-94D6-C657ADBE1CEA}">
      <dgm:prSet phldrT="[Text]"/>
      <dgm:spPr/>
      <dgm:t>
        <a:bodyPr/>
        <a:lstStyle/>
        <a:p>
          <a:r>
            <a:rPr lang="en-US" dirty="0"/>
            <a:t>Notre Dame</a:t>
          </a:r>
        </a:p>
      </dgm:t>
    </dgm:pt>
    <dgm:pt modelId="{FE8F0354-324C-4506-83CC-84EB11581EA0}" type="parTrans" cxnId="{1C336E43-F96C-4720-8B6B-44BA64D5C08A}">
      <dgm:prSet/>
      <dgm:spPr/>
      <dgm:t>
        <a:bodyPr/>
        <a:lstStyle/>
        <a:p>
          <a:endParaRPr lang="en-US"/>
        </a:p>
      </dgm:t>
    </dgm:pt>
    <dgm:pt modelId="{ED0E8182-4D1B-46F8-8807-5B700C2E600F}" type="sibTrans" cxnId="{1C336E43-F96C-4720-8B6B-44BA64D5C08A}">
      <dgm:prSet/>
      <dgm:spPr/>
      <dgm:t>
        <a:bodyPr/>
        <a:lstStyle/>
        <a:p>
          <a:endParaRPr lang="en-US"/>
        </a:p>
      </dgm:t>
    </dgm:pt>
    <dgm:pt modelId="{D50C1375-F5F8-42FD-A2F6-DE5F58252F20}">
      <dgm:prSet phldrT="[Text]"/>
      <dgm:spPr/>
      <dgm:t>
        <a:bodyPr/>
        <a:lstStyle/>
        <a:p>
          <a:r>
            <a:rPr lang="en-US" dirty="0"/>
            <a:t>Brooklyn Bridge</a:t>
          </a:r>
        </a:p>
      </dgm:t>
    </dgm:pt>
    <dgm:pt modelId="{57A6F806-A4C1-4306-8F23-C1AECC1AFCCA}" type="parTrans" cxnId="{01682C35-D8D2-4C5B-8C51-35496C7F4D36}">
      <dgm:prSet/>
      <dgm:spPr/>
      <dgm:t>
        <a:bodyPr/>
        <a:lstStyle/>
        <a:p>
          <a:endParaRPr lang="en-US"/>
        </a:p>
      </dgm:t>
    </dgm:pt>
    <dgm:pt modelId="{0811941B-2952-4F69-86DE-9CFBDB28851A}" type="sibTrans" cxnId="{01682C35-D8D2-4C5B-8C51-35496C7F4D36}">
      <dgm:prSet/>
      <dgm:spPr/>
      <dgm:t>
        <a:bodyPr/>
        <a:lstStyle/>
        <a:p>
          <a:endParaRPr lang="en-US"/>
        </a:p>
      </dgm:t>
    </dgm:pt>
    <dgm:pt modelId="{F8DB46D0-4520-482F-9B69-C5CAE70985F6}">
      <dgm:prSet phldrT="[Text]"/>
      <dgm:spPr/>
      <dgm:t>
        <a:bodyPr/>
        <a:lstStyle/>
        <a:p>
          <a:r>
            <a:rPr lang="en-US" dirty="0"/>
            <a:t>Examples of the high Gothic Arch</a:t>
          </a:r>
        </a:p>
      </dgm:t>
    </dgm:pt>
    <dgm:pt modelId="{F7D8E8F2-5EF9-4565-8481-C99AB9647EA6}" type="parTrans" cxnId="{36AA1A1A-6DF9-4514-99E3-F3B661420378}">
      <dgm:prSet/>
      <dgm:spPr/>
      <dgm:t>
        <a:bodyPr/>
        <a:lstStyle/>
        <a:p>
          <a:endParaRPr lang="en-US"/>
        </a:p>
      </dgm:t>
    </dgm:pt>
    <dgm:pt modelId="{406999E0-916D-4D54-8902-2EF8D3FDB8C1}" type="sibTrans" cxnId="{36AA1A1A-6DF9-4514-99E3-F3B661420378}">
      <dgm:prSet/>
      <dgm:spPr/>
      <dgm:t>
        <a:bodyPr/>
        <a:lstStyle/>
        <a:p>
          <a:endParaRPr lang="en-US"/>
        </a:p>
      </dgm:t>
    </dgm:pt>
    <dgm:pt modelId="{1B39A3EC-A3B8-4EB4-93B6-BDD1F6E31346}">
      <dgm:prSet phldrT="[Text]"/>
      <dgm:spPr/>
      <dgm:t>
        <a:bodyPr/>
        <a:lstStyle/>
        <a:p>
          <a:r>
            <a:rPr lang="en-US" dirty="0"/>
            <a:t>Inside Notre Dame </a:t>
          </a:r>
        </a:p>
      </dgm:t>
    </dgm:pt>
    <dgm:pt modelId="{DADECFF2-32B7-427B-9049-4BA6F5353E41}" type="parTrans" cxnId="{ABCC2BAA-5A75-4438-8468-A955A3094BE2}">
      <dgm:prSet/>
      <dgm:spPr/>
      <dgm:t>
        <a:bodyPr/>
        <a:lstStyle/>
        <a:p>
          <a:endParaRPr lang="en-US"/>
        </a:p>
      </dgm:t>
    </dgm:pt>
    <dgm:pt modelId="{E47DD36B-839B-4BD7-99D3-A9B74B779D84}" type="sibTrans" cxnId="{ABCC2BAA-5A75-4438-8468-A955A3094BE2}">
      <dgm:prSet/>
      <dgm:spPr/>
      <dgm:t>
        <a:bodyPr/>
        <a:lstStyle/>
        <a:p>
          <a:endParaRPr lang="en-US"/>
        </a:p>
      </dgm:t>
    </dgm:pt>
    <dgm:pt modelId="{44C74EF4-8798-4ABF-B166-4A0A4762B93A}" type="pres">
      <dgm:prSet presAssocID="{78C34F0A-7FAF-4D18-ABA6-49DFC004D064}" presName="Name0" presStyleCnt="0">
        <dgm:presLayoutVars>
          <dgm:dir/>
          <dgm:resizeHandles val="exact"/>
        </dgm:presLayoutVars>
      </dgm:prSet>
      <dgm:spPr/>
    </dgm:pt>
    <dgm:pt modelId="{346BE313-5CAA-4A2F-ABB7-D03B38393A58}" type="pres">
      <dgm:prSet presAssocID="{D1BCA9E2-563B-4C13-94D6-C657ADBE1CEA}" presName="compNode" presStyleCnt="0"/>
      <dgm:spPr/>
    </dgm:pt>
    <dgm:pt modelId="{B79F9F75-4329-44C0-A45D-454EDED5B29C}" type="pres">
      <dgm:prSet presAssocID="{D1BCA9E2-563B-4C13-94D6-C657ADBE1CEA}" presName="pict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CA587D09-BC3C-47D9-B731-BC5EEF67D251}" type="pres">
      <dgm:prSet presAssocID="{D1BCA9E2-563B-4C13-94D6-C657ADBE1CEA}" presName="textRect" presStyleLbl="revTx" presStyleIdx="0" presStyleCnt="4">
        <dgm:presLayoutVars>
          <dgm:bulletEnabled val="1"/>
        </dgm:presLayoutVars>
      </dgm:prSet>
      <dgm:spPr/>
    </dgm:pt>
    <dgm:pt modelId="{2597C99E-9852-45D7-9160-F54FB9F6B1EE}" type="pres">
      <dgm:prSet presAssocID="{ED0E8182-4D1B-46F8-8807-5B700C2E600F}" presName="sibTrans" presStyleLbl="sibTrans2D1" presStyleIdx="0" presStyleCnt="0"/>
      <dgm:spPr/>
    </dgm:pt>
    <dgm:pt modelId="{9393D419-F9DA-4353-9BDF-3F6FB25DA670}" type="pres">
      <dgm:prSet presAssocID="{D50C1375-F5F8-42FD-A2F6-DE5F58252F20}" presName="compNode" presStyleCnt="0"/>
      <dgm:spPr/>
    </dgm:pt>
    <dgm:pt modelId="{E7F53619-E69E-4204-8844-BA79E3B41222}" type="pres">
      <dgm:prSet presAssocID="{D50C1375-F5F8-42FD-A2F6-DE5F58252F20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27A390EA-87F3-4C90-882A-A946CE36DD9F}" type="pres">
      <dgm:prSet presAssocID="{D50C1375-F5F8-42FD-A2F6-DE5F58252F20}" presName="textRect" presStyleLbl="revTx" presStyleIdx="1" presStyleCnt="4">
        <dgm:presLayoutVars>
          <dgm:bulletEnabled val="1"/>
        </dgm:presLayoutVars>
      </dgm:prSet>
      <dgm:spPr/>
    </dgm:pt>
    <dgm:pt modelId="{D6D885B5-9A99-48F2-B384-DB1BFA35F282}" type="pres">
      <dgm:prSet presAssocID="{0811941B-2952-4F69-86DE-9CFBDB28851A}" presName="sibTrans" presStyleLbl="sibTrans2D1" presStyleIdx="0" presStyleCnt="0"/>
      <dgm:spPr/>
    </dgm:pt>
    <dgm:pt modelId="{74B01AA7-957E-433E-9ACF-64C6753352D8}" type="pres">
      <dgm:prSet presAssocID="{F8DB46D0-4520-482F-9B69-C5CAE70985F6}" presName="compNode" presStyleCnt="0"/>
      <dgm:spPr/>
    </dgm:pt>
    <dgm:pt modelId="{A8408302-E1E2-4634-BDEE-1A4CC28A26E8}" type="pres">
      <dgm:prSet presAssocID="{F8DB46D0-4520-482F-9B69-C5CAE70985F6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9000" b="-59000"/>
          </a:stretch>
        </a:blipFill>
      </dgm:spPr>
    </dgm:pt>
    <dgm:pt modelId="{321113CE-F654-46FE-AD96-35B83B4D17AC}" type="pres">
      <dgm:prSet presAssocID="{F8DB46D0-4520-482F-9B69-C5CAE70985F6}" presName="textRect" presStyleLbl="revTx" presStyleIdx="2" presStyleCnt="4">
        <dgm:presLayoutVars>
          <dgm:bulletEnabled val="1"/>
        </dgm:presLayoutVars>
      </dgm:prSet>
      <dgm:spPr/>
    </dgm:pt>
    <dgm:pt modelId="{D4EAEB2F-1252-47A6-9C0E-BD6491453E7E}" type="pres">
      <dgm:prSet presAssocID="{406999E0-916D-4D54-8902-2EF8D3FDB8C1}" presName="sibTrans" presStyleLbl="sibTrans2D1" presStyleIdx="0" presStyleCnt="0"/>
      <dgm:spPr/>
    </dgm:pt>
    <dgm:pt modelId="{0E08087E-5B8D-47B0-8786-D70B032FE09F}" type="pres">
      <dgm:prSet presAssocID="{1B39A3EC-A3B8-4EB4-93B6-BDD1F6E31346}" presName="compNode" presStyleCnt="0"/>
      <dgm:spPr/>
    </dgm:pt>
    <dgm:pt modelId="{25F8C36D-D5BE-4276-A616-E5B388BC9B55}" type="pres">
      <dgm:prSet presAssocID="{1B39A3EC-A3B8-4EB4-93B6-BDD1F6E31346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D2CB7906-DE9B-4C63-B1AB-E007E4F41845}" type="pres">
      <dgm:prSet presAssocID="{1B39A3EC-A3B8-4EB4-93B6-BDD1F6E31346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36AA1A1A-6DF9-4514-99E3-F3B661420378}" srcId="{78C34F0A-7FAF-4D18-ABA6-49DFC004D064}" destId="{F8DB46D0-4520-482F-9B69-C5CAE70985F6}" srcOrd="2" destOrd="0" parTransId="{F7D8E8F2-5EF9-4565-8481-C99AB9647EA6}" sibTransId="{406999E0-916D-4D54-8902-2EF8D3FDB8C1}"/>
    <dgm:cxn modelId="{01682C35-D8D2-4C5B-8C51-35496C7F4D36}" srcId="{78C34F0A-7FAF-4D18-ABA6-49DFC004D064}" destId="{D50C1375-F5F8-42FD-A2F6-DE5F58252F20}" srcOrd="1" destOrd="0" parTransId="{57A6F806-A4C1-4306-8F23-C1AECC1AFCCA}" sibTransId="{0811941B-2952-4F69-86DE-9CFBDB28851A}"/>
    <dgm:cxn modelId="{5774CC37-413C-4DEB-ADA1-1BDD050E73B9}" type="presOf" srcId="{D50C1375-F5F8-42FD-A2F6-DE5F58252F20}" destId="{27A390EA-87F3-4C90-882A-A946CE36DD9F}" srcOrd="0" destOrd="0" presId="urn:microsoft.com/office/officeart/2005/8/layout/pList1"/>
    <dgm:cxn modelId="{39FF003A-DB4E-4738-B293-3569708B37F3}" type="presOf" srcId="{406999E0-916D-4D54-8902-2EF8D3FDB8C1}" destId="{D4EAEB2F-1252-47A6-9C0E-BD6491453E7E}" srcOrd="0" destOrd="0" presId="urn:microsoft.com/office/officeart/2005/8/layout/pList1"/>
    <dgm:cxn modelId="{1C336E43-F96C-4720-8B6B-44BA64D5C08A}" srcId="{78C34F0A-7FAF-4D18-ABA6-49DFC004D064}" destId="{D1BCA9E2-563B-4C13-94D6-C657ADBE1CEA}" srcOrd="0" destOrd="0" parTransId="{FE8F0354-324C-4506-83CC-84EB11581EA0}" sibTransId="{ED0E8182-4D1B-46F8-8807-5B700C2E600F}"/>
    <dgm:cxn modelId="{38897C4E-7710-4932-9D25-8B75DFBE398D}" type="presOf" srcId="{78C34F0A-7FAF-4D18-ABA6-49DFC004D064}" destId="{44C74EF4-8798-4ABF-B166-4A0A4762B93A}" srcOrd="0" destOrd="0" presId="urn:microsoft.com/office/officeart/2005/8/layout/pList1"/>
    <dgm:cxn modelId="{3C73137D-36DB-41D9-8E8F-F26DA4C4A42F}" type="presOf" srcId="{0811941B-2952-4F69-86DE-9CFBDB28851A}" destId="{D6D885B5-9A99-48F2-B384-DB1BFA35F282}" srcOrd="0" destOrd="0" presId="urn:microsoft.com/office/officeart/2005/8/layout/pList1"/>
    <dgm:cxn modelId="{3E2F4B8F-6D66-4816-A3FE-AFED91900E59}" type="presOf" srcId="{ED0E8182-4D1B-46F8-8807-5B700C2E600F}" destId="{2597C99E-9852-45D7-9160-F54FB9F6B1EE}" srcOrd="0" destOrd="0" presId="urn:microsoft.com/office/officeart/2005/8/layout/pList1"/>
    <dgm:cxn modelId="{ABCC2BAA-5A75-4438-8468-A955A3094BE2}" srcId="{78C34F0A-7FAF-4D18-ABA6-49DFC004D064}" destId="{1B39A3EC-A3B8-4EB4-93B6-BDD1F6E31346}" srcOrd="3" destOrd="0" parTransId="{DADECFF2-32B7-427B-9049-4BA6F5353E41}" sibTransId="{E47DD36B-839B-4BD7-99D3-A9B74B779D84}"/>
    <dgm:cxn modelId="{1218BEB5-6491-42ED-8D5C-7C0351CDE24A}" type="presOf" srcId="{1B39A3EC-A3B8-4EB4-93B6-BDD1F6E31346}" destId="{D2CB7906-DE9B-4C63-B1AB-E007E4F41845}" srcOrd="0" destOrd="0" presId="urn:microsoft.com/office/officeart/2005/8/layout/pList1"/>
    <dgm:cxn modelId="{2CCF77CE-F8D3-44C6-81F7-88E48B9E591C}" type="presOf" srcId="{F8DB46D0-4520-482F-9B69-C5CAE70985F6}" destId="{321113CE-F654-46FE-AD96-35B83B4D17AC}" srcOrd="0" destOrd="0" presId="urn:microsoft.com/office/officeart/2005/8/layout/pList1"/>
    <dgm:cxn modelId="{C89B7BE7-4D4B-4BC8-B480-F2C96D92D0E0}" type="presOf" srcId="{D1BCA9E2-563B-4C13-94D6-C657ADBE1CEA}" destId="{CA587D09-BC3C-47D9-B731-BC5EEF67D251}" srcOrd="0" destOrd="0" presId="urn:microsoft.com/office/officeart/2005/8/layout/pList1"/>
    <dgm:cxn modelId="{A7555D66-8E70-4478-A26C-7520F1275E09}" type="presParOf" srcId="{44C74EF4-8798-4ABF-B166-4A0A4762B93A}" destId="{346BE313-5CAA-4A2F-ABB7-D03B38393A58}" srcOrd="0" destOrd="0" presId="urn:microsoft.com/office/officeart/2005/8/layout/pList1"/>
    <dgm:cxn modelId="{B3178DAE-0159-450B-B2EC-AE8E26ED56F1}" type="presParOf" srcId="{346BE313-5CAA-4A2F-ABB7-D03B38393A58}" destId="{B79F9F75-4329-44C0-A45D-454EDED5B29C}" srcOrd="0" destOrd="0" presId="urn:microsoft.com/office/officeart/2005/8/layout/pList1"/>
    <dgm:cxn modelId="{D180CC3B-8477-47F9-AA32-7E5AFDF5D3FE}" type="presParOf" srcId="{346BE313-5CAA-4A2F-ABB7-D03B38393A58}" destId="{CA587D09-BC3C-47D9-B731-BC5EEF67D251}" srcOrd="1" destOrd="0" presId="urn:microsoft.com/office/officeart/2005/8/layout/pList1"/>
    <dgm:cxn modelId="{F1210DA4-7AF0-4243-A3B1-A5337EA945FB}" type="presParOf" srcId="{44C74EF4-8798-4ABF-B166-4A0A4762B93A}" destId="{2597C99E-9852-45D7-9160-F54FB9F6B1EE}" srcOrd="1" destOrd="0" presId="urn:microsoft.com/office/officeart/2005/8/layout/pList1"/>
    <dgm:cxn modelId="{3228AC89-E658-4EAC-8ECA-DC7A5C5ECF8F}" type="presParOf" srcId="{44C74EF4-8798-4ABF-B166-4A0A4762B93A}" destId="{9393D419-F9DA-4353-9BDF-3F6FB25DA670}" srcOrd="2" destOrd="0" presId="urn:microsoft.com/office/officeart/2005/8/layout/pList1"/>
    <dgm:cxn modelId="{E58C8D02-2616-4E84-B384-F78F38620A30}" type="presParOf" srcId="{9393D419-F9DA-4353-9BDF-3F6FB25DA670}" destId="{E7F53619-E69E-4204-8844-BA79E3B41222}" srcOrd="0" destOrd="0" presId="urn:microsoft.com/office/officeart/2005/8/layout/pList1"/>
    <dgm:cxn modelId="{18A9C61D-37FE-43B2-8606-7410315B1762}" type="presParOf" srcId="{9393D419-F9DA-4353-9BDF-3F6FB25DA670}" destId="{27A390EA-87F3-4C90-882A-A946CE36DD9F}" srcOrd="1" destOrd="0" presId="urn:microsoft.com/office/officeart/2005/8/layout/pList1"/>
    <dgm:cxn modelId="{E1E16762-9F8C-439D-8109-7814533F9427}" type="presParOf" srcId="{44C74EF4-8798-4ABF-B166-4A0A4762B93A}" destId="{D6D885B5-9A99-48F2-B384-DB1BFA35F282}" srcOrd="3" destOrd="0" presId="urn:microsoft.com/office/officeart/2005/8/layout/pList1"/>
    <dgm:cxn modelId="{CAE0B6C6-8B0F-4561-B1C5-F1925BE5597B}" type="presParOf" srcId="{44C74EF4-8798-4ABF-B166-4A0A4762B93A}" destId="{74B01AA7-957E-433E-9ACF-64C6753352D8}" srcOrd="4" destOrd="0" presId="urn:microsoft.com/office/officeart/2005/8/layout/pList1"/>
    <dgm:cxn modelId="{1397D939-855F-4486-BBD7-A904BDC6B4FD}" type="presParOf" srcId="{74B01AA7-957E-433E-9ACF-64C6753352D8}" destId="{A8408302-E1E2-4634-BDEE-1A4CC28A26E8}" srcOrd="0" destOrd="0" presId="urn:microsoft.com/office/officeart/2005/8/layout/pList1"/>
    <dgm:cxn modelId="{96A38176-383A-4310-AD11-4BA469C0C76A}" type="presParOf" srcId="{74B01AA7-957E-433E-9ACF-64C6753352D8}" destId="{321113CE-F654-46FE-AD96-35B83B4D17AC}" srcOrd="1" destOrd="0" presId="urn:microsoft.com/office/officeart/2005/8/layout/pList1"/>
    <dgm:cxn modelId="{3620777D-EB48-4854-BB95-7B0A66711981}" type="presParOf" srcId="{44C74EF4-8798-4ABF-B166-4A0A4762B93A}" destId="{D4EAEB2F-1252-47A6-9C0E-BD6491453E7E}" srcOrd="5" destOrd="0" presId="urn:microsoft.com/office/officeart/2005/8/layout/pList1"/>
    <dgm:cxn modelId="{0ACE505F-4CDB-465E-B274-1A11D181B51F}" type="presParOf" srcId="{44C74EF4-8798-4ABF-B166-4A0A4762B93A}" destId="{0E08087E-5B8D-47B0-8786-D70B032FE09F}" srcOrd="6" destOrd="0" presId="urn:microsoft.com/office/officeart/2005/8/layout/pList1"/>
    <dgm:cxn modelId="{9EB0297A-3C2F-42DB-B4F3-BD6937D2A326}" type="presParOf" srcId="{0E08087E-5B8D-47B0-8786-D70B032FE09F}" destId="{25F8C36D-D5BE-4276-A616-E5B388BC9B55}" srcOrd="0" destOrd="0" presId="urn:microsoft.com/office/officeart/2005/8/layout/pList1"/>
    <dgm:cxn modelId="{71D85CB4-A617-4DF9-8A89-D0A1B686956E}" type="presParOf" srcId="{0E08087E-5B8D-47B0-8786-D70B032FE09F}" destId="{D2CB7906-DE9B-4C63-B1AB-E007E4F4184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EE2415-9743-4689-BC80-1C81E3E739B7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1EC5C9-DC8D-4CFF-8183-159DFC7B54D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imes New Roman" pitchFamily="18" charset="0"/>
              <a:cs typeface="Times New Roman" pitchFamily="18" charset="0"/>
            </a:rPr>
            <a:t>Qualities of the Gothic manuscripts: </a:t>
          </a:r>
          <a:r>
            <a:rPr lang="en-US" sz="2800" dirty="0">
              <a:cs typeface="Times New Roman" pitchFamily="18" charset="0"/>
            </a:rPr>
            <a:t> </a:t>
          </a:r>
          <a:endParaRPr lang="en-US" sz="2800" dirty="0"/>
        </a:p>
      </dgm:t>
    </dgm:pt>
    <dgm:pt modelId="{8D61CD85-A05B-4123-9816-C045F0EA6698}" type="parTrans" cxnId="{FCCFB9E9-B03D-4C8D-A05B-0B41F1181012}">
      <dgm:prSet/>
      <dgm:spPr/>
      <dgm:t>
        <a:bodyPr/>
        <a:lstStyle/>
        <a:p>
          <a:endParaRPr lang="en-US"/>
        </a:p>
      </dgm:t>
    </dgm:pt>
    <dgm:pt modelId="{0B8DEA0A-A383-4F25-A9E9-4A00FE6312D4}" type="sibTrans" cxnId="{FCCFB9E9-B03D-4C8D-A05B-0B41F1181012}">
      <dgm:prSet/>
      <dgm:spPr/>
      <dgm:t>
        <a:bodyPr/>
        <a:lstStyle/>
        <a:p>
          <a:endParaRPr lang="en-US"/>
        </a:p>
      </dgm:t>
    </dgm:pt>
    <dgm:pt modelId="{BD34C06E-21BB-45F0-9076-79445E1879FE}">
      <dgm:prSet/>
      <dgm:spPr/>
      <dgm:t>
        <a:bodyPr/>
        <a:lstStyle/>
        <a:p>
          <a:r>
            <a:rPr lang="en-US" dirty="0"/>
            <a:t>Strange </a:t>
          </a:r>
          <a:r>
            <a:rPr lang="en-US" dirty="0">
              <a:solidFill>
                <a:srgbClr val="FF0000"/>
              </a:solidFill>
            </a:rPr>
            <a:t>monsters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/>
            <a:t>and fantastical </a:t>
          </a:r>
          <a:r>
            <a:rPr lang="en-US" dirty="0">
              <a:solidFill>
                <a:srgbClr val="FF0000"/>
              </a:solidFill>
            </a:rPr>
            <a:t>creatures </a:t>
          </a:r>
          <a:r>
            <a:rPr lang="en-US" dirty="0"/>
            <a:t>depicted in the </a:t>
          </a:r>
          <a:r>
            <a:rPr lang="en-US" dirty="0">
              <a:solidFill>
                <a:srgbClr val="FF0000"/>
              </a:solidFill>
            </a:rPr>
            <a:t>margins </a:t>
          </a:r>
          <a:r>
            <a:rPr lang="en-US" dirty="0"/>
            <a:t>of the page.</a:t>
          </a:r>
        </a:p>
      </dgm:t>
    </dgm:pt>
    <dgm:pt modelId="{38EE3B84-B955-4C9D-BA15-160F467402AF}" type="parTrans" cxnId="{0CEB742C-890B-4BF0-9B71-DB6575DFA730}">
      <dgm:prSet/>
      <dgm:spPr/>
      <dgm:t>
        <a:bodyPr/>
        <a:lstStyle/>
        <a:p>
          <a:endParaRPr lang="en-US"/>
        </a:p>
      </dgm:t>
    </dgm:pt>
    <dgm:pt modelId="{60AE27A3-8DDD-4736-8A44-72418607B376}" type="sibTrans" cxnId="{0CEB742C-890B-4BF0-9B71-DB6575DFA730}">
      <dgm:prSet/>
      <dgm:spPr/>
      <dgm:t>
        <a:bodyPr/>
        <a:lstStyle/>
        <a:p>
          <a:endParaRPr lang="en-US"/>
        </a:p>
      </dgm:t>
    </dgm:pt>
    <dgm:pt modelId="{2D144775-F825-403C-985D-E8C463B84C49}">
      <dgm:prSet/>
      <dgm:spPr/>
      <dgm:t>
        <a:bodyPr/>
        <a:lstStyle/>
        <a:p>
          <a:r>
            <a:rPr lang="en-US" dirty="0">
              <a:cs typeface="Times New Roman" pitchFamily="18" charset="0"/>
            </a:rPr>
            <a:t>Elaborate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vine-work </a:t>
          </a:r>
          <a:r>
            <a:rPr lang="en-US" dirty="0">
              <a:cs typeface="Times New Roman" pitchFamily="18" charset="0"/>
            </a:rPr>
            <a:t>or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leaf-work </a:t>
          </a:r>
          <a:r>
            <a:rPr lang="en-US" dirty="0">
              <a:cs typeface="Times New Roman" pitchFamily="18" charset="0"/>
            </a:rPr>
            <a:t>painted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along </a:t>
          </a:r>
          <a:r>
            <a:rPr lang="en-US" dirty="0">
              <a:cs typeface="Times New Roman" pitchFamily="18" charset="0"/>
            </a:rPr>
            <a:t>the borders. </a:t>
          </a:r>
          <a:endParaRPr lang="en-US" dirty="0"/>
        </a:p>
      </dgm:t>
    </dgm:pt>
    <dgm:pt modelId="{0D666258-4DD4-4845-B699-99DDEAF7AE59}" type="parTrans" cxnId="{891D4B7E-5BB3-4865-8E35-6934585F0D10}">
      <dgm:prSet/>
      <dgm:spPr/>
      <dgm:t>
        <a:bodyPr/>
        <a:lstStyle/>
        <a:p>
          <a:endParaRPr lang="en-US"/>
        </a:p>
      </dgm:t>
    </dgm:pt>
    <dgm:pt modelId="{7383326B-C090-4969-BBE8-4FC733C9690A}" type="sibTrans" cxnId="{891D4B7E-5BB3-4865-8E35-6934585F0D10}">
      <dgm:prSet/>
      <dgm:spPr/>
      <dgm:t>
        <a:bodyPr/>
        <a:lstStyle/>
        <a:p>
          <a:endParaRPr lang="en-US"/>
        </a:p>
      </dgm:t>
    </dgm:pt>
    <dgm:pt modelId="{84D58423-3BC4-4D22-8B75-CEE366F86325}">
      <dgm:prSet phldrT="[Text]" custT="1"/>
      <dgm:spPr/>
      <dgm:t>
        <a:bodyPr/>
        <a:lstStyle/>
        <a:p>
          <a:r>
            <a:rPr lang="en-US" sz="2000" dirty="0"/>
            <a:t>Decorative </a:t>
          </a:r>
        </a:p>
        <a:p>
          <a:r>
            <a:rPr lang="en-US" sz="2000" dirty="0"/>
            <a:t>boarders</a:t>
          </a:r>
        </a:p>
      </dgm:t>
    </dgm:pt>
    <dgm:pt modelId="{5131CF89-7362-4550-8BE5-FDFA0D173AFC}" type="sibTrans" cxnId="{90B4442D-53B5-409B-9836-EE06D0B24C08}">
      <dgm:prSet/>
      <dgm:spPr/>
      <dgm:t>
        <a:bodyPr/>
        <a:lstStyle/>
        <a:p>
          <a:endParaRPr lang="en-US"/>
        </a:p>
      </dgm:t>
    </dgm:pt>
    <dgm:pt modelId="{8D162C72-114A-4C67-A337-9AB1F951B5AA}" type="parTrans" cxnId="{90B4442D-53B5-409B-9836-EE06D0B24C08}">
      <dgm:prSet/>
      <dgm:spPr/>
      <dgm:t>
        <a:bodyPr/>
        <a:lstStyle/>
        <a:p>
          <a:endParaRPr lang="en-US"/>
        </a:p>
      </dgm:t>
    </dgm:pt>
    <dgm:pt modelId="{9F3742AD-A090-4F73-87C6-490B0612B1AC}" type="pres">
      <dgm:prSet presAssocID="{E2EE2415-9743-4689-BC80-1C81E3E739B7}" presName="linear" presStyleCnt="0">
        <dgm:presLayoutVars>
          <dgm:dir/>
          <dgm:animLvl val="lvl"/>
          <dgm:resizeHandles val="exact"/>
        </dgm:presLayoutVars>
      </dgm:prSet>
      <dgm:spPr/>
    </dgm:pt>
    <dgm:pt modelId="{8C029EFF-D882-4AA3-8A58-59562FFDA936}" type="pres">
      <dgm:prSet presAssocID="{631EC5C9-DC8D-4CFF-8183-159DFC7B54DA}" presName="parentLin" presStyleCnt="0"/>
      <dgm:spPr/>
    </dgm:pt>
    <dgm:pt modelId="{9BC9EF1F-83A7-411B-A247-D0C5EEE09F0F}" type="pres">
      <dgm:prSet presAssocID="{631EC5C9-DC8D-4CFF-8183-159DFC7B54DA}" presName="parentLeftMargin" presStyleLbl="node1" presStyleIdx="0" presStyleCnt="2"/>
      <dgm:spPr/>
    </dgm:pt>
    <dgm:pt modelId="{AB247A0F-6FBA-45F7-BB3D-B7191445D0CD}" type="pres">
      <dgm:prSet presAssocID="{631EC5C9-DC8D-4CFF-8183-159DFC7B54D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BBA7773-F98A-4B7C-9B8A-A7859BEA7FE4}" type="pres">
      <dgm:prSet presAssocID="{631EC5C9-DC8D-4CFF-8183-159DFC7B54DA}" presName="negativeSpace" presStyleCnt="0"/>
      <dgm:spPr/>
    </dgm:pt>
    <dgm:pt modelId="{09320115-ECE7-499E-A741-A5FF7315AC43}" type="pres">
      <dgm:prSet presAssocID="{631EC5C9-DC8D-4CFF-8183-159DFC7B54DA}" presName="childText" presStyleLbl="conFgAcc1" presStyleIdx="0" presStyleCnt="2" custLinFactNeighborY="-32208">
        <dgm:presLayoutVars>
          <dgm:bulletEnabled val="1"/>
        </dgm:presLayoutVars>
      </dgm:prSet>
      <dgm:spPr/>
    </dgm:pt>
    <dgm:pt modelId="{00A64E39-3418-46EF-A469-64498D8757BA}" type="pres">
      <dgm:prSet presAssocID="{0B8DEA0A-A383-4F25-A9E9-4A00FE6312D4}" presName="spaceBetweenRectangles" presStyleCnt="0"/>
      <dgm:spPr/>
    </dgm:pt>
    <dgm:pt modelId="{EC454D38-2637-4B36-8C94-B97668F505B9}" type="pres">
      <dgm:prSet presAssocID="{84D58423-3BC4-4D22-8B75-CEE366F86325}" presName="parentLin" presStyleCnt="0"/>
      <dgm:spPr/>
    </dgm:pt>
    <dgm:pt modelId="{015BDBD9-0B00-4B73-8A6F-11C1DE04F9F3}" type="pres">
      <dgm:prSet presAssocID="{84D58423-3BC4-4D22-8B75-CEE366F86325}" presName="parentLeftMargin" presStyleLbl="node1" presStyleIdx="0" presStyleCnt="2"/>
      <dgm:spPr/>
    </dgm:pt>
    <dgm:pt modelId="{311F1DBD-FD7A-40AD-B172-BA4895A4FB27}" type="pres">
      <dgm:prSet presAssocID="{84D58423-3BC4-4D22-8B75-CEE366F8632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F22A6BA-B47C-4C27-8C7A-BCDCCFDB1C90}" type="pres">
      <dgm:prSet presAssocID="{84D58423-3BC4-4D22-8B75-CEE366F86325}" presName="negativeSpace" presStyleCnt="0"/>
      <dgm:spPr/>
    </dgm:pt>
    <dgm:pt modelId="{87BB2BD5-403C-4A35-A966-CCA376E5C319}" type="pres">
      <dgm:prSet presAssocID="{84D58423-3BC4-4D22-8B75-CEE366F8632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5AF2E0D-DEB4-4A16-9A5C-B93D2E708009}" type="presOf" srcId="{E2EE2415-9743-4689-BC80-1C81E3E739B7}" destId="{9F3742AD-A090-4F73-87C6-490B0612B1AC}" srcOrd="0" destOrd="0" presId="urn:microsoft.com/office/officeart/2005/8/layout/list1"/>
    <dgm:cxn modelId="{0CEB742C-890B-4BF0-9B71-DB6575DFA730}" srcId="{631EC5C9-DC8D-4CFF-8183-159DFC7B54DA}" destId="{BD34C06E-21BB-45F0-9076-79445E1879FE}" srcOrd="0" destOrd="0" parTransId="{38EE3B84-B955-4C9D-BA15-160F467402AF}" sibTransId="{60AE27A3-8DDD-4736-8A44-72418607B376}"/>
    <dgm:cxn modelId="{90B4442D-53B5-409B-9836-EE06D0B24C08}" srcId="{E2EE2415-9743-4689-BC80-1C81E3E739B7}" destId="{84D58423-3BC4-4D22-8B75-CEE366F86325}" srcOrd="1" destOrd="0" parTransId="{8D162C72-114A-4C67-A337-9AB1F951B5AA}" sibTransId="{5131CF89-7362-4550-8BE5-FDFA0D173AFC}"/>
    <dgm:cxn modelId="{FE77F469-2B8D-4CAC-AB7F-812CE3BC3600}" type="presOf" srcId="{84D58423-3BC4-4D22-8B75-CEE366F86325}" destId="{015BDBD9-0B00-4B73-8A6F-11C1DE04F9F3}" srcOrd="0" destOrd="0" presId="urn:microsoft.com/office/officeart/2005/8/layout/list1"/>
    <dgm:cxn modelId="{15054B4F-79C8-4A65-868D-020FEAF7D6A6}" type="presOf" srcId="{2D144775-F825-403C-985D-E8C463B84C49}" destId="{87BB2BD5-403C-4A35-A966-CCA376E5C319}" srcOrd="0" destOrd="0" presId="urn:microsoft.com/office/officeart/2005/8/layout/list1"/>
    <dgm:cxn modelId="{A392337B-B86A-44E9-8FB5-AB8204BD9D18}" type="presOf" srcId="{631EC5C9-DC8D-4CFF-8183-159DFC7B54DA}" destId="{AB247A0F-6FBA-45F7-BB3D-B7191445D0CD}" srcOrd="1" destOrd="0" presId="urn:microsoft.com/office/officeart/2005/8/layout/list1"/>
    <dgm:cxn modelId="{062B9D7D-3833-46D7-9A90-657474674997}" type="presOf" srcId="{BD34C06E-21BB-45F0-9076-79445E1879FE}" destId="{09320115-ECE7-499E-A741-A5FF7315AC43}" srcOrd="0" destOrd="0" presId="urn:microsoft.com/office/officeart/2005/8/layout/list1"/>
    <dgm:cxn modelId="{891D4B7E-5BB3-4865-8E35-6934585F0D10}" srcId="{84D58423-3BC4-4D22-8B75-CEE366F86325}" destId="{2D144775-F825-403C-985D-E8C463B84C49}" srcOrd="0" destOrd="0" parTransId="{0D666258-4DD4-4845-B699-99DDEAF7AE59}" sibTransId="{7383326B-C090-4969-BBE8-4FC733C9690A}"/>
    <dgm:cxn modelId="{C2E3A897-8012-4D67-A53D-A3B1F0AB298B}" type="presOf" srcId="{631EC5C9-DC8D-4CFF-8183-159DFC7B54DA}" destId="{9BC9EF1F-83A7-411B-A247-D0C5EEE09F0F}" srcOrd="0" destOrd="0" presId="urn:microsoft.com/office/officeart/2005/8/layout/list1"/>
    <dgm:cxn modelId="{502A8198-C326-4895-8C50-36BADC3ABF68}" type="presOf" srcId="{84D58423-3BC4-4D22-8B75-CEE366F86325}" destId="{311F1DBD-FD7A-40AD-B172-BA4895A4FB27}" srcOrd="1" destOrd="0" presId="urn:microsoft.com/office/officeart/2005/8/layout/list1"/>
    <dgm:cxn modelId="{FCCFB9E9-B03D-4C8D-A05B-0B41F1181012}" srcId="{E2EE2415-9743-4689-BC80-1C81E3E739B7}" destId="{631EC5C9-DC8D-4CFF-8183-159DFC7B54DA}" srcOrd="0" destOrd="0" parTransId="{8D61CD85-A05B-4123-9816-C045F0EA6698}" sibTransId="{0B8DEA0A-A383-4F25-A9E9-4A00FE6312D4}"/>
    <dgm:cxn modelId="{906B8280-2E17-4103-9C79-A5A5912D8BA9}" type="presParOf" srcId="{9F3742AD-A090-4F73-87C6-490B0612B1AC}" destId="{8C029EFF-D882-4AA3-8A58-59562FFDA936}" srcOrd="0" destOrd="0" presId="urn:microsoft.com/office/officeart/2005/8/layout/list1"/>
    <dgm:cxn modelId="{BDF1965A-901D-4A8F-A1C5-3AEBB3F97EB2}" type="presParOf" srcId="{8C029EFF-D882-4AA3-8A58-59562FFDA936}" destId="{9BC9EF1F-83A7-411B-A247-D0C5EEE09F0F}" srcOrd="0" destOrd="0" presId="urn:microsoft.com/office/officeart/2005/8/layout/list1"/>
    <dgm:cxn modelId="{CCC7D785-5FD7-4F0A-8223-A6A85DD38336}" type="presParOf" srcId="{8C029EFF-D882-4AA3-8A58-59562FFDA936}" destId="{AB247A0F-6FBA-45F7-BB3D-B7191445D0CD}" srcOrd="1" destOrd="0" presId="urn:microsoft.com/office/officeart/2005/8/layout/list1"/>
    <dgm:cxn modelId="{D3965299-A2AC-4042-8787-01A9B5BE6ECA}" type="presParOf" srcId="{9F3742AD-A090-4F73-87C6-490B0612B1AC}" destId="{8BBA7773-F98A-4B7C-9B8A-A7859BEA7FE4}" srcOrd="1" destOrd="0" presId="urn:microsoft.com/office/officeart/2005/8/layout/list1"/>
    <dgm:cxn modelId="{686C578F-AF4A-4493-811F-E0D109451054}" type="presParOf" srcId="{9F3742AD-A090-4F73-87C6-490B0612B1AC}" destId="{09320115-ECE7-499E-A741-A5FF7315AC43}" srcOrd="2" destOrd="0" presId="urn:microsoft.com/office/officeart/2005/8/layout/list1"/>
    <dgm:cxn modelId="{2F2598C6-DF77-4AAC-AAE3-F230A89A275C}" type="presParOf" srcId="{9F3742AD-A090-4F73-87C6-490B0612B1AC}" destId="{00A64E39-3418-46EF-A469-64498D8757BA}" srcOrd="3" destOrd="0" presId="urn:microsoft.com/office/officeart/2005/8/layout/list1"/>
    <dgm:cxn modelId="{93734AE1-033E-43C5-B808-599BA2555543}" type="presParOf" srcId="{9F3742AD-A090-4F73-87C6-490B0612B1AC}" destId="{EC454D38-2637-4B36-8C94-B97668F505B9}" srcOrd="4" destOrd="0" presId="urn:microsoft.com/office/officeart/2005/8/layout/list1"/>
    <dgm:cxn modelId="{B95832D0-7365-42E2-BD80-2DCADDED552B}" type="presParOf" srcId="{EC454D38-2637-4B36-8C94-B97668F505B9}" destId="{015BDBD9-0B00-4B73-8A6F-11C1DE04F9F3}" srcOrd="0" destOrd="0" presId="urn:microsoft.com/office/officeart/2005/8/layout/list1"/>
    <dgm:cxn modelId="{A34CD997-57F3-40DB-9198-1F267DB782D0}" type="presParOf" srcId="{EC454D38-2637-4B36-8C94-B97668F505B9}" destId="{311F1DBD-FD7A-40AD-B172-BA4895A4FB27}" srcOrd="1" destOrd="0" presId="urn:microsoft.com/office/officeart/2005/8/layout/list1"/>
    <dgm:cxn modelId="{A6D4E1B0-3103-4073-8012-F8F2A5E96CCA}" type="presParOf" srcId="{9F3742AD-A090-4F73-87C6-490B0612B1AC}" destId="{FF22A6BA-B47C-4C27-8C7A-BCDCCFDB1C90}" srcOrd="5" destOrd="0" presId="urn:microsoft.com/office/officeart/2005/8/layout/list1"/>
    <dgm:cxn modelId="{85FAB44A-7424-47A2-8229-1D922624CC69}" type="presParOf" srcId="{9F3742AD-A090-4F73-87C6-490B0612B1AC}" destId="{87BB2BD5-403C-4A35-A966-CCA376E5C31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8201C21-1BDD-4070-8D81-B8EE623DBE0B}" type="doc">
      <dgm:prSet loTypeId="urn:microsoft.com/office/officeart/2005/8/layout/bProcess4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37BD88-C7BE-4E7E-9D8F-7022072F90F1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Murder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764716-7733-413C-8465-4D0B3AAC50DB}" type="parTrans" cxnId="{E61C2F7B-9E5B-49FE-BC19-EEFC9DC4C35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C91748-3A77-47E3-BDB2-7C03DCC0A0CD}" type="sibTrans" cxnId="{E61C2F7B-9E5B-49FE-BC19-EEFC9DC4C35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79D250-78F9-4A38-8BBB-F475C308CBBF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suicide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AA6C89-4DD8-4D98-ACE7-FFF687F38264}" type="parTrans" cxnId="{F4B95866-4771-4A42-929A-B8FD45CE08F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2945A2-9B59-4BF9-B5A9-087DBCCA52D3}" type="sibTrans" cxnId="{F4B95866-4771-4A42-929A-B8FD45CE08F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8DD5BE-417F-495E-9018-0169AD67EE08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torture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697B22-386E-46A4-BBC6-3AB126AABF53}" type="parTrans" cxnId="{0C9CC027-87A4-4D1B-8EA4-E21086C540D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80DCEBF-DC12-4A1D-9E9E-2E162C5CD263}" type="sibTrans" cxnId="{0C9CC027-87A4-4D1B-8EA4-E21086C540D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CE256B-E896-4C85-893C-EC37FFF369E2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rPr>
            <a:t>vampires</a:t>
          </a:r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 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989652-604D-41BA-83B8-8D38FD64A645}" type="parTrans" cxnId="{CA29F9B9-8F6C-4D60-A588-75B1ACE0A789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605967-595A-4310-9D2E-7870514CF7DF}" type="sibTrans" cxnId="{CA29F9B9-8F6C-4D60-A588-75B1ACE0A789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B81FC7-7E81-4639-A3C8-A4CD5AAEF2B4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lycanthropy (werewolves) 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047DA6-BF6F-435F-8569-EDF9EFF654D6}" type="parTrans" cxnId="{D74254F3-90A3-4E64-923A-F53085B2C361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B779F3-3AC1-43DD-AD5E-364B947D3633}" type="sibTrans" cxnId="{D74254F3-90A3-4E64-923A-F53085B2C361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574B41-8C5C-4DE4-AE7B-E3015F9AD76C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madness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771FC0-AFEA-4DE9-B42A-0508B10D726A}" type="parTrans" cxnId="{A9D91B74-B695-4CFA-9590-548787F3B61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5054E5-2CAC-407B-9768-26FE90E27357}" type="sibTrans" cxnId="{A9D91B74-B695-4CFA-9590-548787F3B61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E3DC36-CFAF-41C5-B29C-88900E442C8A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ghosts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D88983-D744-44B1-A64A-581C80DE97EB}" type="parTrans" cxnId="{5FB2C181-BC06-4BA9-87C3-A80ED9D1414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E20D06-F458-4FCC-817A-4B24DC44FE29}" type="sibTrans" cxnId="{5FB2C181-BC06-4BA9-87C3-A80ED9D1414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BFE14C-6CF6-4FCF-8E44-2928F9800B1B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doubles and doppelgangers</a:t>
          </a:r>
        </a:p>
      </dgm:t>
    </dgm:pt>
    <dgm:pt modelId="{7A77EFD9-92FD-4087-9DA5-E04DF6F2DFA9}" type="parTrans" cxnId="{1711AE7A-AB06-493E-BEDF-B15721F8868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DF4796-2B25-4B4F-9A5A-3E802F0B0FEE}" type="sibTrans" cxnId="{1711AE7A-AB06-493E-BEDF-B15721F8868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136518-C7A5-48C0-A6AD-65EAF6AC67DB}">
      <dgm:prSet phldrT="[Text]"/>
      <dgm:spPr/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poltergeists </a:t>
          </a:r>
        </a:p>
      </dgm:t>
    </dgm:pt>
    <dgm:pt modelId="{2F40CC0B-66A5-4193-AD5E-FAD783F201A7}" type="parTrans" cxnId="{220CE602-CC21-468D-A2A9-A01BC83F014F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8C5BC9-BE11-4610-8DCF-A102BD98E71F}" type="sibTrans" cxnId="{220CE602-CC21-468D-A2A9-A01BC83F014F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3B1330-53C8-44B3-B2CF-A6A2546DCAFE}" type="pres">
      <dgm:prSet presAssocID="{08201C21-1BDD-4070-8D81-B8EE623DBE0B}" presName="Name0" presStyleCnt="0">
        <dgm:presLayoutVars>
          <dgm:dir/>
          <dgm:resizeHandles/>
        </dgm:presLayoutVars>
      </dgm:prSet>
      <dgm:spPr/>
    </dgm:pt>
    <dgm:pt modelId="{F22B38D6-7AFD-4FEB-A4BC-78B54A0F6489}" type="pres">
      <dgm:prSet presAssocID="{EB37BD88-C7BE-4E7E-9D8F-7022072F90F1}" presName="compNode" presStyleCnt="0"/>
      <dgm:spPr/>
    </dgm:pt>
    <dgm:pt modelId="{490FCAB4-D300-43FB-B64A-7D26370025C3}" type="pres">
      <dgm:prSet presAssocID="{EB37BD88-C7BE-4E7E-9D8F-7022072F90F1}" presName="dummyConnPt" presStyleCnt="0"/>
      <dgm:spPr/>
    </dgm:pt>
    <dgm:pt modelId="{875B3A11-B5C6-4210-847A-27679A70B3E1}" type="pres">
      <dgm:prSet presAssocID="{EB37BD88-C7BE-4E7E-9D8F-7022072F90F1}" presName="node" presStyleLbl="node1" presStyleIdx="0" presStyleCnt="9">
        <dgm:presLayoutVars>
          <dgm:bulletEnabled val="1"/>
        </dgm:presLayoutVars>
      </dgm:prSet>
      <dgm:spPr/>
    </dgm:pt>
    <dgm:pt modelId="{25F6D8DC-1ADE-4598-A353-C98F81117424}" type="pres">
      <dgm:prSet presAssocID="{15C91748-3A77-47E3-BDB2-7C03DCC0A0CD}" presName="sibTrans" presStyleLbl="bgSibTrans2D1" presStyleIdx="0" presStyleCnt="8"/>
      <dgm:spPr/>
    </dgm:pt>
    <dgm:pt modelId="{5CA2ACF7-4C46-4E64-82D5-00595E8CD2E1}" type="pres">
      <dgm:prSet presAssocID="{B879D250-78F9-4A38-8BBB-F475C308CBBF}" presName="compNode" presStyleCnt="0"/>
      <dgm:spPr/>
    </dgm:pt>
    <dgm:pt modelId="{132A83DB-A0D4-42DA-96D5-55403FC15F91}" type="pres">
      <dgm:prSet presAssocID="{B879D250-78F9-4A38-8BBB-F475C308CBBF}" presName="dummyConnPt" presStyleCnt="0"/>
      <dgm:spPr/>
    </dgm:pt>
    <dgm:pt modelId="{D6B56A4A-FC91-4BD0-AFEC-7A3741BD520B}" type="pres">
      <dgm:prSet presAssocID="{B879D250-78F9-4A38-8BBB-F475C308CBBF}" presName="node" presStyleLbl="node1" presStyleIdx="1" presStyleCnt="9">
        <dgm:presLayoutVars>
          <dgm:bulletEnabled val="1"/>
        </dgm:presLayoutVars>
      </dgm:prSet>
      <dgm:spPr/>
    </dgm:pt>
    <dgm:pt modelId="{BEA462E4-17F8-4818-BD3A-5402AD729026}" type="pres">
      <dgm:prSet presAssocID="{A92945A2-9B59-4BF9-B5A9-087DBCCA52D3}" presName="sibTrans" presStyleLbl="bgSibTrans2D1" presStyleIdx="1" presStyleCnt="8"/>
      <dgm:spPr/>
    </dgm:pt>
    <dgm:pt modelId="{59DC6C5F-5673-4D67-BF75-098FD70E7E5C}" type="pres">
      <dgm:prSet presAssocID="{428DD5BE-417F-495E-9018-0169AD67EE08}" presName="compNode" presStyleCnt="0"/>
      <dgm:spPr/>
    </dgm:pt>
    <dgm:pt modelId="{F71EA23C-28CE-4CBE-AC8A-F22089E014AF}" type="pres">
      <dgm:prSet presAssocID="{428DD5BE-417F-495E-9018-0169AD67EE08}" presName="dummyConnPt" presStyleCnt="0"/>
      <dgm:spPr/>
    </dgm:pt>
    <dgm:pt modelId="{33236ACE-5191-4178-A2E1-429AA2DDA665}" type="pres">
      <dgm:prSet presAssocID="{428DD5BE-417F-495E-9018-0169AD67EE08}" presName="node" presStyleLbl="node1" presStyleIdx="2" presStyleCnt="9">
        <dgm:presLayoutVars>
          <dgm:bulletEnabled val="1"/>
        </dgm:presLayoutVars>
      </dgm:prSet>
      <dgm:spPr/>
    </dgm:pt>
    <dgm:pt modelId="{2C2C9A62-D706-455C-AA9C-AEA380F7BDFB}" type="pres">
      <dgm:prSet presAssocID="{D80DCEBF-DC12-4A1D-9E9E-2E162C5CD263}" presName="sibTrans" presStyleLbl="bgSibTrans2D1" presStyleIdx="2" presStyleCnt="8"/>
      <dgm:spPr/>
    </dgm:pt>
    <dgm:pt modelId="{8C2DB326-17D4-46ED-A111-5C8B180E4EC1}" type="pres">
      <dgm:prSet presAssocID="{55CE256B-E896-4C85-893C-EC37FFF369E2}" presName="compNode" presStyleCnt="0"/>
      <dgm:spPr/>
    </dgm:pt>
    <dgm:pt modelId="{2A204891-C5D5-4B70-BC97-FA1F6A691ED1}" type="pres">
      <dgm:prSet presAssocID="{55CE256B-E896-4C85-893C-EC37FFF369E2}" presName="dummyConnPt" presStyleCnt="0"/>
      <dgm:spPr/>
    </dgm:pt>
    <dgm:pt modelId="{411C5629-013F-4332-8C65-11ED9D0603C8}" type="pres">
      <dgm:prSet presAssocID="{55CE256B-E896-4C85-893C-EC37FFF369E2}" presName="node" presStyleLbl="node1" presStyleIdx="3" presStyleCnt="9">
        <dgm:presLayoutVars>
          <dgm:bulletEnabled val="1"/>
        </dgm:presLayoutVars>
      </dgm:prSet>
      <dgm:spPr/>
    </dgm:pt>
    <dgm:pt modelId="{B2A43301-EA2C-4A8F-A943-D8410FB52D43}" type="pres">
      <dgm:prSet presAssocID="{C8605967-595A-4310-9D2E-7870514CF7DF}" presName="sibTrans" presStyleLbl="bgSibTrans2D1" presStyleIdx="3" presStyleCnt="8"/>
      <dgm:spPr/>
    </dgm:pt>
    <dgm:pt modelId="{649A2A3B-E73E-423E-9B27-71CD1B362564}" type="pres">
      <dgm:prSet presAssocID="{7FB81FC7-7E81-4639-A3C8-A4CD5AAEF2B4}" presName="compNode" presStyleCnt="0"/>
      <dgm:spPr/>
    </dgm:pt>
    <dgm:pt modelId="{43671257-3268-4C0A-9029-6D64655D060E}" type="pres">
      <dgm:prSet presAssocID="{7FB81FC7-7E81-4639-A3C8-A4CD5AAEF2B4}" presName="dummyConnPt" presStyleCnt="0"/>
      <dgm:spPr/>
    </dgm:pt>
    <dgm:pt modelId="{C937BB59-457B-4B61-BC1C-A67E2C766895}" type="pres">
      <dgm:prSet presAssocID="{7FB81FC7-7E81-4639-A3C8-A4CD5AAEF2B4}" presName="node" presStyleLbl="node1" presStyleIdx="4" presStyleCnt="9">
        <dgm:presLayoutVars>
          <dgm:bulletEnabled val="1"/>
        </dgm:presLayoutVars>
      </dgm:prSet>
      <dgm:spPr/>
    </dgm:pt>
    <dgm:pt modelId="{F9B1D189-B8AD-4E16-B743-4161ED563851}" type="pres">
      <dgm:prSet presAssocID="{DCB779F3-3AC1-43DD-AD5E-364B947D3633}" presName="sibTrans" presStyleLbl="bgSibTrans2D1" presStyleIdx="4" presStyleCnt="8"/>
      <dgm:spPr/>
    </dgm:pt>
    <dgm:pt modelId="{6BF2427E-A8F4-4D30-8C69-2D9E8EB6049E}" type="pres">
      <dgm:prSet presAssocID="{F4574B41-8C5C-4DE4-AE7B-E3015F9AD76C}" presName="compNode" presStyleCnt="0"/>
      <dgm:spPr/>
    </dgm:pt>
    <dgm:pt modelId="{38E8EADC-601A-4EDB-BE0A-A3012B8318F1}" type="pres">
      <dgm:prSet presAssocID="{F4574B41-8C5C-4DE4-AE7B-E3015F9AD76C}" presName="dummyConnPt" presStyleCnt="0"/>
      <dgm:spPr/>
    </dgm:pt>
    <dgm:pt modelId="{E51171E6-AF13-4BB6-AEC5-AB70639E4669}" type="pres">
      <dgm:prSet presAssocID="{F4574B41-8C5C-4DE4-AE7B-E3015F9AD76C}" presName="node" presStyleLbl="node1" presStyleIdx="5" presStyleCnt="9">
        <dgm:presLayoutVars>
          <dgm:bulletEnabled val="1"/>
        </dgm:presLayoutVars>
      </dgm:prSet>
      <dgm:spPr/>
    </dgm:pt>
    <dgm:pt modelId="{C3C5BAD0-8FAA-4BE1-9C92-039E15B6C750}" type="pres">
      <dgm:prSet presAssocID="{115054E5-2CAC-407B-9768-26FE90E27357}" presName="sibTrans" presStyleLbl="bgSibTrans2D1" presStyleIdx="5" presStyleCnt="8"/>
      <dgm:spPr/>
    </dgm:pt>
    <dgm:pt modelId="{D5DEF6D5-E807-443C-93A9-5139EEA56C6C}" type="pres">
      <dgm:prSet presAssocID="{65E3DC36-CFAF-41C5-B29C-88900E442C8A}" presName="compNode" presStyleCnt="0"/>
      <dgm:spPr/>
    </dgm:pt>
    <dgm:pt modelId="{A135AEE0-D4A4-480E-9117-3BC25CF2DBF0}" type="pres">
      <dgm:prSet presAssocID="{65E3DC36-CFAF-41C5-B29C-88900E442C8A}" presName="dummyConnPt" presStyleCnt="0"/>
      <dgm:spPr/>
    </dgm:pt>
    <dgm:pt modelId="{A5368F0A-AD46-4B7B-8363-C059CDFF625B}" type="pres">
      <dgm:prSet presAssocID="{65E3DC36-CFAF-41C5-B29C-88900E442C8A}" presName="node" presStyleLbl="node1" presStyleIdx="6" presStyleCnt="9">
        <dgm:presLayoutVars>
          <dgm:bulletEnabled val="1"/>
        </dgm:presLayoutVars>
      </dgm:prSet>
      <dgm:spPr/>
    </dgm:pt>
    <dgm:pt modelId="{5E4FD2D2-A629-4D2C-9C64-1C8E2F1D7A61}" type="pres">
      <dgm:prSet presAssocID="{2BE20D06-F458-4FCC-817A-4B24DC44FE29}" presName="sibTrans" presStyleLbl="bgSibTrans2D1" presStyleIdx="6" presStyleCnt="8"/>
      <dgm:spPr/>
    </dgm:pt>
    <dgm:pt modelId="{7422C46D-C272-40FF-A0BE-A4B8C376793D}" type="pres">
      <dgm:prSet presAssocID="{34BFE14C-6CF6-4FCF-8E44-2928F9800B1B}" presName="compNode" presStyleCnt="0"/>
      <dgm:spPr/>
    </dgm:pt>
    <dgm:pt modelId="{9A11585B-F444-416C-83A3-597ED7371EB5}" type="pres">
      <dgm:prSet presAssocID="{34BFE14C-6CF6-4FCF-8E44-2928F9800B1B}" presName="dummyConnPt" presStyleCnt="0"/>
      <dgm:spPr/>
    </dgm:pt>
    <dgm:pt modelId="{96257F51-F468-4C07-8380-808734D1A762}" type="pres">
      <dgm:prSet presAssocID="{34BFE14C-6CF6-4FCF-8E44-2928F9800B1B}" presName="node" presStyleLbl="node1" presStyleIdx="7" presStyleCnt="9">
        <dgm:presLayoutVars>
          <dgm:bulletEnabled val="1"/>
        </dgm:presLayoutVars>
      </dgm:prSet>
      <dgm:spPr/>
    </dgm:pt>
    <dgm:pt modelId="{B70C163B-9632-4D15-ADB0-4CFC753B9B18}" type="pres">
      <dgm:prSet presAssocID="{3DDF4796-2B25-4B4F-9A5A-3E802F0B0FEE}" presName="sibTrans" presStyleLbl="bgSibTrans2D1" presStyleIdx="7" presStyleCnt="8"/>
      <dgm:spPr/>
    </dgm:pt>
    <dgm:pt modelId="{24DA3CF3-ED65-4D2C-AA6B-5D0AFCD97C9D}" type="pres">
      <dgm:prSet presAssocID="{64136518-C7A5-48C0-A6AD-65EAF6AC67DB}" presName="compNode" presStyleCnt="0"/>
      <dgm:spPr/>
    </dgm:pt>
    <dgm:pt modelId="{B62F32D8-738A-45EE-9DCF-F71C9B4692D6}" type="pres">
      <dgm:prSet presAssocID="{64136518-C7A5-48C0-A6AD-65EAF6AC67DB}" presName="dummyConnPt" presStyleCnt="0"/>
      <dgm:spPr/>
    </dgm:pt>
    <dgm:pt modelId="{AE46A30B-B3D8-4AF0-86B3-AE309E6DE3DE}" type="pres">
      <dgm:prSet presAssocID="{64136518-C7A5-48C0-A6AD-65EAF6AC67DB}" presName="node" presStyleLbl="node1" presStyleIdx="8" presStyleCnt="9">
        <dgm:presLayoutVars>
          <dgm:bulletEnabled val="1"/>
        </dgm:presLayoutVars>
      </dgm:prSet>
      <dgm:spPr/>
    </dgm:pt>
  </dgm:ptLst>
  <dgm:cxnLst>
    <dgm:cxn modelId="{220CE602-CC21-468D-A2A9-A01BC83F014F}" srcId="{08201C21-1BDD-4070-8D81-B8EE623DBE0B}" destId="{64136518-C7A5-48C0-A6AD-65EAF6AC67DB}" srcOrd="8" destOrd="0" parTransId="{2F40CC0B-66A5-4193-AD5E-FAD783F201A7}" sibTransId="{3B8C5BC9-BE11-4610-8DCF-A102BD98E71F}"/>
    <dgm:cxn modelId="{26436C09-BBB2-4461-931E-0929B2169022}" type="presOf" srcId="{15C91748-3A77-47E3-BDB2-7C03DCC0A0CD}" destId="{25F6D8DC-1ADE-4598-A353-C98F81117424}" srcOrd="0" destOrd="0" presId="urn:microsoft.com/office/officeart/2005/8/layout/bProcess4"/>
    <dgm:cxn modelId="{51ED5A1D-1CE9-4D56-938B-B309801C326F}" type="presOf" srcId="{115054E5-2CAC-407B-9768-26FE90E27357}" destId="{C3C5BAD0-8FAA-4BE1-9C92-039E15B6C750}" srcOrd="0" destOrd="0" presId="urn:microsoft.com/office/officeart/2005/8/layout/bProcess4"/>
    <dgm:cxn modelId="{0C9CC027-87A4-4D1B-8EA4-E21086C540D8}" srcId="{08201C21-1BDD-4070-8D81-B8EE623DBE0B}" destId="{428DD5BE-417F-495E-9018-0169AD67EE08}" srcOrd="2" destOrd="0" parTransId="{61697B22-386E-46A4-BBC6-3AB126AABF53}" sibTransId="{D80DCEBF-DC12-4A1D-9E9E-2E162C5CD263}"/>
    <dgm:cxn modelId="{38E95134-351C-48FC-B24A-E46B1C42835A}" type="presOf" srcId="{2BE20D06-F458-4FCC-817A-4B24DC44FE29}" destId="{5E4FD2D2-A629-4D2C-9C64-1C8E2F1D7A61}" srcOrd="0" destOrd="0" presId="urn:microsoft.com/office/officeart/2005/8/layout/bProcess4"/>
    <dgm:cxn modelId="{CB7AD65C-20FF-4F63-A2E0-3007A7F5B157}" type="presOf" srcId="{D80DCEBF-DC12-4A1D-9E9E-2E162C5CD263}" destId="{2C2C9A62-D706-455C-AA9C-AEA380F7BDFB}" srcOrd="0" destOrd="0" presId="urn:microsoft.com/office/officeart/2005/8/layout/bProcess4"/>
    <dgm:cxn modelId="{2FEC4561-2C9D-4B01-B8B8-C2F1D27E9477}" type="presOf" srcId="{08201C21-1BDD-4070-8D81-B8EE623DBE0B}" destId="{7D3B1330-53C8-44B3-B2CF-A6A2546DCAFE}" srcOrd="0" destOrd="0" presId="urn:microsoft.com/office/officeart/2005/8/layout/bProcess4"/>
    <dgm:cxn modelId="{1169A544-5219-4D3C-A2B6-DCB09F211F45}" type="presOf" srcId="{428DD5BE-417F-495E-9018-0169AD67EE08}" destId="{33236ACE-5191-4178-A2E1-429AA2DDA665}" srcOrd="0" destOrd="0" presId="urn:microsoft.com/office/officeart/2005/8/layout/bProcess4"/>
    <dgm:cxn modelId="{F4B95866-4771-4A42-929A-B8FD45CE08F0}" srcId="{08201C21-1BDD-4070-8D81-B8EE623DBE0B}" destId="{B879D250-78F9-4A38-8BBB-F475C308CBBF}" srcOrd="1" destOrd="0" parTransId="{DFAA6C89-4DD8-4D98-ACE7-FFF687F38264}" sibTransId="{A92945A2-9B59-4BF9-B5A9-087DBCCA52D3}"/>
    <dgm:cxn modelId="{8C05364F-AEEF-4EF9-A9DA-882681B3E148}" type="presOf" srcId="{DCB779F3-3AC1-43DD-AD5E-364B947D3633}" destId="{F9B1D189-B8AD-4E16-B743-4161ED563851}" srcOrd="0" destOrd="0" presId="urn:microsoft.com/office/officeart/2005/8/layout/bProcess4"/>
    <dgm:cxn modelId="{145DE253-61A8-4937-8621-1C65D68951F5}" type="presOf" srcId="{65E3DC36-CFAF-41C5-B29C-88900E442C8A}" destId="{A5368F0A-AD46-4B7B-8363-C059CDFF625B}" srcOrd="0" destOrd="0" presId="urn:microsoft.com/office/officeart/2005/8/layout/bProcess4"/>
    <dgm:cxn modelId="{A9D91B74-B695-4CFA-9590-548787F3B61E}" srcId="{08201C21-1BDD-4070-8D81-B8EE623DBE0B}" destId="{F4574B41-8C5C-4DE4-AE7B-E3015F9AD76C}" srcOrd="5" destOrd="0" parTransId="{F2771FC0-AFEA-4DE9-B42A-0508B10D726A}" sibTransId="{115054E5-2CAC-407B-9768-26FE90E27357}"/>
    <dgm:cxn modelId="{2E666354-89B8-4C4B-B3AF-1FF8529E4949}" type="presOf" srcId="{B879D250-78F9-4A38-8BBB-F475C308CBBF}" destId="{D6B56A4A-FC91-4BD0-AFEC-7A3741BD520B}" srcOrd="0" destOrd="0" presId="urn:microsoft.com/office/officeart/2005/8/layout/bProcess4"/>
    <dgm:cxn modelId="{D3368F79-C6EF-499D-98D4-715A2E5FD31E}" type="presOf" srcId="{A92945A2-9B59-4BF9-B5A9-087DBCCA52D3}" destId="{BEA462E4-17F8-4818-BD3A-5402AD729026}" srcOrd="0" destOrd="0" presId="urn:microsoft.com/office/officeart/2005/8/layout/bProcess4"/>
    <dgm:cxn modelId="{1711AE7A-AB06-493E-BEDF-B15721F8868A}" srcId="{08201C21-1BDD-4070-8D81-B8EE623DBE0B}" destId="{34BFE14C-6CF6-4FCF-8E44-2928F9800B1B}" srcOrd="7" destOrd="0" parTransId="{7A77EFD9-92FD-4087-9DA5-E04DF6F2DFA9}" sibTransId="{3DDF4796-2B25-4B4F-9A5A-3E802F0B0FEE}"/>
    <dgm:cxn modelId="{B125D67A-9C1B-4F69-8133-D3DC790ED89B}" type="presOf" srcId="{C8605967-595A-4310-9D2E-7870514CF7DF}" destId="{B2A43301-EA2C-4A8F-A943-D8410FB52D43}" srcOrd="0" destOrd="0" presId="urn:microsoft.com/office/officeart/2005/8/layout/bProcess4"/>
    <dgm:cxn modelId="{E61C2F7B-9E5B-49FE-BC19-EEFC9DC4C356}" srcId="{08201C21-1BDD-4070-8D81-B8EE623DBE0B}" destId="{EB37BD88-C7BE-4E7E-9D8F-7022072F90F1}" srcOrd="0" destOrd="0" parTransId="{FC764716-7733-413C-8465-4D0B3AAC50DB}" sibTransId="{15C91748-3A77-47E3-BDB2-7C03DCC0A0CD}"/>
    <dgm:cxn modelId="{5FB2C181-BC06-4BA9-87C3-A80ED9D14140}" srcId="{08201C21-1BDD-4070-8D81-B8EE623DBE0B}" destId="{65E3DC36-CFAF-41C5-B29C-88900E442C8A}" srcOrd="6" destOrd="0" parTransId="{BAD88983-D744-44B1-A64A-581C80DE97EB}" sibTransId="{2BE20D06-F458-4FCC-817A-4B24DC44FE29}"/>
    <dgm:cxn modelId="{3D71A488-EA00-482D-BF78-65C703230217}" type="presOf" srcId="{3DDF4796-2B25-4B4F-9A5A-3E802F0B0FEE}" destId="{B70C163B-9632-4D15-ADB0-4CFC753B9B18}" srcOrd="0" destOrd="0" presId="urn:microsoft.com/office/officeart/2005/8/layout/bProcess4"/>
    <dgm:cxn modelId="{D332F794-9F5F-416E-9B00-89883406B213}" type="presOf" srcId="{7FB81FC7-7E81-4639-A3C8-A4CD5AAEF2B4}" destId="{C937BB59-457B-4B61-BC1C-A67E2C766895}" srcOrd="0" destOrd="0" presId="urn:microsoft.com/office/officeart/2005/8/layout/bProcess4"/>
    <dgm:cxn modelId="{CA29F9B9-8F6C-4D60-A588-75B1ACE0A789}" srcId="{08201C21-1BDD-4070-8D81-B8EE623DBE0B}" destId="{55CE256B-E896-4C85-893C-EC37FFF369E2}" srcOrd="3" destOrd="0" parTransId="{3C989652-604D-41BA-83B8-8D38FD64A645}" sibTransId="{C8605967-595A-4310-9D2E-7870514CF7DF}"/>
    <dgm:cxn modelId="{4ED580BE-CD83-4A8E-89A2-D6C0C7F725F5}" type="presOf" srcId="{F4574B41-8C5C-4DE4-AE7B-E3015F9AD76C}" destId="{E51171E6-AF13-4BB6-AEC5-AB70639E4669}" srcOrd="0" destOrd="0" presId="urn:microsoft.com/office/officeart/2005/8/layout/bProcess4"/>
    <dgm:cxn modelId="{A6E544C0-67F0-4E73-B7D9-D375752786F4}" type="presOf" srcId="{55CE256B-E896-4C85-893C-EC37FFF369E2}" destId="{411C5629-013F-4332-8C65-11ED9D0603C8}" srcOrd="0" destOrd="0" presId="urn:microsoft.com/office/officeart/2005/8/layout/bProcess4"/>
    <dgm:cxn modelId="{D74254F3-90A3-4E64-923A-F53085B2C361}" srcId="{08201C21-1BDD-4070-8D81-B8EE623DBE0B}" destId="{7FB81FC7-7E81-4639-A3C8-A4CD5AAEF2B4}" srcOrd="4" destOrd="0" parTransId="{86047DA6-BF6F-435F-8569-EDF9EFF654D6}" sibTransId="{DCB779F3-3AC1-43DD-AD5E-364B947D3633}"/>
    <dgm:cxn modelId="{6430D9F4-6820-4F92-A8E6-1F360C207C83}" type="presOf" srcId="{34BFE14C-6CF6-4FCF-8E44-2928F9800B1B}" destId="{96257F51-F468-4C07-8380-808734D1A762}" srcOrd="0" destOrd="0" presId="urn:microsoft.com/office/officeart/2005/8/layout/bProcess4"/>
    <dgm:cxn modelId="{2CE26EFC-3F90-4D6B-8835-699B5B0AB3B1}" type="presOf" srcId="{EB37BD88-C7BE-4E7E-9D8F-7022072F90F1}" destId="{875B3A11-B5C6-4210-847A-27679A70B3E1}" srcOrd="0" destOrd="0" presId="urn:microsoft.com/office/officeart/2005/8/layout/bProcess4"/>
    <dgm:cxn modelId="{A486C6FE-BD74-4CB9-B616-E033904E1495}" type="presOf" srcId="{64136518-C7A5-48C0-A6AD-65EAF6AC67DB}" destId="{AE46A30B-B3D8-4AF0-86B3-AE309E6DE3DE}" srcOrd="0" destOrd="0" presId="urn:microsoft.com/office/officeart/2005/8/layout/bProcess4"/>
    <dgm:cxn modelId="{66025955-047F-4460-B260-38B00C5DAE8A}" type="presParOf" srcId="{7D3B1330-53C8-44B3-B2CF-A6A2546DCAFE}" destId="{F22B38D6-7AFD-4FEB-A4BC-78B54A0F6489}" srcOrd="0" destOrd="0" presId="urn:microsoft.com/office/officeart/2005/8/layout/bProcess4"/>
    <dgm:cxn modelId="{26B333FA-810B-4EC9-B0C8-F9413AB408A9}" type="presParOf" srcId="{F22B38D6-7AFD-4FEB-A4BC-78B54A0F6489}" destId="{490FCAB4-D300-43FB-B64A-7D26370025C3}" srcOrd="0" destOrd="0" presId="urn:microsoft.com/office/officeart/2005/8/layout/bProcess4"/>
    <dgm:cxn modelId="{78A747F2-A0DE-4871-A39C-5A42D26239AB}" type="presParOf" srcId="{F22B38D6-7AFD-4FEB-A4BC-78B54A0F6489}" destId="{875B3A11-B5C6-4210-847A-27679A70B3E1}" srcOrd="1" destOrd="0" presId="urn:microsoft.com/office/officeart/2005/8/layout/bProcess4"/>
    <dgm:cxn modelId="{F06D3AF5-2662-4A50-A508-3112B7064126}" type="presParOf" srcId="{7D3B1330-53C8-44B3-B2CF-A6A2546DCAFE}" destId="{25F6D8DC-1ADE-4598-A353-C98F81117424}" srcOrd="1" destOrd="0" presId="urn:microsoft.com/office/officeart/2005/8/layout/bProcess4"/>
    <dgm:cxn modelId="{99DCE774-9C7B-46E0-AB31-763AB2B73C7A}" type="presParOf" srcId="{7D3B1330-53C8-44B3-B2CF-A6A2546DCAFE}" destId="{5CA2ACF7-4C46-4E64-82D5-00595E8CD2E1}" srcOrd="2" destOrd="0" presId="urn:microsoft.com/office/officeart/2005/8/layout/bProcess4"/>
    <dgm:cxn modelId="{BD088BD7-598D-4B60-A6C2-4B93B26C298E}" type="presParOf" srcId="{5CA2ACF7-4C46-4E64-82D5-00595E8CD2E1}" destId="{132A83DB-A0D4-42DA-96D5-55403FC15F91}" srcOrd="0" destOrd="0" presId="urn:microsoft.com/office/officeart/2005/8/layout/bProcess4"/>
    <dgm:cxn modelId="{121BE9ED-B7D0-4597-829B-106B7DC70518}" type="presParOf" srcId="{5CA2ACF7-4C46-4E64-82D5-00595E8CD2E1}" destId="{D6B56A4A-FC91-4BD0-AFEC-7A3741BD520B}" srcOrd="1" destOrd="0" presId="urn:microsoft.com/office/officeart/2005/8/layout/bProcess4"/>
    <dgm:cxn modelId="{C1697580-F17F-4AC1-8887-D395650B7FFA}" type="presParOf" srcId="{7D3B1330-53C8-44B3-B2CF-A6A2546DCAFE}" destId="{BEA462E4-17F8-4818-BD3A-5402AD729026}" srcOrd="3" destOrd="0" presId="urn:microsoft.com/office/officeart/2005/8/layout/bProcess4"/>
    <dgm:cxn modelId="{D1F4D9FF-B117-4475-A3FD-AB7FE7ABF1B0}" type="presParOf" srcId="{7D3B1330-53C8-44B3-B2CF-A6A2546DCAFE}" destId="{59DC6C5F-5673-4D67-BF75-098FD70E7E5C}" srcOrd="4" destOrd="0" presId="urn:microsoft.com/office/officeart/2005/8/layout/bProcess4"/>
    <dgm:cxn modelId="{F5A3AFE4-3384-47C8-A554-3045785B285E}" type="presParOf" srcId="{59DC6C5F-5673-4D67-BF75-098FD70E7E5C}" destId="{F71EA23C-28CE-4CBE-AC8A-F22089E014AF}" srcOrd="0" destOrd="0" presId="urn:microsoft.com/office/officeart/2005/8/layout/bProcess4"/>
    <dgm:cxn modelId="{95690F1F-8057-4F6A-92A0-1943C338A363}" type="presParOf" srcId="{59DC6C5F-5673-4D67-BF75-098FD70E7E5C}" destId="{33236ACE-5191-4178-A2E1-429AA2DDA665}" srcOrd="1" destOrd="0" presId="urn:microsoft.com/office/officeart/2005/8/layout/bProcess4"/>
    <dgm:cxn modelId="{9C8AA018-0E00-4C81-9ED2-29083D3F3E76}" type="presParOf" srcId="{7D3B1330-53C8-44B3-B2CF-A6A2546DCAFE}" destId="{2C2C9A62-D706-455C-AA9C-AEA380F7BDFB}" srcOrd="5" destOrd="0" presId="urn:microsoft.com/office/officeart/2005/8/layout/bProcess4"/>
    <dgm:cxn modelId="{554EA690-DB64-482A-A96C-5EA93DEA82A5}" type="presParOf" srcId="{7D3B1330-53C8-44B3-B2CF-A6A2546DCAFE}" destId="{8C2DB326-17D4-46ED-A111-5C8B180E4EC1}" srcOrd="6" destOrd="0" presId="urn:microsoft.com/office/officeart/2005/8/layout/bProcess4"/>
    <dgm:cxn modelId="{C77BC5A3-712B-4E62-9168-1E7A17AC0BCC}" type="presParOf" srcId="{8C2DB326-17D4-46ED-A111-5C8B180E4EC1}" destId="{2A204891-C5D5-4B70-BC97-FA1F6A691ED1}" srcOrd="0" destOrd="0" presId="urn:microsoft.com/office/officeart/2005/8/layout/bProcess4"/>
    <dgm:cxn modelId="{3588CACB-56BE-4E7C-BFB5-00B734EC9E9C}" type="presParOf" srcId="{8C2DB326-17D4-46ED-A111-5C8B180E4EC1}" destId="{411C5629-013F-4332-8C65-11ED9D0603C8}" srcOrd="1" destOrd="0" presId="urn:microsoft.com/office/officeart/2005/8/layout/bProcess4"/>
    <dgm:cxn modelId="{978B9773-E84A-4DD5-8C2B-E71D17F9A4A3}" type="presParOf" srcId="{7D3B1330-53C8-44B3-B2CF-A6A2546DCAFE}" destId="{B2A43301-EA2C-4A8F-A943-D8410FB52D43}" srcOrd="7" destOrd="0" presId="urn:microsoft.com/office/officeart/2005/8/layout/bProcess4"/>
    <dgm:cxn modelId="{C3278169-08B9-4D4E-A5C9-915715FECFAE}" type="presParOf" srcId="{7D3B1330-53C8-44B3-B2CF-A6A2546DCAFE}" destId="{649A2A3B-E73E-423E-9B27-71CD1B362564}" srcOrd="8" destOrd="0" presId="urn:microsoft.com/office/officeart/2005/8/layout/bProcess4"/>
    <dgm:cxn modelId="{A5D050EF-780C-4CAC-8180-C151DDFF60C5}" type="presParOf" srcId="{649A2A3B-E73E-423E-9B27-71CD1B362564}" destId="{43671257-3268-4C0A-9029-6D64655D060E}" srcOrd="0" destOrd="0" presId="urn:microsoft.com/office/officeart/2005/8/layout/bProcess4"/>
    <dgm:cxn modelId="{1C112C8F-629F-4EA9-BABC-6C40EA0D4E49}" type="presParOf" srcId="{649A2A3B-E73E-423E-9B27-71CD1B362564}" destId="{C937BB59-457B-4B61-BC1C-A67E2C766895}" srcOrd="1" destOrd="0" presId="urn:microsoft.com/office/officeart/2005/8/layout/bProcess4"/>
    <dgm:cxn modelId="{68CF17DF-A65E-4012-BD66-AE0174AF2A24}" type="presParOf" srcId="{7D3B1330-53C8-44B3-B2CF-A6A2546DCAFE}" destId="{F9B1D189-B8AD-4E16-B743-4161ED563851}" srcOrd="9" destOrd="0" presId="urn:microsoft.com/office/officeart/2005/8/layout/bProcess4"/>
    <dgm:cxn modelId="{6169B9BB-3653-483B-866E-B81184651D1F}" type="presParOf" srcId="{7D3B1330-53C8-44B3-B2CF-A6A2546DCAFE}" destId="{6BF2427E-A8F4-4D30-8C69-2D9E8EB6049E}" srcOrd="10" destOrd="0" presId="urn:microsoft.com/office/officeart/2005/8/layout/bProcess4"/>
    <dgm:cxn modelId="{11FEDA82-B232-4F0E-8D74-46CABDD6D2ED}" type="presParOf" srcId="{6BF2427E-A8F4-4D30-8C69-2D9E8EB6049E}" destId="{38E8EADC-601A-4EDB-BE0A-A3012B8318F1}" srcOrd="0" destOrd="0" presId="urn:microsoft.com/office/officeart/2005/8/layout/bProcess4"/>
    <dgm:cxn modelId="{E0D5FA47-E69F-459F-8A2D-B92FBD1E5E53}" type="presParOf" srcId="{6BF2427E-A8F4-4D30-8C69-2D9E8EB6049E}" destId="{E51171E6-AF13-4BB6-AEC5-AB70639E4669}" srcOrd="1" destOrd="0" presId="urn:microsoft.com/office/officeart/2005/8/layout/bProcess4"/>
    <dgm:cxn modelId="{773E1A75-DC2E-44B7-932F-5534D4AA0DB2}" type="presParOf" srcId="{7D3B1330-53C8-44B3-B2CF-A6A2546DCAFE}" destId="{C3C5BAD0-8FAA-4BE1-9C92-039E15B6C750}" srcOrd="11" destOrd="0" presId="urn:microsoft.com/office/officeart/2005/8/layout/bProcess4"/>
    <dgm:cxn modelId="{6AFE25EC-2762-4B0B-BCF5-E8C5DF46E967}" type="presParOf" srcId="{7D3B1330-53C8-44B3-B2CF-A6A2546DCAFE}" destId="{D5DEF6D5-E807-443C-93A9-5139EEA56C6C}" srcOrd="12" destOrd="0" presId="urn:microsoft.com/office/officeart/2005/8/layout/bProcess4"/>
    <dgm:cxn modelId="{2C12BFC7-6EBA-43F2-8CF5-A7223B4BF54B}" type="presParOf" srcId="{D5DEF6D5-E807-443C-93A9-5139EEA56C6C}" destId="{A135AEE0-D4A4-480E-9117-3BC25CF2DBF0}" srcOrd="0" destOrd="0" presId="urn:microsoft.com/office/officeart/2005/8/layout/bProcess4"/>
    <dgm:cxn modelId="{5B047CB2-8F02-4943-A31E-F98D751A2040}" type="presParOf" srcId="{D5DEF6D5-E807-443C-93A9-5139EEA56C6C}" destId="{A5368F0A-AD46-4B7B-8363-C059CDFF625B}" srcOrd="1" destOrd="0" presId="urn:microsoft.com/office/officeart/2005/8/layout/bProcess4"/>
    <dgm:cxn modelId="{35FCAE51-4596-4DA6-BF20-36C971BE2CCA}" type="presParOf" srcId="{7D3B1330-53C8-44B3-B2CF-A6A2546DCAFE}" destId="{5E4FD2D2-A629-4D2C-9C64-1C8E2F1D7A61}" srcOrd="13" destOrd="0" presId="urn:microsoft.com/office/officeart/2005/8/layout/bProcess4"/>
    <dgm:cxn modelId="{4F17A23F-6092-45C0-AC13-725FD4160AFF}" type="presParOf" srcId="{7D3B1330-53C8-44B3-B2CF-A6A2546DCAFE}" destId="{7422C46D-C272-40FF-A0BE-A4B8C376793D}" srcOrd="14" destOrd="0" presId="urn:microsoft.com/office/officeart/2005/8/layout/bProcess4"/>
    <dgm:cxn modelId="{D3EE3536-6F19-4C85-8925-7E7246B7F054}" type="presParOf" srcId="{7422C46D-C272-40FF-A0BE-A4B8C376793D}" destId="{9A11585B-F444-416C-83A3-597ED7371EB5}" srcOrd="0" destOrd="0" presId="urn:microsoft.com/office/officeart/2005/8/layout/bProcess4"/>
    <dgm:cxn modelId="{4BB8E051-2043-431C-A03D-0CE21651F32E}" type="presParOf" srcId="{7422C46D-C272-40FF-A0BE-A4B8C376793D}" destId="{96257F51-F468-4C07-8380-808734D1A762}" srcOrd="1" destOrd="0" presId="urn:microsoft.com/office/officeart/2005/8/layout/bProcess4"/>
    <dgm:cxn modelId="{93FA70A3-1863-4D7C-BF53-B24F47F830DA}" type="presParOf" srcId="{7D3B1330-53C8-44B3-B2CF-A6A2546DCAFE}" destId="{B70C163B-9632-4D15-ADB0-4CFC753B9B18}" srcOrd="15" destOrd="0" presId="urn:microsoft.com/office/officeart/2005/8/layout/bProcess4"/>
    <dgm:cxn modelId="{A5437AAC-D5D1-408C-B60E-523FBD1C2B2E}" type="presParOf" srcId="{7D3B1330-53C8-44B3-B2CF-A6A2546DCAFE}" destId="{24DA3CF3-ED65-4D2C-AA6B-5D0AFCD97C9D}" srcOrd="16" destOrd="0" presId="urn:microsoft.com/office/officeart/2005/8/layout/bProcess4"/>
    <dgm:cxn modelId="{98D9E4B9-69D5-43A2-AC44-ED49198755C3}" type="presParOf" srcId="{24DA3CF3-ED65-4D2C-AA6B-5D0AFCD97C9D}" destId="{B62F32D8-738A-45EE-9DCF-F71C9B4692D6}" srcOrd="0" destOrd="0" presId="urn:microsoft.com/office/officeart/2005/8/layout/bProcess4"/>
    <dgm:cxn modelId="{1BB2BDEB-2F7D-4D90-B9D5-95056952B8F6}" type="presParOf" srcId="{24DA3CF3-ED65-4D2C-AA6B-5D0AFCD97C9D}" destId="{AE46A30B-B3D8-4AF0-86B3-AE309E6DE3DE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1DE52CC-8A7C-48C1-8E15-1F9B89BD3112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6D9B48-AFAF-432A-A3BF-76759FCC4554}">
      <dgm:prSet phldrT="[Text]"/>
      <dgm:spPr/>
      <dgm:t>
        <a:bodyPr/>
        <a:lstStyle/>
        <a:p>
          <a:r>
            <a:rPr lang="en-US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rPr>
            <a:t>GOTHIC LITERATURE INCLUDES:</a:t>
          </a:r>
          <a:endParaRPr lang="en-US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4CDEBC-5385-4BF7-8A22-773319472945}" type="parTrans" cxnId="{9A503EC9-04F8-48A1-9397-F870BDFB264B}">
      <dgm:prSet/>
      <dgm:spPr/>
      <dgm:t>
        <a:bodyPr/>
        <a:lstStyle/>
        <a:p>
          <a:endParaRPr lang="en-US"/>
        </a:p>
      </dgm:t>
    </dgm:pt>
    <dgm:pt modelId="{BB06ED25-18FE-4F1C-ADF2-2773F5F0B5C5}" type="sibTrans" cxnId="{9A503EC9-04F8-48A1-9397-F870BDFB264B}">
      <dgm:prSet/>
      <dgm:spPr/>
      <dgm:t>
        <a:bodyPr/>
        <a:lstStyle/>
        <a:p>
          <a:endParaRPr lang="en-US"/>
        </a:p>
      </dgm:t>
    </dgm:pt>
    <dgm:pt modelId="{E02B96BF-577A-4FFB-B352-00B9FDADFF5A}">
      <dgm:prSet phldrT="[Text]"/>
      <dgm:spPr/>
      <dgm:t>
        <a:bodyPr/>
        <a:lstStyle/>
        <a:p>
          <a:r>
            <a:rPr lang="en-US" dirty="0"/>
            <a:t>Gloomy and disturbing.</a:t>
          </a:r>
        </a:p>
      </dgm:t>
    </dgm:pt>
    <dgm:pt modelId="{3FBC7EB7-F7BA-4DBF-9620-EEE5A4AF89F0}" type="parTrans" cxnId="{94ED39D1-BB03-4B4A-AD6E-865D3CFA5D1D}">
      <dgm:prSet/>
      <dgm:spPr/>
      <dgm:t>
        <a:bodyPr/>
        <a:lstStyle/>
        <a:p>
          <a:endParaRPr lang="en-US"/>
        </a:p>
      </dgm:t>
    </dgm:pt>
    <dgm:pt modelId="{89D03D30-028B-4507-AE9E-031B788FA576}" type="sibTrans" cxnId="{94ED39D1-BB03-4B4A-AD6E-865D3CFA5D1D}">
      <dgm:prSet/>
      <dgm:spPr/>
      <dgm:t>
        <a:bodyPr/>
        <a:lstStyle/>
        <a:p>
          <a:endParaRPr lang="en-US"/>
        </a:p>
      </dgm:t>
    </dgm:pt>
    <dgm:pt modelId="{C5999524-58C3-4437-91C6-469412416D71}">
      <dgm:prSet phldrT="[Text]"/>
      <dgm:spPr/>
      <dgm:t>
        <a:bodyPr/>
        <a:lstStyle/>
        <a:p>
          <a:r>
            <a:rPr lang="en-US" dirty="0"/>
            <a:t>Enlightenment </a:t>
          </a:r>
        </a:p>
      </dgm:t>
    </dgm:pt>
    <dgm:pt modelId="{60B20E29-0BA0-4562-A900-BA7AFCC84CAA}" type="parTrans" cxnId="{89C0D7B3-EF07-4284-95BA-9AD3092D69FE}">
      <dgm:prSet/>
      <dgm:spPr/>
      <dgm:t>
        <a:bodyPr/>
        <a:lstStyle/>
        <a:p>
          <a:endParaRPr lang="en-US"/>
        </a:p>
      </dgm:t>
    </dgm:pt>
    <dgm:pt modelId="{048B2D08-4BC4-4D66-B206-C0910A436D0F}" type="sibTrans" cxnId="{89C0D7B3-EF07-4284-95BA-9AD3092D69FE}">
      <dgm:prSet/>
      <dgm:spPr/>
      <dgm:t>
        <a:bodyPr/>
        <a:lstStyle/>
        <a:p>
          <a:endParaRPr lang="en-US"/>
        </a:p>
      </dgm:t>
    </dgm:pt>
    <dgm:pt modelId="{81DC73EF-43FB-4F3A-9051-903AF37623E9}">
      <dgm:prSet/>
      <dgm:spPr/>
      <dgm:t>
        <a:bodyPr/>
        <a:lstStyle/>
        <a:p>
          <a:r>
            <a:rPr lang="en-US" dirty="0">
              <a:cs typeface="Times New Roman" pitchFamily="18" charset="0"/>
            </a:rPr>
            <a:t>Gothic poetry, short stories, or novels that were designed to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thrill</a:t>
          </a:r>
          <a:r>
            <a:rPr lang="en-US" dirty="0">
              <a:solidFill>
                <a:srgbClr val="92D050"/>
              </a:solidFill>
              <a:cs typeface="Times New Roman" pitchFamily="18" charset="0"/>
            </a:rPr>
            <a:t> </a:t>
          </a:r>
          <a:r>
            <a:rPr lang="en-US" dirty="0">
              <a:cs typeface="Times New Roman" pitchFamily="18" charset="0"/>
            </a:rPr>
            <a:t>readers by providing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mystery </a:t>
          </a:r>
          <a:r>
            <a:rPr lang="en-US" dirty="0">
              <a:cs typeface="Times New Roman" pitchFamily="18" charset="0"/>
            </a:rPr>
            <a:t>and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blood-curdling </a:t>
          </a:r>
          <a:r>
            <a:rPr lang="en-US" dirty="0">
              <a:cs typeface="Times New Roman" pitchFamily="18" charset="0"/>
            </a:rPr>
            <a:t>accounts of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villainy, murder, and the supernatural</a:t>
          </a:r>
          <a:r>
            <a:rPr lang="en-US" dirty="0">
              <a:cs typeface="Times New Roman" pitchFamily="18" charset="0"/>
            </a:rPr>
            <a:t>. </a:t>
          </a:r>
          <a:endParaRPr lang="en-US" dirty="0"/>
        </a:p>
      </dgm:t>
    </dgm:pt>
    <dgm:pt modelId="{9C58A73A-8438-4115-BF6D-81BC8C57F9F8}" type="parTrans" cxnId="{12ECF48F-3E10-4F13-881B-ACA34B03B793}">
      <dgm:prSet/>
      <dgm:spPr/>
      <dgm:t>
        <a:bodyPr/>
        <a:lstStyle/>
        <a:p>
          <a:endParaRPr lang="en-US"/>
        </a:p>
      </dgm:t>
    </dgm:pt>
    <dgm:pt modelId="{E47667E0-3FC5-4B6F-AFB8-B957D97BE013}" type="sibTrans" cxnId="{12ECF48F-3E10-4F13-881B-ACA34B03B793}">
      <dgm:prSet/>
      <dgm:spPr/>
      <dgm:t>
        <a:bodyPr/>
        <a:lstStyle/>
        <a:p>
          <a:endParaRPr lang="en-US"/>
        </a:p>
      </dgm:t>
    </dgm:pt>
    <dgm:pt modelId="{4CAE76FF-1E21-4D88-A5E7-ED4A425F45D0}">
      <dgm:prSet/>
      <dgm:spPr/>
      <dgm:t>
        <a:bodyPr/>
        <a:lstStyle/>
        <a:p>
          <a:r>
            <a:rPr lang="en-US" dirty="0">
              <a:cs typeface="Times New Roman" pitchFamily="18" charset="0"/>
            </a:rPr>
            <a:t>The term has come to be used much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more loosely </a:t>
          </a:r>
          <a:r>
            <a:rPr lang="en-US" dirty="0">
              <a:cs typeface="Times New Roman" pitchFamily="18" charset="0"/>
            </a:rPr>
            <a:t>to refer to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gloomy </a:t>
          </a:r>
          <a:r>
            <a:rPr lang="en-US" dirty="0">
              <a:cs typeface="Times New Roman" pitchFamily="18" charset="0"/>
            </a:rPr>
            <a:t>or </a:t>
          </a:r>
          <a:r>
            <a:rPr lang="en-US" dirty="0">
              <a:solidFill>
                <a:srgbClr val="FF0000"/>
              </a:solidFill>
              <a:cs typeface="Times New Roman" pitchFamily="18" charset="0"/>
            </a:rPr>
            <a:t>frightening literature</a:t>
          </a:r>
          <a:r>
            <a:rPr lang="en-US" dirty="0">
              <a:cs typeface="Times New Roman" pitchFamily="18" charset="0"/>
            </a:rPr>
            <a:t>.  </a:t>
          </a:r>
          <a:r>
            <a:rPr lang="en-US" dirty="0"/>
            <a:t>Many scholars believe the rise of the Gothic was a </a:t>
          </a:r>
          <a:r>
            <a:rPr lang="en-US" dirty="0">
              <a:solidFill>
                <a:srgbClr val="FF0000"/>
              </a:solidFill>
            </a:rPr>
            <a:t>response </a:t>
          </a:r>
          <a:r>
            <a:rPr lang="en-US" dirty="0"/>
            <a:t>to the </a:t>
          </a:r>
          <a:r>
            <a:rPr lang="en-US" dirty="0">
              <a:solidFill>
                <a:srgbClr val="FF0000"/>
              </a:solidFill>
            </a:rPr>
            <a:t>prevailing mode of rational thought and reason.</a:t>
          </a:r>
        </a:p>
      </dgm:t>
    </dgm:pt>
    <dgm:pt modelId="{23BECE29-F9DA-4A6B-A428-7BEE93A62788}" type="parTrans" cxnId="{2972AF62-7B05-4D87-9069-5616C1A12A76}">
      <dgm:prSet/>
      <dgm:spPr/>
      <dgm:t>
        <a:bodyPr/>
        <a:lstStyle/>
        <a:p>
          <a:endParaRPr lang="en-US"/>
        </a:p>
      </dgm:t>
    </dgm:pt>
    <dgm:pt modelId="{1FFAA202-788B-4BAB-9007-E8803AD241BA}" type="sibTrans" cxnId="{2972AF62-7B05-4D87-9069-5616C1A12A76}">
      <dgm:prSet/>
      <dgm:spPr/>
      <dgm:t>
        <a:bodyPr/>
        <a:lstStyle/>
        <a:p>
          <a:endParaRPr lang="en-US"/>
        </a:p>
      </dgm:t>
    </dgm:pt>
    <dgm:pt modelId="{815AEC35-B244-4E80-91C7-243E7E765FC6}">
      <dgm:prSet/>
      <dgm:spPr/>
      <dgm:t>
        <a:bodyPr/>
        <a:lstStyle/>
        <a:p>
          <a:r>
            <a:rPr lang="en-US" dirty="0"/>
            <a:t>Eighteenth century thought was dominated by an intellectual movement called the </a:t>
          </a:r>
          <a:r>
            <a:rPr lang="en-US" b="1" dirty="0">
              <a:solidFill>
                <a:srgbClr val="FF0000"/>
              </a:solidFill>
            </a:rPr>
            <a:t>enlightenment</a:t>
          </a:r>
          <a:r>
            <a:rPr lang="en-US" dirty="0">
              <a:solidFill>
                <a:srgbClr val="FF0000"/>
              </a:solidFill>
            </a:rPr>
            <a:t> </a:t>
          </a:r>
          <a:r>
            <a:rPr lang="en-US" dirty="0"/>
            <a:t>by later historians.  Enlightenment philosophers and writers valued </a:t>
          </a:r>
          <a:r>
            <a:rPr lang="en-US" b="1" dirty="0">
              <a:solidFill>
                <a:srgbClr val="FF0000"/>
              </a:solidFill>
            </a:rPr>
            <a:t>reason and human</a:t>
          </a:r>
          <a:r>
            <a:rPr lang="en-US" dirty="0">
              <a:solidFill>
                <a:srgbClr val="FF0000"/>
              </a:solidFill>
            </a:rPr>
            <a:t> </a:t>
          </a:r>
          <a:r>
            <a:rPr lang="en-US" b="1" dirty="0">
              <a:solidFill>
                <a:srgbClr val="FF0000"/>
              </a:solidFill>
            </a:rPr>
            <a:t>understanding</a:t>
          </a:r>
          <a:r>
            <a:rPr lang="en-US" dirty="0"/>
            <a:t> above </a:t>
          </a:r>
          <a:r>
            <a:rPr lang="en-US" dirty="0">
              <a:solidFill>
                <a:srgbClr val="FF0000"/>
              </a:solidFill>
            </a:rPr>
            <a:t>emotions and feelings</a:t>
          </a:r>
          <a:r>
            <a:rPr lang="en-US" dirty="0"/>
            <a:t>. </a:t>
          </a:r>
        </a:p>
      </dgm:t>
    </dgm:pt>
    <dgm:pt modelId="{59C53206-BDEC-4FCC-B90D-15C515B332D1}" type="parTrans" cxnId="{AD54AF22-A819-4C40-8461-C51FB2E80B30}">
      <dgm:prSet/>
      <dgm:spPr/>
      <dgm:t>
        <a:bodyPr/>
        <a:lstStyle/>
        <a:p>
          <a:endParaRPr lang="en-US"/>
        </a:p>
      </dgm:t>
    </dgm:pt>
    <dgm:pt modelId="{E9B8AC92-514B-407D-AD57-E117103DD7A4}" type="sibTrans" cxnId="{AD54AF22-A819-4C40-8461-C51FB2E80B30}">
      <dgm:prSet/>
      <dgm:spPr/>
      <dgm:t>
        <a:bodyPr/>
        <a:lstStyle/>
        <a:p>
          <a:endParaRPr lang="en-US"/>
        </a:p>
      </dgm:t>
    </dgm:pt>
    <dgm:pt modelId="{A0306FFA-291F-4475-8F8A-C1C772E2E8F5}" type="pres">
      <dgm:prSet presAssocID="{31DE52CC-8A7C-48C1-8E15-1F9B89BD3112}" presName="linear" presStyleCnt="0">
        <dgm:presLayoutVars>
          <dgm:dir/>
          <dgm:animLvl val="lvl"/>
          <dgm:resizeHandles val="exact"/>
        </dgm:presLayoutVars>
      </dgm:prSet>
      <dgm:spPr/>
    </dgm:pt>
    <dgm:pt modelId="{E388C444-7207-4EFE-BC93-3D0566017C73}" type="pres">
      <dgm:prSet presAssocID="{336D9B48-AFAF-432A-A3BF-76759FCC4554}" presName="parentLin" presStyleCnt="0"/>
      <dgm:spPr/>
    </dgm:pt>
    <dgm:pt modelId="{E93125F9-5C68-4707-8803-2541BDAAE5FE}" type="pres">
      <dgm:prSet presAssocID="{336D9B48-AFAF-432A-A3BF-76759FCC4554}" presName="parentLeftMargin" presStyleLbl="node1" presStyleIdx="0" presStyleCnt="3"/>
      <dgm:spPr/>
    </dgm:pt>
    <dgm:pt modelId="{D91CF102-BBB4-480D-B462-28056F6C780A}" type="pres">
      <dgm:prSet presAssocID="{336D9B48-AFAF-432A-A3BF-76759FCC455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7DBE26C-605E-4B43-A532-66D84F167DC7}" type="pres">
      <dgm:prSet presAssocID="{336D9B48-AFAF-432A-A3BF-76759FCC4554}" presName="negativeSpace" presStyleCnt="0"/>
      <dgm:spPr/>
    </dgm:pt>
    <dgm:pt modelId="{2A006FF6-548F-42B3-9B6A-63215A64604D}" type="pres">
      <dgm:prSet presAssocID="{336D9B48-AFAF-432A-A3BF-76759FCC4554}" presName="childText" presStyleLbl="conFgAcc1" presStyleIdx="0" presStyleCnt="3" custLinFactNeighborX="3097" custLinFactNeighborY="94445">
        <dgm:presLayoutVars>
          <dgm:bulletEnabled val="1"/>
        </dgm:presLayoutVars>
      </dgm:prSet>
      <dgm:spPr/>
    </dgm:pt>
    <dgm:pt modelId="{E3D234B9-904C-47F8-BC47-A42C8FBEAF6B}" type="pres">
      <dgm:prSet presAssocID="{BB06ED25-18FE-4F1C-ADF2-2773F5F0B5C5}" presName="spaceBetweenRectangles" presStyleCnt="0"/>
      <dgm:spPr/>
    </dgm:pt>
    <dgm:pt modelId="{11BA596E-5E40-4603-B27F-838DE582F0E7}" type="pres">
      <dgm:prSet presAssocID="{E02B96BF-577A-4FFB-B352-00B9FDADFF5A}" presName="parentLin" presStyleCnt="0"/>
      <dgm:spPr/>
    </dgm:pt>
    <dgm:pt modelId="{1ACC15C9-E431-424B-9CF4-F0B032770B8F}" type="pres">
      <dgm:prSet presAssocID="{E02B96BF-577A-4FFB-B352-00B9FDADFF5A}" presName="parentLeftMargin" presStyleLbl="node1" presStyleIdx="0" presStyleCnt="3"/>
      <dgm:spPr/>
    </dgm:pt>
    <dgm:pt modelId="{2FFBA887-9C11-4395-BA3F-BCA2E35E63C6}" type="pres">
      <dgm:prSet presAssocID="{E02B96BF-577A-4FFB-B352-00B9FDADFF5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DD0D7C5-076A-41AF-9EF1-128A9E63B8EF}" type="pres">
      <dgm:prSet presAssocID="{E02B96BF-577A-4FFB-B352-00B9FDADFF5A}" presName="negativeSpace" presStyleCnt="0"/>
      <dgm:spPr/>
    </dgm:pt>
    <dgm:pt modelId="{FC4E8FB1-A2D6-47CE-AF5A-2CE819076C61}" type="pres">
      <dgm:prSet presAssocID="{E02B96BF-577A-4FFB-B352-00B9FDADFF5A}" presName="childText" presStyleLbl="conFgAcc1" presStyleIdx="1" presStyleCnt="3" custLinFactNeighborX="-1770" custLinFactNeighborY="14444">
        <dgm:presLayoutVars>
          <dgm:bulletEnabled val="1"/>
        </dgm:presLayoutVars>
      </dgm:prSet>
      <dgm:spPr/>
    </dgm:pt>
    <dgm:pt modelId="{178187AE-8F22-481D-9B42-4368C780C530}" type="pres">
      <dgm:prSet presAssocID="{89D03D30-028B-4507-AE9E-031B788FA576}" presName="spaceBetweenRectangles" presStyleCnt="0"/>
      <dgm:spPr/>
    </dgm:pt>
    <dgm:pt modelId="{065A6FDC-62BA-445E-88ED-47479F9D51F2}" type="pres">
      <dgm:prSet presAssocID="{C5999524-58C3-4437-91C6-469412416D71}" presName="parentLin" presStyleCnt="0"/>
      <dgm:spPr/>
    </dgm:pt>
    <dgm:pt modelId="{B288CFFF-B8C6-4E4B-A799-5416ED61BAC4}" type="pres">
      <dgm:prSet presAssocID="{C5999524-58C3-4437-91C6-469412416D71}" presName="parentLeftMargin" presStyleLbl="node1" presStyleIdx="1" presStyleCnt="3"/>
      <dgm:spPr/>
    </dgm:pt>
    <dgm:pt modelId="{A8B2164D-BEAD-44C8-9441-76E638F9939C}" type="pres">
      <dgm:prSet presAssocID="{C5999524-58C3-4437-91C6-469412416D7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7D28941-4963-47CD-B5B3-98EBA1D829A2}" type="pres">
      <dgm:prSet presAssocID="{C5999524-58C3-4437-91C6-469412416D71}" presName="negativeSpace" presStyleCnt="0"/>
      <dgm:spPr/>
    </dgm:pt>
    <dgm:pt modelId="{B049F966-17D0-498D-83F1-38CA98B871E5}" type="pres">
      <dgm:prSet presAssocID="{C5999524-58C3-4437-91C6-469412416D71}" presName="childText" presStyleLbl="conFgAcc1" presStyleIdx="2" presStyleCnt="3" custLinFactNeighborY="34858">
        <dgm:presLayoutVars>
          <dgm:bulletEnabled val="1"/>
        </dgm:presLayoutVars>
      </dgm:prSet>
      <dgm:spPr/>
    </dgm:pt>
  </dgm:ptLst>
  <dgm:cxnLst>
    <dgm:cxn modelId="{AD54AF22-A819-4C40-8461-C51FB2E80B30}" srcId="{C5999524-58C3-4437-91C6-469412416D71}" destId="{815AEC35-B244-4E80-91C7-243E7E765FC6}" srcOrd="0" destOrd="0" parTransId="{59C53206-BDEC-4FCC-B90D-15C515B332D1}" sibTransId="{E9B8AC92-514B-407D-AD57-E117103DD7A4}"/>
    <dgm:cxn modelId="{5EEE3B30-EC9D-4C36-94D2-850FDE2265FC}" type="presOf" srcId="{815AEC35-B244-4E80-91C7-243E7E765FC6}" destId="{B049F966-17D0-498D-83F1-38CA98B871E5}" srcOrd="0" destOrd="0" presId="urn:microsoft.com/office/officeart/2005/8/layout/list1"/>
    <dgm:cxn modelId="{9A46D034-EFB3-4505-A090-DD6CD68CE211}" type="presOf" srcId="{336D9B48-AFAF-432A-A3BF-76759FCC4554}" destId="{D91CF102-BBB4-480D-B462-28056F6C780A}" srcOrd="1" destOrd="0" presId="urn:microsoft.com/office/officeart/2005/8/layout/list1"/>
    <dgm:cxn modelId="{C8E3F935-FCF6-4FB4-A72C-A46D3213E5AB}" type="presOf" srcId="{81DC73EF-43FB-4F3A-9051-903AF37623E9}" destId="{2A006FF6-548F-42B3-9B6A-63215A64604D}" srcOrd="0" destOrd="0" presId="urn:microsoft.com/office/officeart/2005/8/layout/list1"/>
    <dgm:cxn modelId="{2972AF62-7B05-4D87-9069-5616C1A12A76}" srcId="{E02B96BF-577A-4FFB-B352-00B9FDADFF5A}" destId="{4CAE76FF-1E21-4D88-A5E7-ED4A425F45D0}" srcOrd="0" destOrd="0" parTransId="{23BECE29-F9DA-4A6B-A428-7BEE93A62788}" sibTransId="{1FFAA202-788B-4BAB-9007-E8803AD241BA}"/>
    <dgm:cxn modelId="{E6EF3750-8A96-4859-ADCC-B35042EB1C3A}" type="presOf" srcId="{C5999524-58C3-4437-91C6-469412416D71}" destId="{B288CFFF-B8C6-4E4B-A799-5416ED61BAC4}" srcOrd="0" destOrd="0" presId="urn:microsoft.com/office/officeart/2005/8/layout/list1"/>
    <dgm:cxn modelId="{9C1C3D78-A1C2-43AA-94D4-68A08B3CEF36}" type="presOf" srcId="{4CAE76FF-1E21-4D88-A5E7-ED4A425F45D0}" destId="{FC4E8FB1-A2D6-47CE-AF5A-2CE819076C61}" srcOrd="0" destOrd="0" presId="urn:microsoft.com/office/officeart/2005/8/layout/list1"/>
    <dgm:cxn modelId="{3C67AC84-B57B-42C2-896D-5C735F70E3A4}" type="presOf" srcId="{C5999524-58C3-4437-91C6-469412416D71}" destId="{A8B2164D-BEAD-44C8-9441-76E638F9939C}" srcOrd="1" destOrd="0" presId="urn:microsoft.com/office/officeart/2005/8/layout/list1"/>
    <dgm:cxn modelId="{12ECF48F-3E10-4F13-881B-ACA34B03B793}" srcId="{336D9B48-AFAF-432A-A3BF-76759FCC4554}" destId="{81DC73EF-43FB-4F3A-9051-903AF37623E9}" srcOrd="0" destOrd="0" parTransId="{9C58A73A-8438-4115-BF6D-81BC8C57F9F8}" sibTransId="{E47667E0-3FC5-4B6F-AFB8-B957D97BE013}"/>
    <dgm:cxn modelId="{8D49FAA9-C116-48BA-902D-870A42D5987F}" type="presOf" srcId="{31DE52CC-8A7C-48C1-8E15-1F9B89BD3112}" destId="{A0306FFA-291F-4475-8F8A-C1C772E2E8F5}" srcOrd="0" destOrd="0" presId="urn:microsoft.com/office/officeart/2005/8/layout/list1"/>
    <dgm:cxn modelId="{A74E24AA-698F-4C0E-B786-F66AD3E08403}" type="presOf" srcId="{336D9B48-AFAF-432A-A3BF-76759FCC4554}" destId="{E93125F9-5C68-4707-8803-2541BDAAE5FE}" srcOrd="0" destOrd="0" presId="urn:microsoft.com/office/officeart/2005/8/layout/list1"/>
    <dgm:cxn modelId="{89C0D7B3-EF07-4284-95BA-9AD3092D69FE}" srcId="{31DE52CC-8A7C-48C1-8E15-1F9B89BD3112}" destId="{C5999524-58C3-4437-91C6-469412416D71}" srcOrd="2" destOrd="0" parTransId="{60B20E29-0BA0-4562-A900-BA7AFCC84CAA}" sibTransId="{048B2D08-4BC4-4D66-B206-C0910A436D0F}"/>
    <dgm:cxn modelId="{4F9109BD-E4E3-4C37-AFB2-9F8628B248AA}" type="presOf" srcId="{E02B96BF-577A-4FFB-B352-00B9FDADFF5A}" destId="{2FFBA887-9C11-4395-BA3F-BCA2E35E63C6}" srcOrd="1" destOrd="0" presId="urn:microsoft.com/office/officeart/2005/8/layout/list1"/>
    <dgm:cxn modelId="{9A503EC9-04F8-48A1-9397-F870BDFB264B}" srcId="{31DE52CC-8A7C-48C1-8E15-1F9B89BD3112}" destId="{336D9B48-AFAF-432A-A3BF-76759FCC4554}" srcOrd="0" destOrd="0" parTransId="{2E4CDEBC-5385-4BF7-8A22-773319472945}" sibTransId="{BB06ED25-18FE-4F1C-ADF2-2773F5F0B5C5}"/>
    <dgm:cxn modelId="{94ED39D1-BB03-4B4A-AD6E-865D3CFA5D1D}" srcId="{31DE52CC-8A7C-48C1-8E15-1F9B89BD3112}" destId="{E02B96BF-577A-4FFB-B352-00B9FDADFF5A}" srcOrd="1" destOrd="0" parTransId="{3FBC7EB7-F7BA-4DBF-9620-EEE5A4AF89F0}" sibTransId="{89D03D30-028B-4507-AE9E-031B788FA576}"/>
    <dgm:cxn modelId="{26F3FAEE-2729-48AA-95A8-8553BCD26ED7}" type="presOf" srcId="{E02B96BF-577A-4FFB-B352-00B9FDADFF5A}" destId="{1ACC15C9-E431-424B-9CF4-F0B032770B8F}" srcOrd="0" destOrd="0" presId="urn:microsoft.com/office/officeart/2005/8/layout/list1"/>
    <dgm:cxn modelId="{4559ACAC-87DB-4912-911F-366C9A270755}" type="presParOf" srcId="{A0306FFA-291F-4475-8F8A-C1C772E2E8F5}" destId="{E388C444-7207-4EFE-BC93-3D0566017C73}" srcOrd="0" destOrd="0" presId="urn:microsoft.com/office/officeart/2005/8/layout/list1"/>
    <dgm:cxn modelId="{27FDD05F-B334-4EBE-BB08-1DBEA74540EE}" type="presParOf" srcId="{E388C444-7207-4EFE-BC93-3D0566017C73}" destId="{E93125F9-5C68-4707-8803-2541BDAAE5FE}" srcOrd="0" destOrd="0" presId="urn:microsoft.com/office/officeart/2005/8/layout/list1"/>
    <dgm:cxn modelId="{96C2F0AA-BF33-4E74-A514-5E143876E309}" type="presParOf" srcId="{E388C444-7207-4EFE-BC93-3D0566017C73}" destId="{D91CF102-BBB4-480D-B462-28056F6C780A}" srcOrd="1" destOrd="0" presId="urn:microsoft.com/office/officeart/2005/8/layout/list1"/>
    <dgm:cxn modelId="{57359F15-DC48-433F-8D40-88D8B2394197}" type="presParOf" srcId="{A0306FFA-291F-4475-8F8A-C1C772E2E8F5}" destId="{07DBE26C-605E-4B43-A532-66D84F167DC7}" srcOrd="1" destOrd="0" presId="urn:microsoft.com/office/officeart/2005/8/layout/list1"/>
    <dgm:cxn modelId="{FCE736F0-87DF-425E-829C-0CE656A70A5D}" type="presParOf" srcId="{A0306FFA-291F-4475-8F8A-C1C772E2E8F5}" destId="{2A006FF6-548F-42B3-9B6A-63215A64604D}" srcOrd="2" destOrd="0" presId="urn:microsoft.com/office/officeart/2005/8/layout/list1"/>
    <dgm:cxn modelId="{742767C3-0CAC-4C06-8BE0-C3847ECAE405}" type="presParOf" srcId="{A0306FFA-291F-4475-8F8A-C1C772E2E8F5}" destId="{E3D234B9-904C-47F8-BC47-A42C8FBEAF6B}" srcOrd="3" destOrd="0" presId="urn:microsoft.com/office/officeart/2005/8/layout/list1"/>
    <dgm:cxn modelId="{7D32EFAD-9E66-4228-9C3C-FCCC4A000A84}" type="presParOf" srcId="{A0306FFA-291F-4475-8F8A-C1C772E2E8F5}" destId="{11BA596E-5E40-4603-B27F-838DE582F0E7}" srcOrd="4" destOrd="0" presId="urn:microsoft.com/office/officeart/2005/8/layout/list1"/>
    <dgm:cxn modelId="{C233C8B8-4BB4-4CE0-AABE-21819A8824F8}" type="presParOf" srcId="{11BA596E-5E40-4603-B27F-838DE582F0E7}" destId="{1ACC15C9-E431-424B-9CF4-F0B032770B8F}" srcOrd="0" destOrd="0" presId="urn:microsoft.com/office/officeart/2005/8/layout/list1"/>
    <dgm:cxn modelId="{5C55384E-2A38-4C55-B616-91AC2845DD80}" type="presParOf" srcId="{11BA596E-5E40-4603-B27F-838DE582F0E7}" destId="{2FFBA887-9C11-4395-BA3F-BCA2E35E63C6}" srcOrd="1" destOrd="0" presId="urn:microsoft.com/office/officeart/2005/8/layout/list1"/>
    <dgm:cxn modelId="{26397F6D-DCC1-4C65-810A-8B4F2F1254BF}" type="presParOf" srcId="{A0306FFA-291F-4475-8F8A-C1C772E2E8F5}" destId="{1DD0D7C5-076A-41AF-9EF1-128A9E63B8EF}" srcOrd="5" destOrd="0" presId="urn:microsoft.com/office/officeart/2005/8/layout/list1"/>
    <dgm:cxn modelId="{601A1123-1A99-46A2-B46E-E60167F4EFAB}" type="presParOf" srcId="{A0306FFA-291F-4475-8F8A-C1C772E2E8F5}" destId="{FC4E8FB1-A2D6-47CE-AF5A-2CE819076C61}" srcOrd="6" destOrd="0" presId="urn:microsoft.com/office/officeart/2005/8/layout/list1"/>
    <dgm:cxn modelId="{E229C537-B656-4F86-8768-24D9B3D9F7FF}" type="presParOf" srcId="{A0306FFA-291F-4475-8F8A-C1C772E2E8F5}" destId="{178187AE-8F22-481D-9B42-4368C780C530}" srcOrd="7" destOrd="0" presId="urn:microsoft.com/office/officeart/2005/8/layout/list1"/>
    <dgm:cxn modelId="{89941A78-C0BA-46A0-B08E-BC57A3183534}" type="presParOf" srcId="{A0306FFA-291F-4475-8F8A-C1C772E2E8F5}" destId="{065A6FDC-62BA-445E-88ED-47479F9D51F2}" srcOrd="8" destOrd="0" presId="urn:microsoft.com/office/officeart/2005/8/layout/list1"/>
    <dgm:cxn modelId="{F7DC4CE7-C0E0-431E-860C-4670FD313D5D}" type="presParOf" srcId="{065A6FDC-62BA-445E-88ED-47479F9D51F2}" destId="{B288CFFF-B8C6-4E4B-A799-5416ED61BAC4}" srcOrd="0" destOrd="0" presId="urn:microsoft.com/office/officeart/2005/8/layout/list1"/>
    <dgm:cxn modelId="{5E57E081-F6AD-49F1-96CA-0D412F4A7CF6}" type="presParOf" srcId="{065A6FDC-62BA-445E-88ED-47479F9D51F2}" destId="{A8B2164D-BEAD-44C8-9441-76E638F9939C}" srcOrd="1" destOrd="0" presId="urn:microsoft.com/office/officeart/2005/8/layout/list1"/>
    <dgm:cxn modelId="{FDFB2B1D-7144-47F1-BA5D-48AB6E4E4CD8}" type="presParOf" srcId="{A0306FFA-291F-4475-8F8A-C1C772E2E8F5}" destId="{27D28941-4963-47CD-B5B3-98EBA1D829A2}" srcOrd="9" destOrd="0" presId="urn:microsoft.com/office/officeart/2005/8/layout/list1"/>
    <dgm:cxn modelId="{D723F6C9-ADA6-4399-93E0-F3E4F0BA6C89}" type="presParOf" srcId="{A0306FFA-291F-4475-8F8A-C1C772E2E8F5}" destId="{B049F966-17D0-498D-83F1-38CA98B871E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EAE88E-7C5D-4DE8-8F92-6732D5D49FE6}" type="doc">
      <dgm:prSet loTypeId="urn:microsoft.com/office/officeart/2009/3/layout/SpiralPicture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64CEB2-2110-4957-93AF-076DD54AD400}">
      <dgm:prSet/>
      <dgm:spPr/>
      <dgm:t>
        <a:bodyPr/>
        <a:lstStyle/>
        <a:p>
          <a:endParaRPr lang="en-US"/>
        </a:p>
      </dgm:t>
    </dgm:pt>
    <dgm:pt modelId="{76C4540A-27F7-40A0-89EF-ED502FA35B95}" type="parTrans" cxnId="{9E5DE558-C438-40AF-8052-CED1D0AA2B57}">
      <dgm:prSet/>
      <dgm:spPr/>
      <dgm:t>
        <a:bodyPr/>
        <a:lstStyle/>
        <a:p>
          <a:endParaRPr lang="en-US"/>
        </a:p>
      </dgm:t>
    </dgm:pt>
    <dgm:pt modelId="{D15900CB-3B4E-42B5-BA6B-FA3B911B6799}" type="sibTrans" cxnId="{9E5DE558-C438-40AF-8052-CED1D0AA2B57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en-US"/>
        </a:p>
      </dgm:t>
    </dgm:pt>
    <dgm:pt modelId="{A49B3EFC-53C8-4F8F-A9E1-07CF9D4557F7}">
      <dgm:prSet/>
      <dgm:spPr/>
      <dgm:t>
        <a:bodyPr/>
        <a:lstStyle/>
        <a:p>
          <a:endParaRPr lang="en-US"/>
        </a:p>
      </dgm:t>
    </dgm:pt>
    <dgm:pt modelId="{DDB44E04-6806-4BD1-A55E-9009D6CD109E}" type="parTrans" cxnId="{5BFD0EF7-9E9E-45EB-A6B0-3DF7531D3C40}">
      <dgm:prSet/>
      <dgm:spPr/>
      <dgm:t>
        <a:bodyPr/>
        <a:lstStyle/>
        <a:p>
          <a:endParaRPr lang="en-US"/>
        </a:p>
      </dgm:t>
    </dgm:pt>
    <dgm:pt modelId="{5F213337-AF26-408C-9872-0C7997945E2F}" type="sibTrans" cxnId="{5BFD0EF7-9E9E-45EB-A6B0-3DF7531D3C40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  <dgm:t>
        <a:bodyPr/>
        <a:lstStyle/>
        <a:p>
          <a:endParaRPr lang="en-US"/>
        </a:p>
      </dgm:t>
    </dgm:pt>
    <dgm:pt modelId="{4171E5F7-1AEE-4FFA-B5B3-9E893664C464}">
      <dgm:prSet/>
      <dgm:spPr/>
      <dgm:t>
        <a:bodyPr/>
        <a:lstStyle/>
        <a:p>
          <a:endParaRPr lang="en-US"/>
        </a:p>
      </dgm:t>
    </dgm:pt>
    <dgm:pt modelId="{E16801D7-3039-4272-8B1B-600F701A86F7}" type="parTrans" cxnId="{144BFC84-E67B-4F55-8794-D3184C12F545}">
      <dgm:prSet/>
      <dgm:spPr/>
      <dgm:t>
        <a:bodyPr/>
        <a:lstStyle/>
        <a:p>
          <a:endParaRPr lang="en-US"/>
        </a:p>
      </dgm:t>
    </dgm:pt>
    <dgm:pt modelId="{A6E9352B-AA7B-4469-B994-73EC4F83762B}" type="sibTrans" cxnId="{144BFC84-E67B-4F55-8794-D3184C12F545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8A634D35-7449-4531-97D2-C39E70C80B22}">
      <dgm:prSet/>
      <dgm:spPr/>
      <dgm:t>
        <a:bodyPr/>
        <a:lstStyle/>
        <a:p>
          <a:endParaRPr lang="en-US"/>
        </a:p>
      </dgm:t>
    </dgm:pt>
    <dgm:pt modelId="{081C3124-ECE7-4204-BF62-C8CA164DC355}" type="parTrans" cxnId="{14B2A9D3-8654-4202-8CA7-16AD6160DD12}">
      <dgm:prSet/>
      <dgm:spPr/>
      <dgm:t>
        <a:bodyPr/>
        <a:lstStyle/>
        <a:p>
          <a:endParaRPr lang="en-US"/>
        </a:p>
      </dgm:t>
    </dgm:pt>
    <dgm:pt modelId="{1570208F-2211-4835-ACDE-C6C69FD8A0F6}" type="sibTrans" cxnId="{14B2A9D3-8654-4202-8CA7-16AD6160DD12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US"/>
        </a:p>
      </dgm:t>
    </dgm:pt>
    <dgm:pt modelId="{6D44CAE9-0F37-4790-849F-17FEC77E0A92}">
      <dgm:prSet/>
      <dgm:spPr/>
      <dgm:t>
        <a:bodyPr/>
        <a:lstStyle/>
        <a:p>
          <a:endParaRPr lang="en-US"/>
        </a:p>
      </dgm:t>
    </dgm:pt>
    <dgm:pt modelId="{5EA55B6C-B518-4DF3-93F0-2B83030E36EA}" type="parTrans" cxnId="{6AB830E6-7720-4DC9-B428-DED53578E3C9}">
      <dgm:prSet/>
      <dgm:spPr/>
      <dgm:t>
        <a:bodyPr/>
        <a:lstStyle/>
        <a:p>
          <a:endParaRPr lang="en-US"/>
        </a:p>
      </dgm:t>
    </dgm:pt>
    <dgm:pt modelId="{6B3F0147-B44A-431D-B6D3-385821B57D94}" type="sibTrans" cxnId="{6AB830E6-7720-4DC9-B428-DED53578E3C9}">
      <dgm:prSet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en-US"/>
        </a:p>
      </dgm:t>
    </dgm:pt>
    <dgm:pt modelId="{03731AE1-B273-466F-BA6E-23D134D20E34}" type="pres">
      <dgm:prSet presAssocID="{61EAE88E-7C5D-4DE8-8F92-6732D5D49FE6}" presName="Name0" presStyleCnt="0">
        <dgm:presLayoutVars>
          <dgm:chMax val="5"/>
          <dgm:dir/>
        </dgm:presLayoutVars>
      </dgm:prSet>
      <dgm:spPr/>
    </dgm:pt>
    <dgm:pt modelId="{5014BB25-F7A9-46EE-9F52-69DC9BFF930C}" type="pres">
      <dgm:prSet presAssocID="{61EAE88E-7C5D-4DE8-8F92-6732D5D49FE6}" presName="picts" presStyleCnt="0"/>
      <dgm:spPr/>
    </dgm:pt>
    <dgm:pt modelId="{189AB67B-DB2F-421A-9D2B-DAC0FA565DE8}" type="pres">
      <dgm:prSet presAssocID="{61EAE88E-7C5D-4DE8-8F92-6732D5D49FE6}" presName="space1" presStyleCnt="0"/>
      <dgm:spPr/>
    </dgm:pt>
    <dgm:pt modelId="{B5FF213B-ECA9-41BE-AD10-F10B0E4CFC3A}" type="pres">
      <dgm:prSet presAssocID="{61EAE88E-7C5D-4DE8-8F92-6732D5D49FE6}" presName="space2" presStyleCnt="0"/>
      <dgm:spPr/>
    </dgm:pt>
    <dgm:pt modelId="{27379C68-3D43-480B-A857-38AF1368C77B}" type="pres">
      <dgm:prSet presAssocID="{D15900CB-3B4E-42B5-BA6B-FA3B911B6799}" presName="pictA1" presStyleCnt="0"/>
      <dgm:spPr/>
    </dgm:pt>
    <dgm:pt modelId="{2D2D9E0D-1CF2-46DC-BED3-867429C4D7F5}" type="pres">
      <dgm:prSet presAssocID="{D15900CB-3B4E-42B5-BA6B-FA3B911B6799}" presName="imageRepeatNode" presStyleLbl="alignNode1" presStyleIdx="0" presStyleCnt="5"/>
      <dgm:spPr/>
    </dgm:pt>
    <dgm:pt modelId="{AD7EB74C-AA85-483B-A1C5-7D3AD29B4D3A}" type="pres">
      <dgm:prSet presAssocID="{D15900CB-3B4E-42B5-BA6B-FA3B911B6799}" presName="oneDotPict" presStyleCnt="0"/>
      <dgm:spPr/>
    </dgm:pt>
    <dgm:pt modelId="{F52F1EE2-FB89-4362-89EB-AA46F3C3E147}" type="pres">
      <dgm:prSet presAssocID="{D15900CB-3B4E-42B5-BA6B-FA3B911B6799}" presName="dotPict_11" presStyleLbl="solidFgAcc1" presStyleIdx="0" presStyleCnt="30"/>
      <dgm:spPr/>
    </dgm:pt>
    <dgm:pt modelId="{98A40DB2-CECD-41A6-9A2C-57EC60E018F0}" type="pres">
      <dgm:prSet presAssocID="{5F213337-AF26-408C-9872-0C7997945E2F}" presName="pictA2" presStyleCnt="0"/>
      <dgm:spPr/>
    </dgm:pt>
    <dgm:pt modelId="{8AC5E27F-302B-4478-BA9B-B3AC6CA394F9}" type="pres">
      <dgm:prSet presAssocID="{5F213337-AF26-408C-9872-0C7997945E2F}" presName="imageRepeatNode" presStyleLbl="alignNode1" presStyleIdx="1" presStyleCnt="5"/>
      <dgm:spPr/>
    </dgm:pt>
    <dgm:pt modelId="{4B7943D1-8C29-4A93-9550-DD0EE3D66B66}" type="pres">
      <dgm:prSet presAssocID="{5F213337-AF26-408C-9872-0C7997945E2F}" presName="twoDotsPict" presStyleCnt="0"/>
      <dgm:spPr/>
    </dgm:pt>
    <dgm:pt modelId="{5FF73BB2-8B0A-496B-BD6B-B764F4D32F9C}" type="pres">
      <dgm:prSet presAssocID="{5F213337-AF26-408C-9872-0C7997945E2F}" presName="dotPict_21" presStyleLbl="solidFgAcc1" presStyleIdx="1" presStyleCnt="30"/>
      <dgm:spPr/>
    </dgm:pt>
    <dgm:pt modelId="{C551F02B-ECA0-40E1-A96B-44C8E0DDA59F}" type="pres">
      <dgm:prSet presAssocID="{5F213337-AF26-408C-9872-0C7997945E2F}" presName="dotPict_22" presStyleLbl="solidFgAcc1" presStyleIdx="2" presStyleCnt="30"/>
      <dgm:spPr/>
    </dgm:pt>
    <dgm:pt modelId="{8F4F0794-A811-473C-BF59-3175E480B2BB}" type="pres">
      <dgm:prSet presAssocID="{A6E9352B-AA7B-4469-B994-73EC4F83762B}" presName="pictA3" presStyleCnt="0"/>
      <dgm:spPr/>
    </dgm:pt>
    <dgm:pt modelId="{0B9AADC4-A58E-44F5-8E18-B55DBF311503}" type="pres">
      <dgm:prSet presAssocID="{A6E9352B-AA7B-4469-B994-73EC4F83762B}" presName="imageRepeatNode" presStyleLbl="alignNode1" presStyleIdx="2" presStyleCnt="5"/>
      <dgm:spPr/>
    </dgm:pt>
    <dgm:pt modelId="{476A8A7B-E285-4CBF-A379-2A43E9CC34F5}" type="pres">
      <dgm:prSet presAssocID="{A6E9352B-AA7B-4469-B994-73EC4F83762B}" presName="threeDotsPict" presStyleCnt="0"/>
      <dgm:spPr/>
    </dgm:pt>
    <dgm:pt modelId="{8D3F560F-2AC8-4529-BECD-9E8B1E38B9C3}" type="pres">
      <dgm:prSet presAssocID="{A6E9352B-AA7B-4469-B994-73EC4F83762B}" presName="dotPict_31" presStyleLbl="solidFgAcc1" presStyleIdx="3" presStyleCnt="30"/>
      <dgm:spPr/>
    </dgm:pt>
    <dgm:pt modelId="{8F0AC89C-EE7E-42E9-83A7-11C47CC2566C}" type="pres">
      <dgm:prSet presAssocID="{A6E9352B-AA7B-4469-B994-73EC4F83762B}" presName="dotPict_32" presStyleLbl="solidFgAcc1" presStyleIdx="4" presStyleCnt="30"/>
      <dgm:spPr/>
    </dgm:pt>
    <dgm:pt modelId="{78AA3993-6207-435A-8E62-E2C21996BEDF}" type="pres">
      <dgm:prSet presAssocID="{A6E9352B-AA7B-4469-B994-73EC4F83762B}" presName="dotPict_33" presStyleLbl="solidFgAcc1" presStyleIdx="5" presStyleCnt="30"/>
      <dgm:spPr/>
    </dgm:pt>
    <dgm:pt modelId="{736B80AF-30DD-4266-8A76-8F6B5CD521F1}" type="pres">
      <dgm:prSet presAssocID="{1570208F-2211-4835-ACDE-C6C69FD8A0F6}" presName="pictA4" presStyleCnt="0"/>
      <dgm:spPr/>
    </dgm:pt>
    <dgm:pt modelId="{D66C360D-BDDF-4B51-A4C0-3C30C2A28A3D}" type="pres">
      <dgm:prSet presAssocID="{1570208F-2211-4835-ACDE-C6C69FD8A0F6}" presName="imageRepeatNode" presStyleLbl="alignNode1" presStyleIdx="3" presStyleCnt="5"/>
      <dgm:spPr/>
    </dgm:pt>
    <dgm:pt modelId="{74EDD7F5-83CA-4C3B-AFD8-DBB33D0CE3F7}" type="pres">
      <dgm:prSet presAssocID="{1570208F-2211-4835-ACDE-C6C69FD8A0F6}" presName="fourDotsPict" presStyleCnt="0"/>
      <dgm:spPr/>
    </dgm:pt>
    <dgm:pt modelId="{E5CB0806-86AE-4F13-865D-D789CE943F25}" type="pres">
      <dgm:prSet presAssocID="{1570208F-2211-4835-ACDE-C6C69FD8A0F6}" presName="dotPict_41" presStyleLbl="solidFgAcc1" presStyleIdx="6" presStyleCnt="30"/>
      <dgm:spPr/>
    </dgm:pt>
    <dgm:pt modelId="{C974DCB2-0318-41C9-AB6E-6E422A8B4762}" type="pres">
      <dgm:prSet presAssocID="{1570208F-2211-4835-ACDE-C6C69FD8A0F6}" presName="dotPict_42" presStyleLbl="solidFgAcc1" presStyleIdx="7" presStyleCnt="30"/>
      <dgm:spPr/>
    </dgm:pt>
    <dgm:pt modelId="{A075F381-E283-4BC1-B736-1DDEB0F66E36}" type="pres">
      <dgm:prSet presAssocID="{1570208F-2211-4835-ACDE-C6C69FD8A0F6}" presName="dotPict_43" presStyleLbl="solidFgAcc1" presStyleIdx="8" presStyleCnt="30"/>
      <dgm:spPr/>
    </dgm:pt>
    <dgm:pt modelId="{BB3DA2BD-E1AC-453A-A704-A91C4A77076F}" type="pres">
      <dgm:prSet presAssocID="{1570208F-2211-4835-ACDE-C6C69FD8A0F6}" presName="dotPict_44" presStyleLbl="solidFgAcc1" presStyleIdx="9" presStyleCnt="30"/>
      <dgm:spPr/>
    </dgm:pt>
    <dgm:pt modelId="{79DD0D5F-C48D-4410-BC53-F9DD2F3876A3}" type="pres">
      <dgm:prSet presAssocID="{6B3F0147-B44A-431D-B6D3-385821B57D94}" presName="pictA5" presStyleCnt="0"/>
      <dgm:spPr/>
    </dgm:pt>
    <dgm:pt modelId="{6F10D1D5-DAAE-4A92-ABB5-FCA0C5C7E11C}" type="pres">
      <dgm:prSet presAssocID="{6B3F0147-B44A-431D-B6D3-385821B57D94}" presName="imageRepeatNode" presStyleLbl="alignNode1" presStyleIdx="4" presStyleCnt="5"/>
      <dgm:spPr/>
    </dgm:pt>
    <dgm:pt modelId="{16733F88-749F-464E-9097-4E21874F302B}" type="pres">
      <dgm:prSet presAssocID="{6B3F0147-B44A-431D-B6D3-385821B57D94}" presName="fiveDotsPict" presStyleCnt="0"/>
      <dgm:spPr/>
    </dgm:pt>
    <dgm:pt modelId="{1F9F2D70-331F-4C8C-A66C-340D6ADFC4EB}" type="pres">
      <dgm:prSet presAssocID="{6B3F0147-B44A-431D-B6D3-385821B57D94}" presName="dotPict_51" presStyleLbl="solidFgAcc1" presStyleIdx="10" presStyleCnt="30"/>
      <dgm:spPr/>
    </dgm:pt>
    <dgm:pt modelId="{C36F13BC-D9F5-4DC5-8B29-6ED98A00ACE3}" type="pres">
      <dgm:prSet presAssocID="{6B3F0147-B44A-431D-B6D3-385821B57D94}" presName="dotPict_52" presStyleLbl="solidFgAcc1" presStyleIdx="11" presStyleCnt="30"/>
      <dgm:spPr/>
    </dgm:pt>
    <dgm:pt modelId="{4D1C7CD1-1BAA-41B2-91B1-09BD1B812532}" type="pres">
      <dgm:prSet presAssocID="{6B3F0147-B44A-431D-B6D3-385821B57D94}" presName="dotPict_53" presStyleLbl="solidFgAcc1" presStyleIdx="12" presStyleCnt="30"/>
      <dgm:spPr/>
    </dgm:pt>
    <dgm:pt modelId="{97B393A4-0DB8-4841-B653-79F069CBA561}" type="pres">
      <dgm:prSet presAssocID="{6B3F0147-B44A-431D-B6D3-385821B57D94}" presName="dotPict_54" presStyleLbl="solidFgAcc1" presStyleIdx="13" presStyleCnt="30"/>
      <dgm:spPr/>
    </dgm:pt>
    <dgm:pt modelId="{30CF6902-0DF7-480B-B31C-416DC341DDDF}" type="pres">
      <dgm:prSet presAssocID="{6B3F0147-B44A-431D-B6D3-385821B57D94}" presName="dotPict_55" presStyleLbl="solidFgAcc1" presStyleIdx="14" presStyleCnt="30"/>
      <dgm:spPr/>
    </dgm:pt>
    <dgm:pt modelId="{B2822F56-D186-4506-827D-616823BFAF8C}" type="pres">
      <dgm:prSet presAssocID="{61EAE88E-7C5D-4DE8-8F92-6732D5D49FE6}" presName="txLine" presStyleCnt="0"/>
      <dgm:spPr/>
    </dgm:pt>
    <dgm:pt modelId="{3CE56E18-1289-4049-8C32-DED897BCE956}" type="pres">
      <dgm:prSet presAssocID="{B964CEB2-2110-4957-93AF-076DD54AD400}" presName="oneDotTx" presStyleCnt="0"/>
      <dgm:spPr/>
    </dgm:pt>
    <dgm:pt modelId="{3BE97D16-8000-4EAF-936C-F6F2FEB3D175}" type="pres">
      <dgm:prSet presAssocID="{B964CEB2-2110-4957-93AF-076DD54AD400}" presName="dotTx_11" presStyleLbl="solidFgAcc1" presStyleIdx="15" presStyleCnt="30"/>
      <dgm:spPr/>
    </dgm:pt>
    <dgm:pt modelId="{250880A2-A9B6-435C-AAFC-50FAFDB4616F}" type="pres">
      <dgm:prSet presAssocID="{B964CEB2-2110-4957-93AF-076DD54AD400}" presName="Name37" presStyleLbl="revTx" presStyleIdx="0" presStyleCnt="5">
        <dgm:presLayoutVars>
          <dgm:bulletEnabled val="1"/>
        </dgm:presLayoutVars>
      </dgm:prSet>
      <dgm:spPr/>
    </dgm:pt>
    <dgm:pt modelId="{E67D01DA-C2A6-4B7A-BA89-F375EA92050E}" type="pres">
      <dgm:prSet presAssocID="{A49B3EFC-53C8-4F8F-A9E1-07CF9D4557F7}" presName="twoDotsTx" presStyleCnt="0"/>
      <dgm:spPr/>
    </dgm:pt>
    <dgm:pt modelId="{9850D5AF-FC2E-4EE3-B82D-A6765C081108}" type="pres">
      <dgm:prSet presAssocID="{A49B3EFC-53C8-4F8F-A9E1-07CF9D4557F7}" presName="dotTx_21" presStyleLbl="solidFgAcc1" presStyleIdx="16" presStyleCnt="30"/>
      <dgm:spPr/>
    </dgm:pt>
    <dgm:pt modelId="{3B554048-BBD9-417E-BF40-7A25576F87A5}" type="pres">
      <dgm:prSet presAssocID="{A49B3EFC-53C8-4F8F-A9E1-07CF9D4557F7}" presName="dotTx_22" presStyleLbl="solidFgAcc1" presStyleIdx="17" presStyleCnt="30"/>
      <dgm:spPr/>
    </dgm:pt>
    <dgm:pt modelId="{2E16E886-79CA-4735-8049-0262361ABE05}" type="pres">
      <dgm:prSet presAssocID="{A49B3EFC-53C8-4F8F-A9E1-07CF9D4557F7}" presName="Name39" presStyleLbl="revTx" presStyleIdx="1" presStyleCnt="5">
        <dgm:presLayoutVars>
          <dgm:bulletEnabled val="1"/>
        </dgm:presLayoutVars>
      </dgm:prSet>
      <dgm:spPr/>
    </dgm:pt>
    <dgm:pt modelId="{2F25A20C-2946-4C8E-A520-BD340CFF36C7}" type="pres">
      <dgm:prSet presAssocID="{4171E5F7-1AEE-4FFA-B5B3-9E893664C464}" presName="threeDotsTx" presStyleCnt="0"/>
      <dgm:spPr/>
    </dgm:pt>
    <dgm:pt modelId="{729AC12A-96AE-4584-97F3-72149AAF22F4}" type="pres">
      <dgm:prSet presAssocID="{4171E5F7-1AEE-4FFA-B5B3-9E893664C464}" presName="dotTx_31" presStyleLbl="solidFgAcc1" presStyleIdx="18" presStyleCnt="30"/>
      <dgm:spPr/>
    </dgm:pt>
    <dgm:pt modelId="{894C1EB4-A6FB-422B-8AC7-8B0F7BB29200}" type="pres">
      <dgm:prSet presAssocID="{4171E5F7-1AEE-4FFA-B5B3-9E893664C464}" presName="dotTx_32" presStyleLbl="solidFgAcc1" presStyleIdx="19" presStyleCnt="30"/>
      <dgm:spPr/>
    </dgm:pt>
    <dgm:pt modelId="{1416674E-A23D-4F0D-9CAA-908A0D351EF4}" type="pres">
      <dgm:prSet presAssocID="{4171E5F7-1AEE-4FFA-B5B3-9E893664C464}" presName="dotTx_33" presStyleLbl="solidFgAcc1" presStyleIdx="20" presStyleCnt="30"/>
      <dgm:spPr/>
    </dgm:pt>
    <dgm:pt modelId="{93DB23D9-7541-476E-A19F-43CBA48762A6}" type="pres">
      <dgm:prSet presAssocID="{4171E5F7-1AEE-4FFA-B5B3-9E893664C464}" presName="Name41" presStyleLbl="revTx" presStyleIdx="2" presStyleCnt="5">
        <dgm:presLayoutVars>
          <dgm:bulletEnabled val="1"/>
        </dgm:presLayoutVars>
      </dgm:prSet>
      <dgm:spPr/>
    </dgm:pt>
    <dgm:pt modelId="{465B8C77-78D3-410B-866D-18A833D171F6}" type="pres">
      <dgm:prSet presAssocID="{8A634D35-7449-4531-97D2-C39E70C80B22}" presName="fourDotsTx" presStyleCnt="0"/>
      <dgm:spPr/>
    </dgm:pt>
    <dgm:pt modelId="{E3478E6E-B46E-4688-9669-893C1929BA32}" type="pres">
      <dgm:prSet presAssocID="{8A634D35-7449-4531-97D2-C39E70C80B22}" presName="dotTx_41" presStyleLbl="solidFgAcc1" presStyleIdx="21" presStyleCnt="30"/>
      <dgm:spPr/>
    </dgm:pt>
    <dgm:pt modelId="{C30516B3-35D1-4CE3-9459-8941680AE41F}" type="pres">
      <dgm:prSet presAssocID="{8A634D35-7449-4531-97D2-C39E70C80B22}" presName="dotTx_42" presStyleLbl="solidFgAcc1" presStyleIdx="22" presStyleCnt="30"/>
      <dgm:spPr/>
    </dgm:pt>
    <dgm:pt modelId="{62094231-5187-4EDE-A77D-5E61CFAF077E}" type="pres">
      <dgm:prSet presAssocID="{8A634D35-7449-4531-97D2-C39E70C80B22}" presName="dotTx_43" presStyleLbl="solidFgAcc1" presStyleIdx="23" presStyleCnt="30"/>
      <dgm:spPr/>
    </dgm:pt>
    <dgm:pt modelId="{96354635-1A56-452A-AE80-7F9C2B30B2BE}" type="pres">
      <dgm:prSet presAssocID="{8A634D35-7449-4531-97D2-C39E70C80B22}" presName="dotTx_44" presStyleLbl="solidFgAcc1" presStyleIdx="24" presStyleCnt="30"/>
      <dgm:spPr/>
    </dgm:pt>
    <dgm:pt modelId="{BC31FAF8-8A4F-49F3-ABA9-86BE389B8AA9}" type="pres">
      <dgm:prSet presAssocID="{8A634D35-7449-4531-97D2-C39E70C80B22}" presName="Name43" presStyleLbl="revTx" presStyleIdx="3" presStyleCnt="5">
        <dgm:presLayoutVars>
          <dgm:bulletEnabled val="1"/>
        </dgm:presLayoutVars>
      </dgm:prSet>
      <dgm:spPr/>
    </dgm:pt>
    <dgm:pt modelId="{20BB385D-C4AA-4B98-B2D8-8988938ADEA0}" type="pres">
      <dgm:prSet presAssocID="{6D44CAE9-0F37-4790-849F-17FEC77E0A92}" presName="fiveDotsTx" presStyleCnt="0"/>
      <dgm:spPr/>
    </dgm:pt>
    <dgm:pt modelId="{8A229DC0-F7A0-4364-9758-587714895653}" type="pres">
      <dgm:prSet presAssocID="{6D44CAE9-0F37-4790-849F-17FEC77E0A92}" presName="dotTx_51" presStyleLbl="solidFgAcc1" presStyleIdx="25" presStyleCnt="30"/>
      <dgm:spPr/>
    </dgm:pt>
    <dgm:pt modelId="{0BF5E1F1-AD8D-48AC-AF60-408265799128}" type="pres">
      <dgm:prSet presAssocID="{6D44CAE9-0F37-4790-849F-17FEC77E0A92}" presName="dotTx_52" presStyleLbl="solidFgAcc1" presStyleIdx="26" presStyleCnt="30"/>
      <dgm:spPr/>
    </dgm:pt>
    <dgm:pt modelId="{241F494C-B750-4624-A51F-03F574B19A45}" type="pres">
      <dgm:prSet presAssocID="{6D44CAE9-0F37-4790-849F-17FEC77E0A92}" presName="dotTx_53" presStyleLbl="solidFgAcc1" presStyleIdx="27" presStyleCnt="30"/>
      <dgm:spPr/>
    </dgm:pt>
    <dgm:pt modelId="{7EDF888A-285B-4D73-80F2-E9B6A10743FA}" type="pres">
      <dgm:prSet presAssocID="{6D44CAE9-0F37-4790-849F-17FEC77E0A92}" presName="dotTx_54" presStyleLbl="solidFgAcc1" presStyleIdx="28" presStyleCnt="30"/>
      <dgm:spPr/>
    </dgm:pt>
    <dgm:pt modelId="{AF71C600-221A-4A9A-9B27-5146B5BDDB7E}" type="pres">
      <dgm:prSet presAssocID="{6D44CAE9-0F37-4790-849F-17FEC77E0A92}" presName="dotTx_55" presStyleLbl="solidFgAcc1" presStyleIdx="29" presStyleCnt="30"/>
      <dgm:spPr/>
    </dgm:pt>
    <dgm:pt modelId="{3A24587F-2585-4CED-8257-3CF31697B5E7}" type="pres">
      <dgm:prSet presAssocID="{6D44CAE9-0F37-4790-849F-17FEC77E0A92}" presName="Name45" presStyleLbl="revTx" presStyleIdx="4" presStyleCnt="5">
        <dgm:presLayoutVars>
          <dgm:bulletEnabled val="1"/>
        </dgm:presLayoutVars>
      </dgm:prSet>
      <dgm:spPr/>
    </dgm:pt>
  </dgm:ptLst>
  <dgm:cxnLst>
    <dgm:cxn modelId="{A96C9004-7D7A-4152-92E5-0116CDC28629}" type="presOf" srcId="{6D44CAE9-0F37-4790-849F-17FEC77E0A92}" destId="{3A24587F-2585-4CED-8257-3CF31697B5E7}" srcOrd="0" destOrd="0" presId="urn:microsoft.com/office/officeart/2009/3/layout/SpiralPicture"/>
    <dgm:cxn modelId="{063E9C10-D3A8-4593-93FB-FC3C0721717B}" type="presOf" srcId="{A6E9352B-AA7B-4469-B994-73EC4F83762B}" destId="{0B9AADC4-A58E-44F5-8E18-B55DBF311503}" srcOrd="0" destOrd="0" presId="urn:microsoft.com/office/officeart/2009/3/layout/SpiralPicture"/>
    <dgm:cxn modelId="{6F207A1C-224C-4A2F-83FC-1582EF60C598}" type="presOf" srcId="{5F213337-AF26-408C-9872-0C7997945E2F}" destId="{8AC5E27F-302B-4478-BA9B-B3AC6CA394F9}" srcOrd="0" destOrd="0" presId="urn:microsoft.com/office/officeart/2009/3/layout/SpiralPicture"/>
    <dgm:cxn modelId="{9D25B12F-BDA7-42A2-8862-FBD312344A45}" type="presOf" srcId="{8A634D35-7449-4531-97D2-C39E70C80B22}" destId="{BC31FAF8-8A4F-49F3-ABA9-86BE389B8AA9}" srcOrd="0" destOrd="0" presId="urn:microsoft.com/office/officeart/2009/3/layout/SpiralPicture"/>
    <dgm:cxn modelId="{CBA42531-A20B-4409-89BB-17154C3F17A4}" type="presOf" srcId="{B964CEB2-2110-4957-93AF-076DD54AD400}" destId="{250880A2-A9B6-435C-AAFC-50FAFDB4616F}" srcOrd="0" destOrd="0" presId="urn:microsoft.com/office/officeart/2009/3/layout/SpiralPicture"/>
    <dgm:cxn modelId="{CE207E39-EB34-4E15-9999-915B96EEEBC6}" type="presOf" srcId="{D15900CB-3B4E-42B5-BA6B-FA3B911B6799}" destId="{2D2D9E0D-1CF2-46DC-BED3-867429C4D7F5}" srcOrd="0" destOrd="0" presId="urn:microsoft.com/office/officeart/2009/3/layout/SpiralPicture"/>
    <dgm:cxn modelId="{B8F70D67-3845-4890-8623-5A288B072320}" type="presOf" srcId="{6B3F0147-B44A-431D-B6D3-385821B57D94}" destId="{6F10D1D5-DAAE-4A92-ABB5-FCA0C5C7E11C}" srcOrd="0" destOrd="0" presId="urn:microsoft.com/office/officeart/2009/3/layout/SpiralPicture"/>
    <dgm:cxn modelId="{9E5DE558-C438-40AF-8052-CED1D0AA2B57}" srcId="{61EAE88E-7C5D-4DE8-8F92-6732D5D49FE6}" destId="{B964CEB2-2110-4957-93AF-076DD54AD400}" srcOrd="0" destOrd="0" parTransId="{76C4540A-27F7-40A0-89EF-ED502FA35B95}" sibTransId="{D15900CB-3B4E-42B5-BA6B-FA3B911B6799}"/>
    <dgm:cxn modelId="{7077377D-CEA4-40C2-B49D-753017ECD652}" type="presOf" srcId="{61EAE88E-7C5D-4DE8-8F92-6732D5D49FE6}" destId="{03731AE1-B273-466F-BA6E-23D134D20E34}" srcOrd="0" destOrd="0" presId="urn:microsoft.com/office/officeart/2009/3/layout/SpiralPicture"/>
    <dgm:cxn modelId="{144BFC84-E67B-4F55-8794-D3184C12F545}" srcId="{61EAE88E-7C5D-4DE8-8F92-6732D5D49FE6}" destId="{4171E5F7-1AEE-4FFA-B5B3-9E893664C464}" srcOrd="2" destOrd="0" parTransId="{E16801D7-3039-4272-8B1B-600F701A86F7}" sibTransId="{A6E9352B-AA7B-4469-B994-73EC4F83762B}"/>
    <dgm:cxn modelId="{AC2F34AA-80ED-46B7-8A47-8E8664F31370}" type="presOf" srcId="{A49B3EFC-53C8-4F8F-A9E1-07CF9D4557F7}" destId="{2E16E886-79CA-4735-8049-0262361ABE05}" srcOrd="0" destOrd="0" presId="urn:microsoft.com/office/officeart/2009/3/layout/SpiralPicture"/>
    <dgm:cxn modelId="{2B4522B5-E569-41F1-89E0-541D783006A9}" type="presOf" srcId="{1570208F-2211-4835-ACDE-C6C69FD8A0F6}" destId="{D66C360D-BDDF-4B51-A4C0-3C30C2A28A3D}" srcOrd="0" destOrd="0" presId="urn:microsoft.com/office/officeart/2009/3/layout/SpiralPicture"/>
    <dgm:cxn modelId="{0043F9B6-47AE-4435-A5A0-336F25F369C5}" type="presOf" srcId="{4171E5F7-1AEE-4FFA-B5B3-9E893664C464}" destId="{93DB23D9-7541-476E-A19F-43CBA48762A6}" srcOrd="0" destOrd="0" presId="urn:microsoft.com/office/officeart/2009/3/layout/SpiralPicture"/>
    <dgm:cxn modelId="{14B2A9D3-8654-4202-8CA7-16AD6160DD12}" srcId="{61EAE88E-7C5D-4DE8-8F92-6732D5D49FE6}" destId="{8A634D35-7449-4531-97D2-C39E70C80B22}" srcOrd="3" destOrd="0" parTransId="{081C3124-ECE7-4204-BF62-C8CA164DC355}" sibTransId="{1570208F-2211-4835-ACDE-C6C69FD8A0F6}"/>
    <dgm:cxn modelId="{6AB830E6-7720-4DC9-B428-DED53578E3C9}" srcId="{61EAE88E-7C5D-4DE8-8F92-6732D5D49FE6}" destId="{6D44CAE9-0F37-4790-849F-17FEC77E0A92}" srcOrd="4" destOrd="0" parTransId="{5EA55B6C-B518-4DF3-93F0-2B83030E36EA}" sibTransId="{6B3F0147-B44A-431D-B6D3-385821B57D94}"/>
    <dgm:cxn modelId="{5BFD0EF7-9E9E-45EB-A6B0-3DF7531D3C40}" srcId="{61EAE88E-7C5D-4DE8-8F92-6732D5D49FE6}" destId="{A49B3EFC-53C8-4F8F-A9E1-07CF9D4557F7}" srcOrd="1" destOrd="0" parTransId="{DDB44E04-6806-4BD1-A55E-9009D6CD109E}" sibTransId="{5F213337-AF26-408C-9872-0C7997945E2F}"/>
    <dgm:cxn modelId="{E1253AA0-85B1-4CEB-ABD2-D4C8F629D0E1}" type="presParOf" srcId="{03731AE1-B273-466F-BA6E-23D134D20E34}" destId="{5014BB25-F7A9-46EE-9F52-69DC9BFF930C}" srcOrd="0" destOrd="0" presId="urn:microsoft.com/office/officeart/2009/3/layout/SpiralPicture"/>
    <dgm:cxn modelId="{954E8B10-A7A7-4887-A82A-C1F4819DE526}" type="presParOf" srcId="{5014BB25-F7A9-46EE-9F52-69DC9BFF930C}" destId="{189AB67B-DB2F-421A-9D2B-DAC0FA565DE8}" srcOrd="0" destOrd="0" presId="urn:microsoft.com/office/officeart/2009/3/layout/SpiralPicture"/>
    <dgm:cxn modelId="{EEE62B7B-2911-485D-B9CA-53AEDB9E8BBC}" type="presParOf" srcId="{5014BB25-F7A9-46EE-9F52-69DC9BFF930C}" destId="{B5FF213B-ECA9-41BE-AD10-F10B0E4CFC3A}" srcOrd="1" destOrd="0" presId="urn:microsoft.com/office/officeart/2009/3/layout/SpiralPicture"/>
    <dgm:cxn modelId="{69BE1D2B-EAAF-4F39-8346-3420ADED8E78}" type="presParOf" srcId="{5014BB25-F7A9-46EE-9F52-69DC9BFF930C}" destId="{27379C68-3D43-480B-A857-38AF1368C77B}" srcOrd="2" destOrd="0" presId="urn:microsoft.com/office/officeart/2009/3/layout/SpiralPicture"/>
    <dgm:cxn modelId="{E4D9869F-C829-4E72-96BB-20722412E47B}" type="presParOf" srcId="{27379C68-3D43-480B-A857-38AF1368C77B}" destId="{2D2D9E0D-1CF2-46DC-BED3-867429C4D7F5}" srcOrd="0" destOrd="0" presId="urn:microsoft.com/office/officeart/2009/3/layout/SpiralPicture"/>
    <dgm:cxn modelId="{3B1941B6-058E-4A4E-B741-EDA57D7B4EEE}" type="presParOf" srcId="{5014BB25-F7A9-46EE-9F52-69DC9BFF930C}" destId="{AD7EB74C-AA85-483B-A1C5-7D3AD29B4D3A}" srcOrd="3" destOrd="0" presId="urn:microsoft.com/office/officeart/2009/3/layout/SpiralPicture"/>
    <dgm:cxn modelId="{37E4AB78-3433-4CF2-911E-015CF3B0B42F}" type="presParOf" srcId="{AD7EB74C-AA85-483B-A1C5-7D3AD29B4D3A}" destId="{F52F1EE2-FB89-4362-89EB-AA46F3C3E147}" srcOrd="0" destOrd="0" presId="urn:microsoft.com/office/officeart/2009/3/layout/SpiralPicture"/>
    <dgm:cxn modelId="{6BD4CF05-CA69-4CF0-82D3-F33D5F1FF4AE}" type="presParOf" srcId="{5014BB25-F7A9-46EE-9F52-69DC9BFF930C}" destId="{98A40DB2-CECD-41A6-9A2C-57EC60E018F0}" srcOrd="4" destOrd="0" presId="urn:microsoft.com/office/officeart/2009/3/layout/SpiralPicture"/>
    <dgm:cxn modelId="{55B74278-CA43-4AC6-B9B6-03579CDC391B}" type="presParOf" srcId="{98A40DB2-CECD-41A6-9A2C-57EC60E018F0}" destId="{8AC5E27F-302B-4478-BA9B-B3AC6CA394F9}" srcOrd="0" destOrd="0" presId="urn:microsoft.com/office/officeart/2009/3/layout/SpiralPicture"/>
    <dgm:cxn modelId="{648C3A93-12A5-4CC8-8B67-6AEFD44E5840}" type="presParOf" srcId="{5014BB25-F7A9-46EE-9F52-69DC9BFF930C}" destId="{4B7943D1-8C29-4A93-9550-DD0EE3D66B66}" srcOrd="5" destOrd="0" presId="urn:microsoft.com/office/officeart/2009/3/layout/SpiralPicture"/>
    <dgm:cxn modelId="{9D3B872E-C323-47E6-8495-CDE1A36111BD}" type="presParOf" srcId="{4B7943D1-8C29-4A93-9550-DD0EE3D66B66}" destId="{5FF73BB2-8B0A-496B-BD6B-B764F4D32F9C}" srcOrd="0" destOrd="0" presId="urn:microsoft.com/office/officeart/2009/3/layout/SpiralPicture"/>
    <dgm:cxn modelId="{B7E78723-E79B-439D-AA30-9309DD0A3B27}" type="presParOf" srcId="{4B7943D1-8C29-4A93-9550-DD0EE3D66B66}" destId="{C551F02B-ECA0-40E1-A96B-44C8E0DDA59F}" srcOrd="1" destOrd="0" presId="urn:microsoft.com/office/officeart/2009/3/layout/SpiralPicture"/>
    <dgm:cxn modelId="{0DC3242B-3DCC-4C21-81F9-C2930AB73BB7}" type="presParOf" srcId="{5014BB25-F7A9-46EE-9F52-69DC9BFF930C}" destId="{8F4F0794-A811-473C-BF59-3175E480B2BB}" srcOrd="6" destOrd="0" presId="urn:microsoft.com/office/officeart/2009/3/layout/SpiralPicture"/>
    <dgm:cxn modelId="{A20B0D9A-6E3F-4A69-8D1C-425E518D568E}" type="presParOf" srcId="{8F4F0794-A811-473C-BF59-3175E480B2BB}" destId="{0B9AADC4-A58E-44F5-8E18-B55DBF311503}" srcOrd="0" destOrd="0" presId="urn:microsoft.com/office/officeart/2009/3/layout/SpiralPicture"/>
    <dgm:cxn modelId="{95342A15-8758-4360-ABF1-0715388E4B9F}" type="presParOf" srcId="{5014BB25-F7A9-46EE-9F52-69DC9BFF930C}" destId="{476A8A7B-E285-4CBF-A379-2A43E9CC34F5}" srcOrd="7" destOrd="0" presId="urn:microsoft.com/office/officeart/2009/3/layout/SpiralPicture"/>
    <dgm:cxn modelId="{8EE1BB31-71CF-4E76-9C08-3CEEC46A0D8A}" type="presParOf" srcId="{476A8A7B-E285-4CBF-A379-2A43E9CC34F5}" destId="{8D3F560F-2AC8-4529-BECD-9E8B1E38B9C3}" srcOrd="0" destOrd="0" presId="urn:microsoft.com/office/officeart/2009/3/layout/SpiralPicture"/>
    <dgm:cxn modelId="{22E5AE38-4CD1-43A5-A471-4593C017ECC4}" type="presParOf" srcId="{476A8A7B-E285-4CBF-A379-2A43E9CC34F5}" destId="{8F0AC89C-EE7E-42E9-83A7-11C47CC2566C}" srcOrd="1" destOrd="0" presId="urn:microsoft.com/office/officeart/2009/3/layout/SpiralPicture"/>
    <dgm:cxn modelId="{AD7F3F6F-96D1-4E94-8484-7F52A5BAF13F}" type="presParOf" srcId="{476A8A7B-E285-4CBF-A379-2A43E9CC34F5}" destId="{78AA3993-6207-435A-8E62-E2C21996BEDF}" srcOrd="2" destOrd="0" presId="urn:microsoft.com/office/officeart/2009/3/layout/SpiralPicture"/>
    <dgm:cxn modelId="{20639D35-8E98-4AE2-8AEE-DA5F848A328B}" type="presParOf" srcId="{5014BB25-F7A9-46EE-9F52-69DC9BFF930C}" destId="{736B80AF-30DD-4266-8A76-8F6B5CD521F1}" srcOrd="8" destOrd="0" presId="urn:microsoft.com/office/officeart/2009/3/layout/SpiralPicture"/>
    <dgm:cxn modelId="{CC9AB9D3-BF76-4B67-92FF-515755028991}" type="presParOf" srcId="{736B80AF-30DD-4266-8A76-8F6B5CD521F1}" destId="{D66C360D-BDDF-4B51-A4C0-3C30C2A28A3D}" srcOrd="0" destOrd="0" presId="urn:microsoft.com/office/officeart/2009/3/layout/SpiralPicture"/>
    <dgm:cxn modelId="{D305C0D8-C89C-459C-AC4C-A3475F56BC3C}" type="presParOf" srcId="{5014BB25-F7A9-46EE-9F52-69DC9BFF930C}" destId="{74EDD7F5-83CA-4C3B-AFD8-DBB33D0CE3F7}" srcOrd="9" destOrd="0" presId="urn:microsoft.com/office/officeart/2009/3/layout/SpiralPicture"/>
    <dgm:cxn modelId="{74DC1ABC-7F7E-45FB-9315-CC03D0E00D81}" type="presParOf" srcId="{74EDD7F5-83CA-4C3B-AFD8-DBB33D0CE3F7}" destId="{E5CB0806-86AE-4F13-865D-D789CE943F25}" srcOrd="0" destOrd="0" presId="urn:microsoft.com/office/officeart/2009/3/layout/SpiralPicture"/>
    <dgm:cxn modelId="{E09989C0-3771-446C-9DAD-0C0C4BCFAA54}" type="presParOf" srcId="{74EDD7F5-83CA-4C3B-AFD8-DBB33D0CE3F7}" destId="{C974DCB2-0318-41C9-AB6E-6E422A8B4762}" srcOrd="1" destOrd="0" presId="urn:microsoft.com/office/officeart/2009/3/layout/SpiralPicture"/>
    <dgm:cxn modelId="{C426C050-9416-4D39-A499-AE82514C5988}" type="presParOf" srcId="{74EDD7F5-83CA-4C3B-AFD8-DBB33D0CE3F7}" destId="{A075F381-E283-4BC1-B736-1DDEB0F66E36}" srcOrd="2" destOrd="0" presId="urn:microsoft.com/office/officeart/2009/3/layout/SpiralPicture"/>
    <dgm:cxn modelId="{3F34DDDF-B3AF-4B23-B7D5-B953681D0D3C}" type="presParOf" srcId="{74EDD7F5-83CA-4C3B-AFD8-DBB33D0CE3F7}" destId="{BB3DA2BD-E1AC-453A-A704-A91C4A77076F}" srcOrd="3" destOrd="0" presId="urn:microsoft.com/office/officeart/2009/3/layout/SpiralPicture"/>
    <dgm:cxn modelId="{4AB3E87C-B137-46C5-8CB8-6B71C8B8F380}" type="presParOf" srcId="{5014BB25-F7A9-46EE-9F52-69DC9BFF930C}" destId="{79DD0D5F-C48D-4410-BC53-F9DD2F3876A3}" srcOrd="10" destOrd="0" presId="urn:microsoft.com/office/officeart/2009/3/layout/SpiralPicture"/>
    <dgm:cxn modelId="{D8035F83-FCFB-4F30-8474-0594588AA6A1}" type="presParOf" srcId="{79DD0D5F-C48D-4410-BC53-F9DD2F3876A3}" destId="{6F10D1D5-DAAE-4A92-ABB5-FCA0C5C7E11C}" srcOrd="0" destOrd="0" presId="urn:microsoft.com/office/officeart/2009/3/layout/SpiralPicture"/>
    <dgm:cxn modelId="{62F6950B-27B4-46B0-8AA7-8EFC240AF42A}" type="presParOf" srcId="{5014BB25-F7A9-46EE-9F52-69DC9BFF930C}" destId="{16733F88-749F-464E-9097-4E21874F302B}" srcOrd="11" destOrd="0" presId="urn:microsoft.com/office/officeart/2009/3/layout/SpiralPicture"/>
    <dgm:cxn modelId="{327E12C9-EEDA-4494-B533-8BA9C6777CD1}" type="presParOf" srcId="{16733F88-749F-464E-9097-4E21874F302B}" destId="{1F9F2D70-331F-4C8C-A66C-340D6ADFC4EB}" srcOrd="0" destOrd="0" presId="urn:microsoft.com/office/officeart/2009/3/layout/SpiralPicture"/>
    <dgm:cxn modelId="{A0EEC334-68C9-45BB-B1C9-753D6583DB75}" type="presParOf" srcId="{16733F88-749F-464E-9097-4E21874F302B}" destId="{C36F13BC-D9F5-4DC5-8B29-6ED98A00ACE3}" srcOrd="1" destOrd="0" presId="urn:microsoft.com/office/officeart/2009/3/layout/SpiralPicture"/>
    <dgm:cxn modelId="{D0FA82C7-0E72-43C3-B785-E285629497DF}" type="presParOf" srcId="{16733F88-749F-464E-9097-4E21874F302B}" destId="{4D1C7CD1-1BAA-41B2-91B1-09BD1B812532}" srcOrd="2" destOrd="0" presId="urn:microsoft.com/office/officeart/2009/3/layout/SpiralPicture"/>
    <dgm:cxn modelId="{AAC69776-143A-4FCF-9244-AC35C8968DFF}" type="presParOf" srcId="{16733F88-749F-464E-9097-4E21874F302B}" destId="{97B393A4-0DB8-4841-B653-79F069CBA561}" srcOrd="3" destOrd="0" presId="urn:microsoft.com/office/officeart/2009/3/layout/SpiralPicture"/>
    <dgm:cxn modelId="{DF12D728-4479-4880-BE86-3AA800814C74}" type="presParOf" srcId="{16733F88-749F-464E-9097-4E21874F302B}" destId="{30CF6902-0DF7-480B-B31C-416DC341DDDF}" srcOrd="4" destOrd="0" presId="urn:microsoft.com/office/officeart/2009/3/layout/SpiralPicture"/>
    <dgm:cxn modelId="{93FCA484-17C5-4E82-8D6A-FF1626831BD0}" type="presParOf" srcId="{03731AE1-B273-466F-BA6E-23D134D20E34}" destId="{B2822F56-D186-4506-827D-616823BFAF8C}" srcOrd="1" destOrd="0" presId="urn:microsoft.com/office/officeart/2009/3/layout/SpiralPicture"/>
    <dgm:cxn modelId="{5D4177E4-D910-4487-963F-33E413F47C16}" type="presParOf" srcId="{B2822F56-D186-4506-827D-616823BFAF8C}" destId="{3CE56E18-1289-4049-8C32-DED897BCE956}" srcOrd="0" destOrd="0" presId="urn:microsoft.com/office/officeart/2009/3/layout/SpiralPicture"/>
    <dgm:cxn modelId="{397EB499-BC2C-4F48-92D8-C6AA204260D9}" type="presParOf" srcId="{3CE56E18-1289-4049-8C32-DED897BCE956}" destId="{3BE97D16-8000-4EAF-936C-F6F2FEB3D175}" srcOrd="0" destOrd="0" presId="urn:microsoft.com/office/officeart/2009/3/layout/SpiralPicture"/>
    <dgm:cxn modelId="{D0AA570A-2B3C-4E34-A464-5D37292264C2}" type="presParOf" srcId="{B2822F56-D186-4506-827D-616823BFAF8C}" destId="{250880A2-A9B6-435C-AAFC-50FAFDB4616F}" srcOrd="1" destOrd="0" presId="urn:microsoft.com/office/officeart/2009/3/layout/SpiralPicture"/>
    <dgm:cxn modelId="{876F6F54-09BC-414A-96C8-B1BDD21F502C}" type="presParOf" srcId="{B2822F56-D186-4506-827D-616823BFAF8C}" destId="{E67D01DA-C2A6-4B7A-BA89-F375EA92050E}" srcOrd="2" destOrd="0" presId="urn:microsoft.com/office/officeart/2009/3/layout/SpiralPicture"/>
    <dgm:cxn modelId="{B0ABCBE2-23BF-4B42-9276-FFCB82F0EB1B}" type="presParOf" srcId="{E67D01DA-C2A6-4B7A-BA89-F375EA92050E}" destId="{9850D5AF-FC2E-4EE3-B82D-A6765C081108}" srcOrd="0" destOrd="0" presId="urn:microsoft.com/office/officeart/2009/3/layout/SpiralPicture"/>
    <dgm:cxn modelId="{EB6E6096-0764-4131-AA0E-A8731388FBD1}" type="presParOf" srcId="{E67D01DA-C2A6-4B7A-BA89-F375EA92050E}" destId="{3B554048-BBD9-417E-BF40-7A25576F87A5}" srcOrd="1" destOrd="0" presId="urn:microsoft.com/office/officeart/2009/3/layout/SpiralPicture"/>
    <dgm:cxn modelId="{06A5458F-4E96-4365-A2E3-F9468F1ABB54}" type="presParOf" srcId="{B2822F56-D186-4506-827D-616823BFAF8C}" destId="{2E16E886-79CA-4735-8049-0262361ABE05}" srcOrd="3" destOrd="0" presId="urn:microsoft.com/office/officeart/2009/3/layout/SpiralPicture"/>
    <dgm:cxn modelId="{D672E619-1F1F-4946-AE86-E24416384C38}" type="presParOf" srcId="{B2822F56-D186-4506-827D-616823BFAF8C}" destId="{2F25A20C-2946-4C8E-A520-BD340CFF36C7}" srcOrd="4" destOrd="0" presId="urn:microsoft.com/office/officeart/2009/3/layout/SpiralPicture"/>
    <dgm:cxn modelId="{ADAF9211-ECBA-4C1B-9A4C-E2BBEFF246CC}" type="presParOf" srcId="{2F25A20C-2946-4C8E-A520-BD340CFF36C7}" destId="{729AC12A-96AE-4584-97F3-72149AAF22F4}" srcOrd="0" destOrd="0" presId="urn:microsoft.com/office/officeart/2009/3/layout/SpiralPicture"/>
    <dgm:cxn modelId="{30DB648E-4D47-4D78-8525-CD9F04C421E1}" type="presParOf" srcId="{2F25A20C-2946-4C8E-A520-BD340CFF36C7}" destId="{894C1EB4-A6FB-422B-8AC7-8B0F7BB29200}" srcOrd="1" destOrd="0" presId="urn:microsoft.com/office/officeart/2009/3/layout/SpiralPicture"/>
    <dgm:cxn modelId="{20FA18C8-2D8E-464A-A210-4AC2BF27F110}" type="presParOf" srcId="{2F25A20C-2946-4C8E-A520-BD340CFF36C7}" destId="{1416674E-A23D-4F0D-9CAA-908A0D351EF4}" srcOrd="2" destOrd="0" presId="urn:microsoft.com/office/officeart/2009/3/layout/SpiralPicture"/>
    <dgm:cxn modelId="{DF11D007-47C5-4F27-B09A-B3AAB34F9F48}" type="presParOf" srcId="{B2822F56-D186-4506-827D-616823BFAF8C}" destId="{93DB23D9-7541-476E-A19F-43CBA48762A6}" srcOrd="5" destOrd="0" presId="urn:microsoft.com/office/officeart/2009/3/layout/SpiralPicture"/>
    <dgm:cxn modelId="{178DCF5E-419C-40B9-8CC2-4F03429CD196}" type="presParOf" srcId="{B2822F56-D186-4506-827D-616823BFAF8C}" destId="{465B8C77-78D3-410B-866D-18A833D171F6}" srcOrd="6" destOrd="0" presId="urn:microsoft.com/office/officeart/2009/3/layout/SpiralPicture"/>
    <dgm:cxn modelId="{AF1D54F9-66E9-446D-92B6-55D313B2C6CB}" type="presParOf" srcId="{465B8C77-78D3-410B-866D-18A833D171F6}" destId="{E3478E6E-B46E-4688-9669-893C1929BA32}" srcOrd="0" destOrd="0" presId="urn:microsoft.com/office/officeart/2009/3/layout/SpiralPicture"/>
    <dgm:cxn modelId="{44EC235D-3560-4451-B616-5ACDB28FAECE}" type="presParOf" srcId="{465B8C77-78D3-410B-866D-18A833D171F6}" destId="{C30516B3-35D1-4CE3-9459-8941680AE41F}" srcOrd="1" destOrd="0" presId="urn:microsoft.com/office/officeart/2009/3/layout/SpiralPicture"/>
    <dgm:cxn modelId="{8F7312A0-DD0E-42FA-9255-E317CDA2F7E7}" type="presParOf" srcId="{465B8C77-78D3-410B-866D-18A833D171F6}" destId="{62094231-5187-4EDE-A77D-5E61CFAF077E}" srcOrd="2" destOrd="0" presId="urn:microsoft.com/office/officeart/2009/3/layout/SpiralPicture"/>
    <dgm:cxn modelId="{19448C37-B16A-42FA-9132-855275464B8B}" type="presParOf" srcId="{465B8C77-78D3-410B-866D-18A833D171F6}" destId="{96354635-1A56-452A-AE80-7F9C2B30B2BE}" srcOrd="3" destOrd="0" presId="urn:microsoft.com/office/officeart/2009/3/layout/SpiralPicture"/>
    <dgm:cxn modelId="{36509D6C-192E-4CA5-B655-C1575EBA056D}" type="presParOf" srcId="{B2822F56-D186-4506-827D-616823BFAF8C}" destId="{BC31FAF8-8A4F-49F3-ABA9-86BE389B8AA9}" srcOrd="7" destOrd="0" presId="urn:microsoft.com/office/officeart/2009/3/layout/SpiralPicture"/>
    <dgm:cxn modelId="{527774DF-AF68-427A-8912-9756D2223269}" type="presParOf" srcId="{B2822F56-D186-4506-827D-616823BFAF8C}" destId="{20BB385D-C4AA-4B98-B2D8-8988938ADEA0}" srcOrd="8" destOrd="0" presId="urn:microsoft.com/office/officeart/2009/3/layout/SpiralPicture"/>
    <dgm:cxn modelId="{67D4A52B-FF9E-4547-AA69-445043EDF46E}" type="presParOf" srcId="{20BB385D-C4AA-4B98-B2D8-8988938ADEA0}" destId="{8A229DC0-F7A0-4364-9758-587714895653}" srcOrd="0" destOrd="0" presId="urn:microsoft.com/office/officeart/2009/3/layout/SpiralPicture"/>
    <dgm:cxn modelId="{54017526-AA0F-40E4-838B-57E0587EE221}" type="presParOf" srcId="{20BB385D-C4AA-4B98-B2D8-8988938ADEA0}" destId="{0BF5E1F1-AD8D-48AC-AF60-408265799128}" srcOrd="1" destOrd="0" presId="urn:microsoft.com/office/officeart/2009/3/layout/SpiralPicture"/>
    <dgm:cxn modelId="{5948B20E-5361-4AC0-BB75-B035E61C19BC}" type="presParOf" srcId="{20BB385D-C4AA-4B98-B2D8-8988938ADEA0}" destId="{241F494C-B750-4624-A51F-03F574B19A45}" srcOrd="2" destOrd="0" presId="urn:microsoft.com/office/officeart/2009/3/layout/SpiralPicture"/>
    <dgm:cxn modelId="{63033C64-8D55-42CD-92D0-937FBA92B3CD}" type="presParOf" srcId="{20BB385D-C4AA-4B98-B2D8-8988938ADEA0}" destId="{7EDF888A-285B-4D73-80F2-E9B6A10743FA}" srcOrd="3" destOrd="0" presId="urn:microsoft.com/office/officeart/2009/3/layout/SpiralPicture"/>
    <dgm:cxn modelId="{D1490893-D834-4056-A33E-A5205DEB7298}" type="presParOf" srcId="{20BB385D-C4AA-4B98-B2D8-8988938ADEA0}" destId="{AF71C600-221A-4A9A-9B27-5146B5BDDB7E}" srcOrd="4" destOrd="0" presId="urn:microsoft.com/office/officeart/2009/3/layout/SpiralPicture"/>
    <dgm:cxn modelId="{5DCC42E5-D780-4AF9-878C-42608F8E62B3}" type="presParOf" srcId="{B2822F56-D186-4506-827D-616823BFAF8C}" destId="{3A24587F-2585-4CED-8257-3CF31697B5E7}" srcOrd="9" destOrd="0" presId="urn:microsoft.com/office/officeart/2009/3/layout/Spiral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6976EEA-3546-4525-8F3C-F907605CAE5E}" type="doc">
      <dgm:prSet loTypeId="urn:microsoft.com/office/officeart/2005/8/layout/hProcess10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BE0086-92C8-432F-B3D9-50F912B56654}">
      <dgm:prSet phldrT="[Text]"/>
      <dgm:spPr/>
      <dgm:t>
        <a:bodyPr/>
        <a:lstStyle/>
        <a:p>
          <a:r>
            <a:rPr lang="en-US" dirty="0"/>
            <a:t>Common Motifs of Gothic Literature</a:t>
          </a:r>
        </a:p>
      </dgm:t>
    </dgm:pt>
    <dgm:pt modelId="{D5791973-883F-4931-B412-C137E8C4FB7E}" type="parTrans" cxnId="{CC7C6631-DB9F-484D-A795-BB5B2CE83C14}">
      <dgm:prSet/>
      <dgm:spPr/>
      <dgm:t>
        <a:bodyPr/>
        <a:lstStyle/>
        <a:p>
          <a:endParaRPr lang="en-US"/>
        </a:p>
      </dgm:t>
    </dgm:pt>
    <dgm:pt modelId="{6FFA9479-E58E-43AA-B2ED-A5CFD127F5CF}" type="sibTrans" cxnId="{CC7C6631-DB9F-484D-A795-BB5B2CE83C14}">
      <dgm:prSet/>
      <dgm:spPr/>
      <dgm:t>
        <a:bodyPr/>
        <a:lstStyle/>
        <a:p>
          <a:endParaRPr lang="en-US"/>
        </a:p>
      </dgm:t>
    </dgm:pt>
    <dgm:pt modelId="{BD5939F8-503B-41F5-9B54-14BFFC01BBEF}">
      <dgm:prSet phldrT="[Text]"/>
      <dgm:spPr/>
      <dgm:t>
        <a:bodyPr/>
        <a:lstStyle/>
        <a:p>
          <a:r>
            <a:rPr lang="en-US" dirty="0"/>
            <a:t>Wild and </a:t>
          </a:r>
          <a:r>
            <a:rPr lang="en-US" dirty="0">
              <a:solidFill>
                <a:srgbClr val="FFFF00"/>
              </a:solidFill>
            </a:rPr>
            <a:t>desolate</a:t>
          </a:r>
          <a:r>
            <a:rPr lang="en-US" dirty="0">
              <a:solidFill>
                <a:srgbClr val="FF0000"/>
              </a:solidFill>
            </a:rPr>
            <a:t> </a:t>
          </a:r>
          <a:r>
            <a:rPr lang="en-US" dirty="0"/>
            <a:t>landscapes</a:t>
          </a:r>
        </a:p>
      </dgm:t>
    </dgm:pt>
    <dgm:pt modelId="{C02A6AB9-2F98-4901-835E-CE5D2E6DA0D9}" type="parTrans" cxnId="{499542C4-712C-4775-9228-AA1D0A63C6BC}">
      <dgm:prSet/>
      <dgm:spPr/>
      <dgm:t>
        <a:bodyPr/>
        <a:lstStyle/>
        <a:p>
          <a:endParaRPr lang="en-US"/>
        </a:p>
      </dgm:t>
    </dgm:pt>
    <dgm:pt modelId="{2DBB5ABB-5EFC-42F0-A984-CB7944F0C320}" type="sibTrans" cxnId="{499542C4-712C-4775-9228-AA1D0A63C6BC}">
      <dgm:prSet/>
      <dgm:spPr/>
      <dgm:t>
        <a:bodyPr/>
        <a:lstStyle/>
        <a:p>
          <a:endParaRPr lang="en-US"/>
        </a:p>
      </dgm:t>
    </dgm:pt>
    <dgm:pt modelId="{F7786D90-582A-48B9-A525-801E8282DFC4}">
      <dgm:prSet phldrT="[Text]"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Ancient </a:t>
          </a:r>
          <a:r>
            <a:rPr lang="en-US" dirty="0"/>
            <a:t>buildings such as </a:t>
          </a:r>
          <a:r>
            <a:rPr lang="en-US" dirty="0">
              <a:solidFill>
                <a:srgbClr val="FFFF00"/>
              </a:solidFill>
            </a:rPr>
            <a:t>ruined </a:t>
          </a:r>
          <a:r>
            <a:rPr lang="en-US" dirty="0"/>
            <a:t>monasteries</a:t>
          </a:r>
        </a:p>
      </dgm:t>
    </dgm:pt>
    <dgm:pt modelId="{D3E52DC1-2C43-41EB-994F-8FE5828B78B4}" type="parTrans" cxnId="{738528DD-12BB-4F93-8117-E8221F94C0CC}">
      <dgm:prSet/>
      <dgm:spPr/>
      <dgm:t>
        <a:bodyPr/>
        <a:lstStyle/>
        <a:p>
          <a:endParaRPr lang="en-US"/>
        </a:p>
      </dgm:t>
    </dgm:pt>
    <dgm:pt modelId="{237E9893-2CAA-4C32-A06B-CE94A1AE845C}" type="sibTrans" cxnId="{738528DD-12BB-4F93-8117-E8221F94C0CC}">
      <dgm:prSet/>
      <dgm:spPr/>
      <dgm:t>
        <a:bodyPr/>
        <a:lstStyle/>
        <a:p>
          <a:endParaRPr lang="en-US"/>
        </a:p>
      </dgm:t>
    </dgm:pt>
    <dgm:pt modelId="{BD67AEEC-FED7-49A3-96A4-56474F808A1B}">
      <dgm:prSet phldrT="[Text]"/>
      <dgm:spPr/>
      <dgm:t>
        <a:bodyPr/>
        <a:lstStyle/>
        <a:p>
          <a:r>
            <a:rPr lang="en-US" sz="1700" dirty="0"/>
            <a:t>Gothic stories have an atmosphere of brooding gloom</a:t>
          </a:r>
        </a:p>
      </dgm:t>
    </dgm:pt>
    <dgm:pt modelId="{1AE2C317-C353-4768-B935-9953386C0C86}" type="parTrans" cxnId="{2E0E478F-1809-4113-B33E-48D795491B33}">
      <dgm:prSet/>
      <dgm:spPr/>
      <dgm:t>
        <a:bodyPr/>
        <a:lstStyle/>
        <a:p>
          <a:endParaRPr lang="en-US"/>
        </a:p>
      </dgm:t>
    </dgm:pt>
    <dgm:pt modelId="{8BB3780F-574F-421A-A8D3-EFEAE93777C5}" type="sibTrans" cxnId="{2E0E478F-1809-4113-B33E-48D795491B33}">
      <dgm:prSet/>
      <dgm:spPr/>
      <dgm:t>
        <a:bodyPr/>
        <a:lstStyle/>
        <a:p>
          <a:endParaRPr lang="en-US"/>
        </a:p>
      </dgm:t>
    </dgm:pt>
    <dgm:pt modelId="{87B52A42-1729-447E-8D40-F063A8A70F13}">
      <dgm:prSet phldrT="[Text]" custT="1"/>
      <dgm:spPr/>
      <dgm:t>
        <a:bodyPr/>
        <a:lstStyle/>
        <a:p>
          <a:r>
            <a:rPr lang="en-US" sz="1600" dirty="0"/>
            <a:t>cathedrals; </a:t>
          </a:r>
          <a:r>
            <a:rPr lang="en-US" sz="1600" dirty="0">
              <a:solidFill>
                <a:srgbClr val="FFFF00"/>
              </a:solidFill>
            </a:rPr>
            <a:t>castles </a:t>
          </a:r>
          <a:r>
            <a:rPr lang="en-US" sz="1600" dirty="0"/>
            <a:t>with dungeons, </a:t>
          </a:r>
          <a:r>
            <a:rPr lang="en-US" sz="1600" dirty="0">
              <a:solidFill>
                <a:srgbClr val="FFFF00"/>
              </a:solidFill>
            </a:rPr>
            <a:t>torture </a:t>
          </a:r>
          <a:r>
            <a:rPr lang="en-US" sz="1600" dirty="0"/>
            <a:t>chambers, </a:t>
          </a:r>
          <a:r>
            <a:rPr lang="en-US" sz="1600" dirty="0">
              <a:solidFill>
                <a:srgbClr val="FFFF00"/>
              </a:solidFill>
            </a:rPr>
            <a:t>secret doors</a:t>
          </a:r>
          <a:r>
            <a:rPr lang="en-US" sz="1600" dirty="0"/>
            <a:t>, and </a:t>
          </a:r>
          <a:r>
            <a:rPr lang="en-US" sz="1600" dirty="0">
              <a:solidFill>
                <a:srgbClr val="FFFF00"/>
              </a:solidFill>
            </a:rPr>
            <a:t>winding </a:t>
          </a:r>
          <a:r>
            <a:rPr lang="en-US" sz="1600" dirty="0"/>
            <a:t>stairways</a:t>
          </a:r>
        </a:p>
      </dgm:t>
    </dgm:pt>
    <dgm:pt modelId="{349CC306-63A4-4BD1-A49B-299B5A0DCBE9}" type="parTrans" cxnId="{0589446E-B39A-4CF1-A929-8111936FAC34}">
      <dgm:prSet/>
      <dgm:spPr/>
      <dgm:t>
        <a:bodyPr/>
        <a:lstStyle/>
        <a:p>
          <a:endParaRPr lang="en-US"/>
        </a:p>
      </dgm:t>
    </dgm:pt>
    <dgm:pt modelId="{12BB688B-E47B-417B-A2C1-2ACC04C8EA11}" type="sibTrans" cxnId="{0589446E-B39A-4CF1-A929-8111936FAC34}">
      <dgm:prSet/>
      <dgm:spPr/>
      <dgm:t>
        <a:bodyPr/>
        <a:lstStyle/>
        <a:p>
          <a:endParaRPr lang="en-US"/>
        </a:p>
      </dgm:t>
    </dgm:pt>
    <dgm:pt modelId="{8F805201-D389-4F48-BA76-4231DA722367}">
      <dgm:prSet phldrT="[Text]" custT="1"/>
      <dgm:spPr/>
      <dgm:t>
        <a:bodyPr/>
        <a:lstStyle/>
        <a:p>
          <a:r>
            <a:rPr lang="en-US" sz="1600" dirty="0">
              <a:solidFill>
                <a:srgbClr val="FFFF00"/>
              </a:solidFill>
            </a:rPr>
            <a:t>apparitions</a:t>
          </a:r>
          <a:r>
            <a:rPr lang="en-US" sz="1600" dirty="0"/>
            <a:t>, phantoms, demons, and necromancers</a:t>
          </a:r>
        </a:p>
      </dgm:t>
    </dgm:pt>
    <dgm:pt modelId="{7AC976B1-2572-458D-8052-98A11A31FE3E}" type="parTrans" cxnId="{B068B67E-FAAB-4A3C-8FE1-BDB909FC1AC3}">
      <dgm:prSet/>
      <dgm:spPr/>
      <dgm:t>
        <a:bodyPr/>
        <a:lstStyle/>
        <a:p>
          <a:endParaRPr lang="en-US"/>
        </a:p>
      </dgm:t>
    </dgm:pt>
    <dgm:pt modelId="{2237F36E-D6B6-4C30-8C13-2FE1910E7865}" type="sibTrans" cxnId="{B068B67E-FAAB-4A3C-8FE1-BDB909FC1AC3}">
      <dgm:prSet/>
      <dgm:spPr/>
      <dgm:t>
        <a:bodyPr/>
        <a:lstStyle/>
        <a:p>
          <a:endParaRPr lang="en-US"/>
        </a:p>
      </dgm:t>
    </dgm:pt>
    <dgm:pt modelId="{495314AF-E754-4A41-9280-5714992A55C5}">
      <dgm:prSet phldrT="[Text]" custT="1"/>
      <dgm:spPr/>
      <dgm:t>
        <a:bodyPr/>
        <a:lstStyle/>
        <a:p>
          <a:r>
            <a:rPr lang="en-US" sz="1600" dirty="0"/>
            <a:t>scientific tone (</a:t>
          </a:r>
          <a:r>
            <a:rPr lang="en-US" sz="1600" dirty="0">
              <a:solidFill>
                <a:srgbClr val="FFFF00"/>
              </a:solidFill>
            </a:rPr>
            <a:t>fantastic events </a:t>
          </a:r>
          <a:r>
            <a:rPr lang="en-US" sz="1600" dirty="0"/>
            <a:t>observed </a:t>
          </a:r>
          <a:r>
            <a:rPr lang="en-US" sz="1600" dirty="0">
              <a:solidFill>
                <a:srgbClr val="FFFF00"/>
              </a:solidFill>
            </a:rPr>
            <a:t>empirically</a:t>
          </a:r>
          <a:r>
            <a:rPr lang="en-US" sz="1600" dirty="0"/>
            <a:t>) </a:t>
          </a:r>
        </a:p>
      </dgm:t>
    </dgm:pt>
    <dgm:pt modelId="{4A623535-6734-4FE7-B7FA-15F44BB807AD}" type="parTrans" cxnId="{9317160D-31D0-4CA3-ACD3-A80BE1D54705}">
      <dgm:prSet/>
      <dgm:spPr/>
      <dgm:t>
        <a:bodyPr/>
        <a:lstStyle/>
        <a:p>
          <a:endParaRPr lang="en-US"/>
        </a:p>
      </dgm:t>
    </dgm:pt>
    <dgm:pt modelId="{5DCCA3FE-B315-42DB-874E-4BD17E5424B2}" type="sibTrans" cxnId="{9317160D-31D0-4CA3-ACD3-A80BE1D54705}">
      <dgm:prSet/>
      <dgm:spPr/>
      <dgm:t>
        <a:bodyPr/>
        <a:lstStyle/>
        <a:p>
          <a:endParaRPr lang="en-US"/>
        </a:p>
      </dgm:t>
    </dgm:pt>
    <dgm:pt modelId="{9F00AB5C-24F9-4606-802C-DA236776E291}">
      <dgm:prSet phldrT="[Text]"/>
      <dgm:spPr/>
      <dgm:t>
        <a:bodyPr/>
        <a:lstStyle/>
        <a:p>
          <a:r>
            <a:rPr lang="en-US" dirty="0"/>
            <a:t>Figures with </a:t>
          </a:r>
          <a:r>
            <a:rPr lang="en-US" dirty="0">
              <a:solidFill>
                <a:srgbClr val="FFFF00"/>
              </a:solidFill>
            </a:rPr>
            <a:t>supernatural </a:t>
          </a:r>
          <a:r>
            <a:rPr lang="en-US" dirty="0"/>
            <a:t>powers</a:t>
          </a:r>
        </a:p>
      </dgm:t>
    </dgm:pt>
    <dgm:pt modelId="{1B3665AD-B505-4C98-A824-86896A12C1D9}" type="parTrans" cxnId="{E8FA239E-7615-47F7-8767-32C287FCD80A}">
      <dgm:prSet/>
      <dgm:spPr/>
      <dgm:t>
        <a:bodyPr/>
        <a:lstStyle/>
        <a:p>
          <a:endParaRPr lang="en-US"/>
        </a:p>
      </dgm:t>
    </dgm:pt>
    <dgm:pt modelId="{5F4FFCA1-5C74-47CE-8B63-AD458012A3B6}" type="sibTrans" cxnId="{E8FA239E-7615-47F7-8767-32C287FCD80A}">
      <dgm:prSet/>
      <dgm:spPr/>
      <dgm:t>
        <a:bodyPr/>
        <a:lstStyle/>
        <a:p>
          <a:endParaRPr lang="en-US"/>
        </a:p>
      </dgm:t>
    </dgm:pt>
    <dgm:pt modelId="{1A84C255-F25B-49CB-9571-605C891E4E41}">
      <dgm:prSet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Youthful</a:t>
          </a:r>
          <a:r>
            <a:rPr lang="en-US" dirty="0"/>
            <a:t>, handsome heroes and heroines who</a:t>
          </a:r>
          <a:r>
            <a:rPr lang="en-US" dirty="0">
              <a:solidFill>
                <a:srgbClr val="FFFF00"/>
              </a:solidFill>
            </a:rPr>
            <a:t> face off </a:t>
          </a:r>
          <a:r>
            <a:rPr lang="en-US" dirty="0"/>
            <a:t>against corrupt aristocrats, </a:t>
          </a:r>
          <a:r>
            <a:rPr lang="en-US" dirty="0">
              <a:solidFill>
                <a:srgbClr val="FFFF00"/>
              </a:solidFill>
            </a:rPr>
            <a:t>wicked</a:t>
          </a:r>
          <a:r>
            <a:rPr lang="en-US" dirty="0">
              <a:solidFill>
                <a:srgbClr val="92D050"/>
              </a:solidFill>
            </a:rPr>
            <a:t> </a:t>
          </a:r>
          <a:r>
            <a:rPr lang="en-US" dirty="0"/>
            <a:t>witches, and hideous monsters</a:t>
          </a:r>
        </a:p>
      </dgm:t>
    </dgm:pt>
    <dgm:pt modelId="{3A9F44B3-0D2A-4266-8EF5-6E4155942F37}" type="parTrans" cxnId="{585AA4C1-32B5-438F-A3EC-56CC392B65F7}">
      <dgm:prSet/>
      <dgm:spPr/>
      <dgm:t>
        <a:bodyPr/>
        <a:lstStyle/>
        <a:p>
          <a:endParaRPr lang="en-US"/>
        </a:p>
      </dgm:t>
    </dgm:pt>
    <dgm:pt modelId="{6BCF8FB1-EEB9-45E4-B71B-03A08064B6DB}" type="sibTrans" cxnId="{585AA4C1-32B5-438F-A3EC-56CC392B65F7}">
      <dgm:prSet/>
      <dgm:spPr/>
      <dgm:t>
        <a:bodyPr/>
        <a:lstStyle/>
        <a:p>
          <a:endParaRPr lang="en-US"/>
        </a:p>
      </dgm:t>
    </dgm:pt>
    <dgm:pt modelId="{4AD5A256-9892-4209-B935-625E8CA83AEA}" type="pres">
      <dgm:prSet presAssocID="{D6976EEA-3546-4525-8F3C-F907605CAE5E}" presName="Name0" presStyleCnt="0">
        <dgm:presLayoutVars>
          <dgm:dir/>
          <dgm:resizeHandles val="exact"/>
        </dgm:presLayoutVars>
      </dgm:prSet>
      <dgm:spPr/>
    </dgm:pt>
    <dgm:pt modelId="{D4F97631-5614-4266-B981-083A6A41ECD1}" type="pres">
      <dgm:prSet presAssocID="{38BE0086-92C8-432F-B3D9-50F912B56654}" presName="composite" presStyleCnt="0"/>
      <dgm:spPr/>
    </dgm:pt>
    <dgm:pt modelId="{ACB071FE-9750-4A37-8058-1FC80409FAFA}" type="pres">
      <dgm:prSet presAssocID="{38BE0086-92C8-432F-B3D9-50F912B56654}" presName="imagSh" presStyleLbl="bgImgPlace1" presStyleIdx="0" presStyleCnt="2" custLinFactNeighborX="13695" custLinFactNeighborY="-3564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6F6F29CA-F5B3-4F3F-BF5C-01F567AB0290}" type="pres">
      <dgm:prSet presAssocID="{38BE0086-92C8-432F-B3D9-50F912B56654}" presName="txNode" presStyleLbl="node1" presStyleIdx="0" presStyleCnt="2" custLinFactNeighborX="11223" custLinFactNeighborY="-1298">
        <dgm:presLayoutVars>
          <dgm:bulletEnabled val="1"/>
        </dgm:presLayoutVars>
      </dgm:prSet>
      <dgm:spPr/>
    </dgm:pt>
    <dgm:pt modelId="{3F5959F9-E06B-40C5-8280-092535B30F5D}" type="pres">
      <dgm:prSet presAssocID="{6FFA9479-E58E-43AA-B2ED-A5CFD127F5CF}" presName="sibTrans" presStyleLbl="sibTrans2D1" presStyleIdx="0" presStyleCnt="1"/>
      <dgm:spPr/>
    </dgm:pt>
    <dgm:pt modelId="{4D6CEE97-2D02-4307-B267-E8604CA47F46}" type="pres">
      <dgm:prSet presAssocID="{6FFA9479-E58E-43AA-B2ED-A5CFD127F5CF}" presName="connTx" presStyleLbl="sibTrans2D1" presStyleIdx="0" presStyleCnt="1"/>
      <dgm:spPr/>
    </dgm:pt>
    <dgm:pt modelId="{E9900D26-CC2B-4B41-B971-ED1995788F95}" type="pres">
      <dgm:prSet presAssocID="{BD67AEEC-FED7-49A3-96A4-56474F808A1B}" presName="composite" presStyleCnt="0"/>
      <dgm:spPr/>
    </dgm:pt>
    <dgm:pt modelId="{4498F173-6F53-4483-99C5-AA041052FCED}" type="pres">
      <dgm:prSet presAssocID="{BD67AEEC-FED7-49A3-96A4-56474F808A1B}" presName="imagSh" presStyleLbl="bgImgPlace1" presStyleIdx="1" presStyleCnt="2" custLinFactNeighborX="1333" custLinFactNeighborY="-3265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EEB2B5FE-3BF4-4C14-B7E9-A18C24244707}" type="pres">
      <dgm:prSet presAssocID="{BD67AEEC-FED7-49A3-96A4-56474F808A1B}" presName="txNode" presStyleLbl="node1" presStyleIdx="1" presStyleCnt="2" custLinFactNeighborX="-5742" custLinFactNeighborY="-1298">
        <dgm:presLayoutVars>
          <dgm:bulletEnabled val="1"/>
        </dgm:presLayoutVars>
      </dgm:prSet>
      <dgm:spPr/>
    </dgm:pt>
  </dgm:ptLst>
  <dgm:cxnLst>
    <dgm:cxn modelId="{E5A6C503-6D8E-4F6B-95A1-D3C5471BE6E4}" type="presOf" srcId="{D6976EEA-3546-4525-8F3C-F907605CAE5E}" destId="{4AD5A256-9892-4209-B935-625E8CA83AEA}" srcOrd="0" destOrd="0" presId="urn:microsoft.com/office/officeart/2005/8/layout/hProcess10"/>
    <dgm:cxn modelId="{9317160D-31D0-4CA3-ACD3-A80BE1D54705}" srcId="{BD67AEEC-FED7-49A3-96A4-56474F808A1B}" destId="{495314AF-E754-4A41-9280-5714992A55C5}" srcOrd="2" destOrd="0" parTransId="{4A623535-6734-4FE7-B7FA-15F44BB807AD}" sibTransId="{5DCCA3FE-B315-42DB-874E-4BD17E5424B2}"/>
    <dgm:cxn modelId="{5AEF280F-6934-4A3A-A024-3CCC9F802E78}" type="presOf" srcId="{BD67AEEC-FED7-49A3-96A4-56474F808A1B}" destId="{EEB2B5FE-3BF4-4C14-B7E9-A18C24244707}" srcOrd="0" destOrd="0" presId="urn:microsoft.com/office/officeart/2005/8/layout/hProcess10"/>
    <dgm:cxn modelId="{B715641A-DE2A-420F-91E2-9DBDA824201E}" type="presOf" srcId="{1A84C255-F25B-49CB-9571-605C891E4E41}" destId="{6F6F29CA-F5B3-4F3F-BF5C-01F567AB0290}" srcOrd="0" destOrd="4" presId="urn:microsoft.com/office/officeart/2005/8/layout/hProcess10"/>
    <dgm:cxn modelId="{2816D82A-8FD7-4632-B7B3-9A74163B3B8D}" type="presOf" srcId="{8F805201-D389-4F48-BA76-4231DA722367}" destId="{EEB2B5FE-3BF4-4C14-B7E9-A18C24244707}" srcOrd="0" destOrd="2" presId="urn:microsoft.com/office/officeart/2005/8/layout/hProcess10"/>
    <dgm:cxn modelId="{CC7C6631-DB9F-484D-A795-BB5B2CE83C14}" srcId="{D6976EEA-3546-4525-8F3C-F907605CAE5E}" destId="{38BE0086-92C8-432F-B3D9-50F912B56654}" srcOrd="0" destOrd="0" parTransId="{D5791973-883F-4931-B412-C137E8C4FB7E}" sibTransId="{6FFA9479-E58E-43AA-B2ED-A5CFD127F5CF}"/>
    <dgm:cxn modelId="{9C5E7933-0AC5-459D-A257-EB5424E437F5}" type="presOf" srcId="{87B52A42-1729-447E-8D40-F063A8A70F13}" destId="{EEB2B5FE-3BF4-4C14-B7E9-A18C24244707}" srcOrd="0" destOrd="1" presId="urn:microsoft.com/office/officeart/2005/8/layout/hProcess10"/>
    <dgm:cxn modelId="{0589446E-B39A-4CF1-A929-8111936FAC34}" srcId="{BD67AEEC-FED7-49A3-96A4-56474F808A1B}" destId="{87B52A42-1729-447E-8D40-F063A8A70F13}" srcOrd="0" destOrd="0" parTransId="{349CC306-63A4-4BD1-A49B-299B5A0DCBE9}" sibTransId="{12BB688B-E47B-417B-A2C1-2ACC04C8EA11}"/>
    <dgm:cxn modelId="{E6B3987A-3800-4307-831D-4DF40BC8F447}" type="presOf" srcId="{6FFA9479-E58E-43AA-B2ED-A5CFD127F5CF}" destId="{3F5959F9-E06B-40C5-8280-092535B30F5D}" srcOrd="0" destOrd="0" presId="urn:microsoft.com/office/officeart/2005/8/layout/hProcess10"/>
    <dgm:cxn modelId="{B068B67E-FAAB-4A3C-8FE1-BDB909FC1AC3}" srcId="{BD67AEEC-FED7-49A3-96A4-56474F808A1B}" destId="{8F805201-D389-4F48-BA76-4231DA722367}" srcOrd="1" destOrd="0" parTransId="{7AC976B1-2572-458D-8052-98A11A31FE3E}" sibTransId="{2237F36E-D6B6-4C30-8C13-2FE1910E7865}"/>
    <dgm:cxn modelId="{2E0E478F-1809-4113-B33E-48D795491B33}" srcId="{D6976EEA-3546-4525-8F3C-F907605CAE5E}" destId="{BD67AEEC-FED7-49A3-96A4-56474F808A1B}" srcOrd="1" destOrd="0" parTransId="{1AE2C317-C353-4768-B935-9953386C0C86}" sibTransId="{8BB3780F-574F-421A-A8D3-EFEAE93777C5}"/>
    <dgm:cxn modelId="{0B20C591-6B6F-456F-AFD0-6BCEB6B5CC7C}" type="presOf" srcId="{38BE0086-92C8-432F-B3D9-50F912B56654}" destId="{6F6F29CA-F5B3-4F3F-BF5C-01F567AB0290}" srcOrd="0" destOrd="0" presId="urn:microsoft.com/office/officeart/2005/8/layout/hProcess10"/>
    <dgm:cxn modelId="{E8FA239E-7615-47F7-8767-32C287FCD80A}" srcId="{38BE0086-92C8-432F-B3D9-50F912B56654}" destId="{9F00AB5C-24F9-4606-802C-DA236776E291}" srcOrd="2" destOrd="0" parTransId="{1B3665AD-B505-4C98-A824-86896A12C1D9}" sibTransId="{5F4FFCA1-5C74-47CE-8B63-AD458012A3B6}"/>
    <dgm:cxn modelId="{462C889E-C22D-4B30-9989-F0ABE4984AAD}" type="presOf" srcId="{F7786D90-582A-48B9-A525-801E8282DFC4}" destId="{6F6F29CA-F5B3-4F3F-BF5C-01F567AB0290}" srcOrd="0" destOrd="2" presId="urn:microsoft.com/office/officeart/2005/8/layout/hProcess10"/>
    <dgm:cxn modelId="{C2A77AC0-E370-4587-BBA9-000F76D5246A}" type="presOf" srcId="{BD5939F8-503B-41F5-9B54-14BFFC01BBEF}" destId="{6F6F29CA-F5B3-4F3F-BF5C-01F567AB0290}" srcOrd="0" destOrd="1" presId="urn:microsoft.com/office/officeart/2005/8/layout/hProcess10"/>
    <dgm:cxn modelId="{585AA4C1-32B5-438F-A3EC-56CC392B65F7}" srcId="{38BE0086-92C8-432F-B3D9-50F912B56654}" destId="{1A84C255-F25B-49CB-9571-605C891E4E41}" srcOrd="3" destOrd="0" parTransId="{3A9F44B3-0D2A-4266-8EF5-6E4155942F37}" sibTransId="{6BCF8FB1-EEB9-45E4-B71B-03A08064B6DB}"/>
    <dgm:cxn modelId="{499542C4-712C-4775-9228-AA1D0A63C6BC}" srcId="{38BE0086-92C8-432F-B3D9-50F912B56654}" destId="{BD5939F8-503B-41F5-9B54-14BFFC01BBEF}" srcOrd="0" destOrd="0" parTransId="{C02A6AB9-2F98-4901-835E-CE5D2E6DA0D9}" sibTransId="{2DBB5ABB-5EFC-42F0-A984-CB7944F0C320}"/>
    <dgm:cxn modelId="{007D5AD7-EF4E-4796-9F66-76DD922C1194}" type="presOf" srcId="{9F00AB5C-24F9-4606-802C-DA236776E291}" destId="{6F6F29CA-F5B3-4F3F-BF5C-01F567AB0290}" srcOrd="0" destOrd="3" presId="urn:microsoft.com/office/officeart/2005/8/layout/hProcess10"/>
    <dgm:cxn modelId="{9BFEB1D9-98E3-44CC-BC2B-033B47096E1E}" type="presOf" srcId="{6FFA9479-E58E-43AA-B2ED-A5CFD127F5CF}" destId="{4D6CEE97-2D02-4307-B267-E8604CA47F46}" srcOrd="1" destOrd="0" presId="urn:microsoft.com/office/officeart/2005/8/layout/hProcess10"/>
    <dgm:cxn modelId="{738528DD-12BB-4F93-8117-E8221F94C0CC}" srcId="{38BE0086-92C8-432F-B3D9-50F912B56654}" destId="{F7786D90-582A-48B9-A525-801E8282DFC4}" srcOrd="1" destOrd="0" parTransId="{D3E52DC1-2C43-41EB-994F-8FE5828B78B4}" sibTransId="{237E9893-2CAA-4C32-A06B-CE94A1AE845C}"/>
    <dgm:cxn modelId="{541C70EB-CB97-497D-AEB8-87677EA4B522}" type="presOf" srcId="{495314AF-E754-4A41-9280-5714992A55C5}" destId="{EEB2B5FE-3BF4-4C14-B7E9-A18C24244707}" srcOrd="0" destOrd="3" presId="urn:microsoft.com/office/officeart/2005/8/layout/hProcess10"/>
    <dgm:cxn modelId="{A5EC5348-A2D3-4E33-9B86-2CF280C3C552}" type="presParOf" srcId="{4AD5A256-9892-4209-B935-625E8CA83AEA}" destId="{D4F97631-5614-4266-B981-083A6A41ECD1}" srcOrd="0" destOrd="0" presId="urn:microsoft.com/office/officeart/2005/8/layout/hProcess10"/>
    <dgm:cxn modelId="{111E58CE-2CD1-4DE0-A178-D14343AE3A09}" type="presParOf" srcId="{D4F97631-5614-4266-B981-083A6A41ECD1}" destId="{ACB071FE-9750-4A37-8058-1FC80409FAFA}" srcOrd="0" destOrd="0" presId="urn:microsoft.com/office/officeart/2005/8/layout/hProcess10"/>
    <dgm:cxn modelId="{C45E01AE-0C18-4F39-BD59-F83DADDEA7D6}" type="presParOf" srcId="{D4F97631-5614-4266-B981-083A6A41ECD1}" destId="{6F6F29CA-F5B3-4F3F-BF5C-01F567AB0290}" srcOrd="1" destOrd="0" presId="urn:microsoft.com/office/officeart/2005/8/layout/hProcess10"/>
    <dgm:cxn modelId="{A9C15B81-88AF-4248-928F-F6363AAA409C}" type="presParOf" srcId="{4AD5A256-9892-4209-B935-625E8CA83AEA}" destId="{3F5959F9-E06B-40C5-8280-092535B30F5D}" srcOrd="1" destOrd="0" presId="urn:microsoft.com/office/officeart/2005/8/layout/hProcess10"/>
    <dgm:cxn modelId="{CBAEBEC0-AB45-40A1-ACF8-F28EA9BB4A06}" type="presParOf" srcId="{3F5959F9-E06B-40C5-8280-092535B30F5D}" destId="{4D6CEE97-2D02-4307-B267-E8604CA47F46}" srcOrd="0" destOrd="0" presId="urn:microsoft.com/office/officeart/2005/8/layout/hProcess10"/>
    <dgm:cxn modelId="{1D5468E2-AFF0-42AB-82C1-38DAEAFF0FD6}" type="presParOf" srcId="{4AD5A256-9892-4209-B935-625E8CA83AEA}" destId="{E9900D26-CC2B-4B41-B971-ED1995788F95}" srcOrd="2" destOrd="0" presId="urn:microsoft.com/office/officeart/2005/8/layout/hProcess10"/>
    <dgm:cxn modelId="{2E8A098E-CD45-4B22-A3CA-425D37ABA9DF}" type="presParOf" srcId="{E9900D26-CC2B-4B41-B971-ED1995788F95}" destId="{4498F173-6F53-4483-99C5-AA041052FCED}" srcOrd="0" destOrd="0" presId="urn:microsoft.com/office/officeart/2005/8/layout/hProcess10"/>
    <dgm:cxn modelId="{C3A390CC-9038-41BC-B599-2846DBFDB5C3}" type="presParOf" srcId="{E9900D26-CC2B-4B41-B971-ED1995788F95}" destId="{EEB2B5FE-3BF4-4C14-B7E9-A18C24244707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F7AA48B-5257-46C2-9FDC-AD4C2D47C3BE}" type="doc">
      <dgm:prSet loTypeId="urn:microsoft.com/office/officeart/2005/8/layout/hProcess10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D598E3-1470-4C4A-BC12-32FFA25FF719}">
      <dgm:prSet phldrT="[Text]" custT="1"/>
      <dgm:spPr/>
      <dgm:t>
        <a:bodyPr/>
        <a:lstStyle/>
        <a:p>
          <a:r>
            <a:rPr lang="en-US" sz="2000" dirty="0"/>
            <a:t>Ancestral curses  </a:t>
          </a:r>
        </a:p>
      </dgm:t>
    </dgm:pt>
    <dgm:pt modelId="{95E3EE6D-F8B6-4D4F-87C1-91D19CF605FF}" type="parTrans" cxnId="{509B84AF-A9BA-49C5-A2C5-85C8211AFE1D}">
      <dgm:prSet/>
      <dgm:spPr/>
      <dgm:t>
        <a:bodyPr/>
        <a:lstStyle/>
        <a:p>
          <a:endParaRPr lang="en-US"/>
        </a:p>
      </dgm:t>
    </dgm:pt>
    <dgm:pt modelId="{945624A8-E9F1-41E1-9D47-5F97CA19FC02}" type="sibTrans" cxnId="{509B84AF-A9BA-49C5-A2C5-85C8211AFE1D}">
      <dgm:prSet/>
      <dgm:spPr/>
      <dgm:t>
        <a:bodyPr/>
        <a:lstStyle/>
        <a:p>
          <a:endParaRPr lang="en-US"/>
        </a:p>
      </dgm:t>
    </dgm:pt>
    <dgm:pt modelId="{7D764D52-A53D-46CE-BF0B-D7D6DD99EEF7}">
      <dgm:prSet phldrT="[Text]"/>
      <dgm:spPr/>
      <dgm:t>
        <a:bodyPr/>
        <a:lstStyle/>
        <a:p>
          <a:r>
            <a:rPr lang="en-US" sz="1400" dirty="0"/>
            <a:t>remote or exotic locales </a:t>
          </a:r>
        </a:p>
      </dgm:t>
    </dgm:pt>
    <dgm:pt modelId="{F8EC8F07-E81B-47B5-A0BD-6C83F356F285}" type="parTrans" cxnId="{AAD53EAF-C669-4257-9EB5-D83E0F984801}">
      <dgm:prSet/>
      <dgm:spPr/>
      <dgm:t>
        <a:bodyPr/>
        <a:lstStyle/>
        <a:p>
          <a:endParaRPr lang="en-US"/>
        </a:p>
      </dgm:t>
    </dgm:pt>
    <dgm:pt modelId="{054A049D-3A6F-414D-8BEA-0E65439616FC}" type="sibTrans" cxnId="{AAD53EAF-C669-4257-9EB5-D83E0F984801}">
      <dgm:prSet/>
      <dgm:spPr/>
      <dgm:t>
        <a:bodyPr/>
        <a:lstStyle/>
        <a:p>
          <a:endParaRPr lang="en-US"/>
        </a:p>
      </dgm:t>
    </dgm:pt>
    <dgm:pt modelId="{AC23704C-86C6-41C7-ACB9-CB3131FACAA4}">
      <dgm:prSet phldrT="[Text]"/>
      <dgm:spPr/>
      <dgm:t>
        <a:bodyPr/>
        <a:lstStyle/>
        <a:p>
          <a:r>
            <a:rPr lang="en-US" sz="1400" dirty="0"/>
            <a:t>dimly lit, gloomy settings</a:t>
          </a:r>
        </a:p>
      </dgm:t>
    </dgm:pt>
    <dgm:pt modelId="{F2722841-6BAF-4B52-B2AF-86B73CA77FEE}" type="parTrans" cxnId="{2918C1F1-9527-4B76-949E-A9CB53694203}">
      <dgm:prSet/>
      <dgm:spPr/>
      <dgm:t>
        <a:bodyPr/>
        <a:lstStyle/>
        <a:p>
          <a:endParaRPr lang="en-US"/>
        </a:p>
      </dgm:t>
    </dgm:pt>
    <dgm:pt modelId="{E1E49C74-3B7B-47C6-BFEB-ECEDEAD2D2A0}" type="sibTrans" cxnId="{2918C1F1-9527-4B76-949E-A9CB53694203}">
      <dgm:prSet/>
      <dgm:spPr/>
      <dgm:t>
        <a:bodyPr/>
        <a:lstStyle/>
        <a:p>
          <a:endParaRPr lang="en-US"/>
        </a:p>
      </dgm:t>
    </dgm:pt>
    <dgm:pt modelId="{3C9C06AE-EE1E-4AE2-8ED5-4A5DEFC9B2C5}">
      <dgm:prSet phldrT="[Text]" custT="1"/>
      <dgm:spPr/>
      <dgm:t>
        <a:bodyPr/>
        <a:lstStyle/>
        <a:p>
          <a:r>
            <a:rPr lang="en-US" sz="1900" dirty="0"/>
            <a:t> </a:t>
          </a:r>
          <a:r>
            <a:rPr lang="en-US" sz="2000" dirty="0"/>
            <a:t>Damsels in distress  </a:t>
          </a:r>
        </a:p>
      </dgm:t>
    </dgm:pt>
    <dgm:pt modelId="{EF659303-AA52-4223-932B-26973995D2D0}" type="parTrans" cxnId="{61D9E741-D541-41B6-9983-37E2C900055C}">
      <dgm:prSet/>
      <dgm:spPr/>
      <dgm:t>
        <a:bodyPr/>
        <a:lstStyle/>
        <a:p>
          <a:endParaRPr lang="en-US"/>
        </a:p>
      </dgm:t>
    </dgm:pt>
    <dgm:pt modelId="{5D92C134-1EFE-49F0-B197-63B4011DF8A8}" type="sibTrans" cxnId="{61D9E741-D541-41B6-9983-37E2C900055C}">
      <dgm:prSet/>
      <dgm:spPr/>
      <dgm:t>
        <a:bodyPr/>
        <a:lstStyle/>
        <a:p>
          <a:endParaRPr lang="en-US"/>
        </a:p>
      </dgm:t>
    </dgm:pt>
    <dgm:pt modelId="{53FE9D68-D5EA-4F2B-9BA4-C04C25DF9E74}">
      <dgm:prSet phldrT="[Text]"/>
      <dgm:spPr/>
      <dgm:t>
        <a:bodyPr/>
        <a:lstStyle/>
        <a:p>
          <a:r>
            <a:rPr lang="en-US" sz="1500" dirty="0">
              <a:solidFill>
                <a:srgbClr val="92D050"/>
              </a:solidFill>
            </a:rPr>
            <a:t>crumbling</a:t>
          </a:r>
          <a:r>
            <a:rPr lang="en-US" sz="1500" dirty="0"/>
            <a:t> mansions (later cities and houses)  </a:t>
          </a:r>
        </a:p>
      </dgm:t>
    </dgm:pt>
    <dgm:pt modelId="{B4D0D446-4A58-4D63-86A9-6E7E56C82184}" type="parTrans" cxnId="{F66AF194-09EC-47D5-808F-C2AF2F6B0718}">
      <dgm:prSet/>
      <dgm:spPr/>
      <dgm:t>
        <a:bodyPr/>
        <a:lstStyle/>
        <a:p>
          <a:endParaRPr lang="en-US"/>
        </a:p>
      </dgm:t>
    </dgm:pt>
    <dgm:pt modelId="{7AA0BCA9-10BB-47EB-A11E-974DC1403508}" type="sibTrans" cxnId="{F66AF194-09EC-47D5-808F-C2AF2F6B0718}">
      <dgm:prSet/>
      <dgm:spPr/>
      <dgm:t>
        <a:bodyPr/>
        <a:lstStyle/>
        <a:p>
          <a:endParaRPr lang="en-US"/>
        </a:p>
      </dgm:t>
    </dgm:pt>
    <dgm:pt modelId="{FE7B3C5F-80B0-40F2-A829-A7575CD688D7}">
      <dgm:prSet phldrT="[Text]"/>
      <dgm:spPr/>
      <dgm:t>
        <a:bodyPr/>
        <a:lstStyle/>
        <a:p>
          <a:r>
            <a:rPr lang="en-US" sz="1500" dirty="0"/>
            <a:t>crypts, </a:t>
          </a:r>
          <a:r>
            <a:rPr lang="en-US" sz="1500" dirty="0">
              <a:solidFill>
                <a:srgbClr val="92D050"/>
              </a:solidFill>
            </a:rPr>
            <a:t>tombs</a:t>
          </a:r>
        </a:p>
      </dgm:t>
    </dgm:pt>
    <dgm:pt modelId="{E7249A91-E80C-49EE-A55E-EC2864CBFF16}" type="parTrans" cxnId="{A3B76E6B-F354-485D-A7B0-9EF21505AA33}">
      <dgm:prSet/>
      <dgm:spPr/>
      <dgm:t>
        <a:bodyPr/>
        <a:lstStyle/>
        <a:p>
          <a:endParaRPr lang="en-US"/>
        </a:p>
      </dgm:t>
    </dgm:pt>
    <dgm:pt modelId="{383DB182-D516-4355-8968-F9E6D2E8179B}" type="sibTrans" cxnId="{A3B76E6B-F354-485D-A7B0-9EF21505AA33}">
      <dgm:prSet/>
      <dgm:spPr/>
      <dgm:t>
        <a:bodyPr/>
        <a:lstStyle/>
        <a:p>
          <a:endParaRPr lang="en-US"/>
        </a:p>
      </dgm:t>
    </dgm:pt>
    <dgm:pt modelId="{87F46E84-8029-43B6-B815-687CE3048C82}">
      <dgm:prSet phldrT="[Text]"/>
      <dgm:spPr/>
      <dgm:t>
        <a:bodyPr/>
        <a:lstStyle/>
        <a:p>
          <a:r>
            <a:rPr lang="en-US" sz="1400" dirty="0">
              <a:solidFill>
                <a:srgbClr val="92D050"/>
              </a:solidFill>
            </a:rPr>
            <a:t>dream states </a:t>
          </a:r>
          <a:r>
            <a:rPr lang="en-US" sz="1400" dirty="0"/>
            <a:t>or nightmares dream states or nightmares </a:t>
          </a:r>
        </a:p>
      </dgm:t>
    </dgm:pt>
    <dgm:pt modelId="{6C64B0EF-C19E-4B57-A1FB-A7C88CA6B397}" type="parTrans" cxnId="{7D9B609D-12B6-4A98-8AD9-C3E7C275FCEC}">
      <dgm:prSet/>
      <dgm:spPr/>
      <dgm:t>
        <a:bodyPr/>
        <a:lstStyle/>
        <a:p>
          <a:endParaRPr lang="en-US"/>
        </a:p>
      </dgm:t>
    </dgm:pt>
    <dgm:pt modelId="{5A866A68-8DEC-48C6-A8DE-3C55538F36B1}" type="sibTrans" cxnId="{7D9B609D-12B6-4A98-8AD9-C3E7C275FCEC}">
      <dgm:prSet/>
      <dgm:spPr/>
      <dgm:t>
        <a:bodyPr/>
        <a:lstStyle/>
        <a:p>
          <a:endParaRPr lang="en-US"/>
        </a:p>
      </dgm:t>
    </dgm:pt>
    <dgm:pt modelId="{AC55B0F2-EAC6-491A-919B-6804CDCC1FE9}">
      <dgm:prSet phldrT="[Text]"/>
      <dgm:spPr/>
      <dgm:t>
        <a:bodyPr/>
        <a:lstStyle/>
        <a:p>
          <a:r>
            <a:rPr lang="en-US" sz="1500" dirty="0">
              <a:solidFill>
                <a:srgbClr val="92D050"/>
              </a:solidFill>
            </a:rPr>
            <a:t>found</a:t>
          </a:r>
          <a:r>
            <a:rPr lang="en-US" sz="1500" dirty="0"/>
            <a:t> manuscripts or artifacts  </a:t>
          </a:r>
        </a:p>
      </dgm:t>
    </dgm:pt>
    <dgm:pt modelId="{1A4689A3-DBBC-452A-A8CB-B06102D7ABFF}" type="parTrans" cxnId="{085518FB-EC94-4F86-BC5C-8007F097C485}">
      <dgm:prSet/>
      <dgm:spPr/>
      <dgm:t>
        <a:bodyPr/>
        <a:lstStyle/>
        <a:p>
          <a:endParaRPr lang="en-US"/>
        </a:p>
      </dgm:t>
    </dgm:pt>
    <dgm:pt modelId="{A801E42F-DDC5-4016-915B-A7C196D0A2FF}" type="sibTrans" cxnId="{085518FB-EC94-4F86-BC5C-8007F097C485}">
      <dgm:prSet/>
      <dgm:spPr/>
      <dgm:t>
        <a:bodyPr/>
        <a:lstStyle/>
        <a:p>
          <a:endParaRPr lang="en-US"/>
        </a:p>
      </dgm:t>
    </dgm:pt>
    <dgm:pt modelId="{A7977CFE-4CBE-4A84-82FE-32ADF6424553}">
      <dgm:prSet phldrT="[Text]"/>
      <dgm:spPr/>
      <dgm:t>
        <a:bodyPr/>
        <a:lstStyle/>
        <a:p>
          <a:r>
            <a:rPr lang="en-US" sz="1500" dirty="0">
              <a:solidFill>
                <a:srgbClr val="92D050"/>
              </a:solidFill>
            </a:rPr>
            <a:t>family</a:t>
          </a:r>
          <a:r>
            <a:rPr lang="en-US" sz="1500" dirty="0"/>
            <a:t> </a:t>
          </a:r>
          <a:r>
            <a:rPr lang="en-US" sz="1500" dirty="0">
              <a:solidFill>
                <a:srgbClr val="92D050"/>
              </a:solidFill>
            </a:rPr>
            <a:t>secrets</a:t>
          </a:r>
        </a:p>
      </dgm:t>
    </dgm:pt>
    <dgm:pt modelId="{B3E14437-A027-4BE3-9BF2-5F8D355CD3E0}" type="parTrans" cxnId="{AF75EEB3-9D44-40D7-B103-4C61B00C22E6}">
      <dgm:prSet/>
      <dgm:spPr/>
      <dgm:t>
        <a:bodyPr/>
        <a:lstStyle/>
        <a:p>
          <a:endParaRPr lang="en-US"/>
        </a:p>
      </dgm:t>
    </dgm:pt>
    <dgm:pt modelId="{D45D1074-3C70-47AE-9823-4EABC092797F}" type="sibTrans" cxnId="{AF75EEB3-9D44-40D7-B103-4C61B00C22E6}">
      <dgm:prSet/>
      <dgm:spPr/>
      <dgm:t>
        <a:bodyPr/>
        <a:lstStyle/>
        <a:p>
          <a:endParaRPr lang="en-US"/>
        </a:p>
      </dgm:t>
    </dgm:pt>
    <dgm:pt modelId="{EFCAF543-83AE-47B3-9828-FB5D5C36E2CE}">
      <dgm:prSet phldrT="[Text]"/>
      <dgm:spPr/>
      <dgm:t>
        <a:bodyPr/>
        <a:lstStyle/>
        <a:p>
          <a:r>
            <a:rPr lang="en-US" sz="1400" dirty="0"/>
            <a:t>use of traditionally "</a:t>
          </a:r>
          <a:r>
            <a:rPr lang="en-US" sz="1400" dirty="0">
              <a:solidFill>
                <a:srgbClr val="92D050"/>
              </a:solidFill>
            </a:rPr>
            <a:t>magical</a:t>
          </a:r>
          <a:r>
            <a:rPr lang="en-US" sz="1400" dirty="0"/>
            <a:t>" numbers such as 3, 7, 13  </a:t>
          </a:r>
        </a:p>
      </dgm:t>
    </dgm:pt>
    <dgm:pt modelId="{1328EB8F-FD6D-4EBE-AB63-FB64058FC1FB}" type="parTrans" cxnId="{0A303108-E4DE-48EB-B80F-73EEA4E77F47}">
      <dgm:prSet/>
      <dgm:spPr/>
      <dgm:t>
        <a:bodyPr/>
        <a:lstStyle/>
        <a:p>
          <a:endParaRPr lang="en-US"/>
        </a:p>
      </dgm:t>
    </dgm:pt>
    <dgm:pt modelId="{2582C9A9-54D8-4D3F-8564-1967BADF2FB3}" type="sibTrans" cxnId="{0A303108-E4DE-48EB-B80F-73EEA4E77F47}">
      <dgm:prSet/>
      <dgm:spPr/>
      <dgm:t>
        <a:bodyPr/>
        <a:lstStyle/>
        <a:p>
          <a:endParaRPr lang="en-US"/>
        </a:p>
      </dgm:t>
    </dgm:pt>
    <dgm:pt modelId="{11560B13-29B4-4BD4-AC98-7D2C5D325962}">
      <dgm:prSet phldrT="[Text]"/>
      <dgm:spPr/>
      <dgm:t>
        <a:bodyPr/>
        <a:lstStyle/>
        <a:p>
          <a:r>
            <a:rPr lang="en-US" sz="1500" dirty="0">
              <a:solidFill>
                <a:srgbClr val="92D050"/>
              </a:solidFill>
            </a:rPr>
            <a:t>unnatural</a:t>
          </a:r>
          <a:r>
            <a:rPr lang="en-US" sz="1500" dirty="0"/>
            <a:t> </a:t>
          </a:r>
          <a:r>
            <a:rPr lang="en-US" sz="1500" dirty="0">
              <a:solidFill>
                <a:srgbClr val="92D050"/>
              </a:solidFill>
            </a:rPr>
            <a:t>acts of nature </a:t>
          </a:r>
          <a:r>
            <a:rPr lang="en-US" sz="1500" dirty="0"/>
            <a:t>(blood-red moon, sudden fierce wind, etc.) </a:t>
          </a:r>
        </a:p>
      </dgm:t>
    </dgm:pt>
    <dgm:pt modelId="{6C576053-D2A5-433F-B6C2-405438372F89}" type="parTrans" cxnId="{E64B2015-1D09-4174-89E7-0B8AE95CAF2A}">
      <dgm:prSet/>
      <dgm:spPr/>
      <dgm:t>
        <a:bodyPr/>
        <a:lstStyle/>
        <a:p>
          <a:endParaRPr lang="en-US"/>
        </a:p>
      </dgm:t>
    </dgm:pt>
    <dgm:pt modelId="{CB0792B5-B460-4C9C-A9A0-DBBD7B7689BD}" type="sibTrans" cxnId="{E64B2015-1D09-4174-89E7-0B8AE95CAF2A}">
      <dgm:prSet/>
      <dgm:spPr/>
      <dgm:t>
        <a:bodyPr/>
        <a:lstStyle/>
        <a:p>
          <a:endParaRPr lang="en-US"/>
        </a:p>
      </dgm:t>
    </dgm:pt>
    <dgm:pt modelId="{CCECC654-9987-4628-8BA5-2BD1E65BD561}">
      <dgm:prSet phldrT="[Text]"/>
      <dgm:spPr/>
      <dgm:t>
        <a:bodyPr/>
        <a:lstStyle/>
        <a:p>
          <a:r>
            <a:rPr lang="en-US" sz="1400" dirty="0">
              <a:solidFill>
                <a:srgbClr val="92D050"/>
              </a:solidFill>
            </a:rPr>
            <a:t>Specific reference to noon, midnight, twilight (the witching hours)  </a:t>
          </a:r>
        </a:p>
      </dgm:t>
    </dgm:pt>
    <dgm:pt modelId="{6B1B85AC-6593-4D8A-A814-0698C242A4AC}" type="parTrans" cxnId="{0A85DB57-0A07-4FCA-8355-383A1B65395E}">
      <dgm:prSet/>
      <dgm:spPr/>
      <dgm:t>
        <a:bodyPr/>
        <a:lstStyle/>
        <a:p>
          <a:endParaRPr lang="en-US"/>
        </a:p>
      </dgm:t>
    </dgm:pt>
    <dgm:pt modelId="{E1E3F415-8403-42C0-880A-5F9553E3E290}" type="sibTrans" cxnId="{0A85DB57-0A07-4FCA-8355-383A1B65395E}">
      <dgm:prSet/>
      <dgm:spPr/>
      <dgm:t>
        <a:bodyPr/>
        <a:lstStyle/>
        <a:p>
          <a:endParaRPr lang="en-US"/>
        </a:p>
      </dgm:t>
    </dgm:pt>
    <dgm:pt modelId="{4E0D2F7E-8A15-4E3B-86E0-712F3AB74F53}" type="pres">
      <dgm:prSet presAssocID="{1F7AA48B-5257-46C2-9FDC-AD4C2D47C3BE}" presName="Name0" presStyleCnt="0">
        <dgm:presLayoutVars>
          <dgm:dir/>
          <dgm:resizeHandles val="exact"/>
        </dgm:presLayoutVars>
      </dgm:prSet>
      <dgm:spPr/>
    </dgm:pt>
    <dgm:pt modelId="{B907EE32-8B06-4822-B0E0-7694017C700D}" type="pres">
      <dgm:prSet presAssocID="{3ED598E3-1470-4C4A-BC12-32FFA25FF719}" presName="composite" presStyleCnt="0"/>
      <dgm:spPr/>
    </dgm:pt>
    <dgm:pt modelId="{33A5383F-A6A2-477D-8313-14E9F545C5C9}" type="pres">
      <dgm:prSet presAssocID="{3ED598E3-1470-4C4A-BC12-32FFA25FF719}" presName="imagSh" presStyleLbl="bgImgPlace1" presStyleIdx="0" presStyleCnt="2" custLinFactNeighborX="-7451" custLinFactNeighborY="-2396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46A76916-8D22-45AF-AEE2-0675813CCCC8}" type="pres">
      <dgm:prSet presAssocID="{3ED598E3-1470-4C4A-BC12-32FFA25FF719}" presName="txNode" presStyleLbl="node1" presStyleIdx="0" presStyleCnt="2" custLinFactX="53320" custLinFactNeighborX="100000" custLinFactNeighborY="20000">
        <dgm:presLayoutVars>
          <dgm:bulletEnabled val="1"/>
        </dgm:presLayoutVars>
      </dgm:prSet>
      <dgm:spPr/>
    </dgm:pt>
    <dgm:pt modelId="{C05449A4-CC2C-4A62-8E69-37024D75F085}" type="pres">
      <dgm:prSet presAssocID="{945624A8-E9F1-41E1-9D47-5F97CA19FC02}" presName="sibTrans" presStyleLbl="sibTrans2D1" presStyleIdx="0" presStyleCnt="1"/>
      <dgm:spPr/>
    </dgm:pt>
    <dgm:pt modelId="{F052FF99-F6B8-426D-A1DD-1334F4752102}" type="pres">
      <dgm:prSet presAssocID="{945624A8-E9F1-41E1-9D47-5F97CA19FC02}" presName="connTx" presStyleLbl="sibTrans2D1" presStyleIdx="0" presStyleCnt="1"/>
      <dgm:spPr/>
    </dgm:pt>
    <dgm:pt modelId="{27BB63D7-06B7-4A8F-BA44-9865F6DECEAF}" type="pres">
      <dgm:prSet presAssocID="{3C9C06AE-EE1E-4AE2-8ED5-4A5DEFC9B2C5}" presName="composite" presStyleCnt="0"/>
      <dgm:spPr/>
    </dgm:pt>
    <dgm:pt modelId="{B1D6836D-3AD8-47BE-9FF9-C17E6184DC20}" type="pres">
      <dgm:prSet presAssocID="{3C9C06AE-EE1E-4AE2-8ED5-4A5DEFC9B2C5}" presName="imagSh" presStyleLbl="bgImgPlace1" presStyleIdx="1" presStyleCnt="2" custLinFactNeighborX="-3477" custLinFactNeighborY="-1907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D04B2165-72D5-4B70-90F4-CAE2192FD04E}" type="pres">
      <dgm:prSet presAssocID="{3C9C06AE-EE1E-4AE2-8ED5-4A5DEFC9B2C5}" presName="txNode" presStyleLbl="node1" presStyleIdx="1" presStyleCnt="2" custLinFactX="-49410" custLinFactNeighborX="-100000" custLinFactNeighborY="21223">
        <dgm:presLayoutVars>
          <dgm:bulletEnabled val="1"/>
        </dgm:presLayoutVars>
      </dgm:prSet>
      <dgm:spPr/>
    </dgm:pt>
  </dgm:ptLst>
  <dgm:cxnLst>
    <dgm:cxn modelId="{FE278502-8A15-4F1E-AD97-7B1E6127CCDA}" type="presOf" srcId="{CCECC654-9987-4628-8BA5-2BD1E65BD561}" destId="{46A76916-8D22-45AF-AEE2-0675813CCCC8}" srcOrd="0" destOrd="5" presId="urn:microsoft.com/office/officeart/2005/8/layout/hProcess10"/>
    <dgm:cxn modelId="{B31C4C05-30E4-4A45-9959-01D8E47FBF41}" type="presOf" srcId="{AC23704C-86C6-41C7-ACB9-CB3131FACAA4}" destId="{46A76916-8D22-45AF-AEE2-0675813CCCC8}" srcOrd="0" destOrd="2" presId="urn:microsoft.com/office/officeart/2005/8/layout/hProcess10"/>
    <dgm:cxn modelId="{0A303108-E4DE-48EB-B80F-73EEA4E77F47}" srcId="{3ED598E3-1470-4C4A-BC12-32FFA25FF719}" destId="{EFCAF543-83AE-47B3-9828-FB5D5C36E2CE}" srcOrd="3" destOrd="0" parTransId="{1328EB8F-FD6D-4EBE-AB63-FB64058FC1FB}" sibTransId="{2582C9A9-54D8-4D3F-8564-1967BADF2FB3}"/>
    <dgm:cxn modelId="{A72D2B12-EBA1-41CD-A23A-E1D87D22D418}" type="presOf" srcId="{3C9C06AE-EE1E-4AE2-8ED5-4A5DEFC9B2C5}" destId="{D04B2165-72D5-4B70-90F4-CAE2192FD04E}" srcOrd="0" destOrd="0" presId="urn:microsoft.com/office/officeart/2005/8/layout/hProcess10"/>
    <dgm:cxn modelId="{E64B2015-1D09-4174-89E7-0B8AE95CAF2A}" srcId="{3C9C06AE-EE1E-4AE2-8ED5-4A5DEFC9B2C5}" destId="{11560B13-29B4-4BD4-AC98-7D2C5D325962}" srcOrd="4" destOrd="0" parTransId="{6C576053-D2A5-433F-B6C2-405438372F89}" sibTransId="{CB0792B5-B460-4C9C-A9A0-DBBD7B7689BD}"/>
    <dgm:cxn modelId="{DE42611D-7174-44AE-BF8B-C6349F841147}" type="presOf" srcId="{11560B13-29B4-4BD4-AC98-7D2C5D325962}" destId="{D04B2165-72D5-4B70-90F4-CAE2192FD04E}" srcOrd="0" destOrd="5" presId="urn:microsoft.com/office/officeart/2005/8/layout/hProcess10"/>
    <dgm:cxn modelId="{2890D524-425D-4ACF-931E-7E4DCE01BF8A}" type="presOf" srcId="{AC55B0F2-EAC6-491A-919B-6804CDCC1FE9}" destId="{D04B2165-72D5-4B70-90F4-CAE2192FD04E}" srcOrd="0" destOrd="3" presId="urn:microsoft.com/office/officeart/2005/8/layout/hProcess10"/>
    <dgm:cxn modelId="{C807A25F-DC07-4DB8-94DB-51DA7648CF0C}" type="presOf" srcId="{FE7B3C5F-80B0-40F2-A829-A7575CD688D7}" destId="{D04B2165-72D5-4B70-90F4-CAE2192FD04E}" srcOrd="0" destOrd="2" presId="urn:microsoft.com/office/officeart/2005/8/layout/hProcess10"/>
    <dgm:cxn modelId="{61D9E741-D541-41B6-9983-37E2C900055C}" srcId="{1F7AA48B-5257-46C2-9FDC-AD4C2D47C3BE}" destId="{3C9C06AE-EE1E-4AE2-8ED5-4A5DEFC9B2C5}" srcOrd="1" destOrd="0" parTransId="{EF659303-AA52-4223-932B-26973995D2D0}" sibTransId="{5D92C134-1EFE-49F0-B197-63B4011DF8A8}"/>
    <dgm:cxn modelId="{ABFC0E66-99B3-4B0C-A271-343C62130E63}" type="presOf" srcId="{945624A8-E9F1-41E1-9D47-5F97CA19FC02}" destId="{C05449A4-CC2C-4A62-8E69-37024D75F085}" srcOrd="0" destOrd="0" presId="urn:microsoft.com/office/officeart/2005/8/layout/hProcess10"/>
    <dgm:cxn modelId="{A3B76E6B-F354-485D-A7B0-9EF21505AA33}" srcId="{3C9C06AE-EE1E-4AE2-8ED5-4A5DEFC9B2C5}" destId="{FE7B3C5F-80B0-40F2-A829-A7575CD688D7}" srcOrd="1" destOrd="0" parTransId="{E7249A91-E80C-49EE-A55E-EC2864CBFF16}" sibTransId="{383DB182-D516-4355-8968-F9E6D2E8179B}"/>
    <dgm:cxn modelId="{1A88566E-B480-476B-8263-80CE571C777F}" type="presOf" srcId="{A7977CFE-4CBE-4A84-82FE-32ADF6424553}" destId="{D04B2165-72D5-4B70-90F4-CAE2192FD04E}" srcOrd="0" destOrd="4" presId="urn:microsoft.com/office/officeart/2005/8/layout/hProcess10"/>
    <dgm:cxn modelId="{0A85DB57-0A07-4FCA-8355-383A1B65395E}" srcId="{3ED598E3-1470-4C4A-BC12-32FFA25FF719}" destId="{CCECC654-9987-4628-8BA5-2BD1E65BD561}" srcOrd="4" destOrd="0" parTransId="{6B1B85AC-6593-4D8A-A814-0698C242A4AC}" sibTransId="{E1E3F415-8403-42C0-880A-5F9553E3E290}"/>
    <dgm:cxn modelId="{6E74DE59-BC30-4479-B7C6-1115FE649E73}" type="presOf" srcId="{53FE9D68-D5EA-4F2B-9BA4-C04C25DF9E74}" destId="{D04B2165-72D5-4B70-90F4-CAE2192FD04E}" srcOrd="0" destOrd="1" presId="urn:microsoft.com/office/officeart/2005/8/layout/hProcess10"/>
    <dgm:cxn modelId="{9FCD5F83-3861-4DDF-9CBF-02C4093F79B4}" type="presOf" srcId="{EFCAF543-83AE-47B3-9828-FB5D5C36E2CE}" destId="{46A76916-8D22-45AF-AEE2-0675813CCCC8}" srcOrd="0" destOrd="4" presId="urn:microsoft.com/office/officeart/2005/8/layout/hProcess10"/>
    <dgm:cxn modelId="{F66AF194-09EC-47D5-808F-C2AF2F6B0718}" srcId="{3C9C06AE-EE1E-4AE2-8ED5-4A5DEFC9B2C5}" destId="{53FE9D68-D5EA-4F2B-9BA4-C04C25DF9E74}" srcOrd="0" destOrd="0" parTransId="{B4D0D446-4A58-4D63-86A9-6E7E56C82184}" sibTransId="{7AA0BCA9-10BB-47EB-A11E-974DC1403508}"/>
    <dgm:cxn modelId="{8D8BBD9A-77B2-46BC-905A-6BB26F7B1677}" type="presOf" srcId="{7D764D52-A53D-46CE-BF0B-D7D6DD99EEF7}" destId="{46A76916-8D22-45AF-AEE2-0675813CCCC8}" srcOrd="0" destOrd="1" presId="urn:microsoft.com/office/officeart/2005/8/layout/hProcess10"/>
    <dgm:cxn modelId="{7D9B609D-12B6-4A98-8AD9-C3E7C275FCEC}" srcId="{3ED598E3-1470-4C4A-BC12-32FFA25FF719}" destId="{87F46E84-8029-43B6-B815-687CE3048C82}" srcOrd="2" destOrd="0" parTransId="{6C64B0EF-C19E-4B57-A1FB-A7C88CA6B397}" sibTransId="{5A866A68-8DEC-48C6-A8DE-3C55538F36B1}"/>
    <dgm:cxn modelId="{77DA3EAE-49EC-4676-A422-75A3AA81DE17}" type="presOf" srcId="{87F46E84-8029-43B6-B815-687CE3048C82}" destId="{46A76916-8D22-45AF-AEE2-0675813CCCC8}" srcOrd="0" destOrd="3" presId="urn:microsoft.com/office/officeart/2005/8/layout/hProcess10"/>
    <dgm:cxn modelId="{AAD53EAF-C669-4257-9EB5-D83E0F984801}" srcId="{3ED598E3-1470-4C4A-BC12-32FFA25FF719}" destId="{7D764D52-A53D-46CE-BF0B-D7D6DD99EEF7}" srcOrd="0" destOrd="0" parTransId="{F8EC8F07-E81B-47B5-A0BD-6C83F356F285}" sibTransId="{054A049D-3A6F-414D-8BEA-0E65439616FC}"/>
    <dgm:cxn modelId="{509B84AF-A9BA-49C5-A2C5-85C8211AFE1D}" srcId="{1F7AA48B-5257-46C2-9FDC-AD4C2D47C3BE}" destId="{3ED598E3-1470-4C4A-BC12-32FFA25FF719}" srcOrd="0" destOrd="0" parTransId="{95E3EE6D-F8B6-4D4F-87C1-91D19CF605FF}" sibTransId="{945624A8-E9F1-41E1-9D47-5F97CA19FC02}"/>
    <dgm:cxn modelId="{AF75EEB3-9D44-40D7-B103-4C61B00C22E6}" srcId="{3C9C06AE-EE1E-4AE2-8ED5-4A5DEFC9B2C5}" destId="{A7977CFE-4CBE-4A84-82FE-32ADF6424553}" srcOrd="3" destOrd="0" parTransId="{B3E14437-A027-4BE3-9BF2-5F8D355CD3E0}" sibTransId="{D45D1074-3C70-47AE-9823-4EABC092797F}"/>
    <dgm:cxn modelId="{2178A5C7-9044-4537-A261-D17F96744201}" type="presOf" srcId="{1F7AA48B-5257-46C2-9FDC-AD4C2D47C3BE}" destId="{4E0D2F7E-8A15-4E3B-86E0-712F3AB74F53}" srcOrd="0" destOrd="0" presId="urn:microsoft.com/office/officeart/2005/8/layout/hProcess10"/>
    <dgm:cxn modelId="{EA2803CA-6687-40AA-AC56-604FC69DC00D}" type="presOf" srcId="{945624A8-E9F1-41E1-9D47-5F97CA19FC02}" destId="{F052FF99-F6B8-426D-A1DD-1334F4752102}" srcOrd="1" destOrd="0" presId="urn:microsoft.com/office/officeart/2005/8/layout/hProcess10"/>
    <dgm:cxn modelId="{36338DE2-4C0C-4012-B2CA-2EF97C8A0C4F}" type="presOf" srcId="{3ED598E3-1470-4C4A-BC12-32FFA25FF719}" destId="{46A76916-8D22-45AF-AEE2-0675813CCCC8}" srcOrd="0" destOrd="0" presId="urn:microsoft.com/office/officeart/2005/8/layout/hProcess10"/>
    <dgm:cxn modelId="{2918C1F1-9527-4B76-949E-A9CB53694203}" srcId="{3ED598E3-1470-4C4A-BC12-32FFA25FF719}" destId="{AC23704C-86C6-41C7-ACB9-CB3131FACAA4}" srcOrd="1" destOrd="0" parTransId="{F2722841-6BAF-4B52-B2AF-86B73CA77FEE}" sibTransId="{E1E49C74-3B7B-47C6-BFEB-ECEDEAD2D2A0}"/>
    <dgm:cxn modelId="{085518FB-EC94-4F86-BC5C-8007F097C485}" srcId="{3C9C06AE-EE1E-4AE2-8ED5-4A5DEFC9B2C5}" destId="{AC55B0F2-EAC6-491A-919B-6804CDCC1FE9}" srcOrd="2" destOrd="0" parTransId="{1A4689A3-DBBC-452A-A8CB-B06102D7ABFF}" sibTransId="{A801E42F-DDC5-4016-915B-A7C196D0A2FF}"/>
    <dgm:cxn modelId="{11FEEDE5-EDDD-4184-9C6A-74D2DF8BE03C}" type="presParOf" srcId="{4E0D2F7E-8A15-4E3B-86E0-712F3AB74F53}" destId="{B907EE32-8B06-4822-B0E0-7694017C700D}" srcOrd="0" destOrd="0" presId="urn:microsoft.com/office/officeart/2005/8/layout/hProcess10"/>
    <dgm:cxn modelId="{6B8C4AA9-BE7F-43B3-9E8D-6F8B3838A194}" type="presParOf" srcId="{B907EE32-8B06-4822-B0E0-7694017C700D}" destId="{33A5383F-A6A2-477D-8313-14E9F545C5C9}" srcOrd="0" destOrd="0" presId="urn:microsoft.com/office/officeart/2005/8/layout/hProcess10"/>
    <dgm:cxn modelId="{B8AB6B98-8098-485C-8535-00A94D937AB5}" type="presParOf" srcId="{B907EE32-8B06-4822-B0E0-7694017C700D}" destId="{46A76916-8D22-45AF-AEE2-0675813CCCC8}" srcOrd="1" destOrd="0" presId="urn:microsoft.com/office/officeart/2005/8/layout/hProcess10"/>
    <dgm:cxn modelId="{AF1A2CF7-E523-4422-9B18-AD13C534504D}" type="presParOf" srcId="{4E0D2F7E-8A15-4E3B-86E0-712F3AB74F53}" destId="{C05449A4-CC2C-4A62-8E69-37024D75F085}" srcOrd="1" destOrd="0" presId="urn:microsoft.com/office/officeart/2005/8/layout/hProcess10"/>
    <dgm:cxn modelId="{DCA4AFF0-4B3B-45CF-AD45-C1929F64F7D7}" type="presParOf" srcId="{C05449A4-CC2C-4A62-8E69-37024D75F085}" destId="{F052FF99-F6B8-426D-A1DD-1334F4752102}" srcOrd="0" destOrd="0" presId="urn:microsoft.com/office/officeart/2005/8/layout/hProcess10"/>
    <dgm:cxn modelId="{7CFB4169-59FD-4766-909A-D119572A5C20}" type="presParOf" srcId="{4E0D2F7E-8A15-4E3B-86E0-712F3AB74F53}" destId="{27BB63D7-06B7-4A8F-BA44-9865F6DECEAF}" srcOrd="2" destOrd="0" presId="urn:microsoft.com/office/officeart/2005/8/layout/hProcess10"/>
    <dgm:cxn modelId="{C33E0E8F-DC59-4F3D-93BE-8DCE3EEC4532}" type="presParOf" srcId="{27BB63D7-06B7-4A8F-BA44-9865F6DECEAF}" destId="{B1D6836D-3AD8-47BE-9FF9-C17E6184DC20}" srcOrd="0" destOrd="0" presId="urn:microsoft.com/office/officeart/2005/8/layout/hProcess10"/>
    <dgm:cxn modelId="{361273F8-A9F1-43D5-A4FD-BF1707C3B15B}" type="presParOf" srcId="{27BB63D7-06B7-4A8F-BA44-9865F6DECEAF}" destId="{D04B2165-72D5-4B70-90F4-CAE2192FD04E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58498D7-2BA0-4A12-A0F0-36AD0BE2B242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E43C2B-CAAC-4D2C-96BE-A3E20462B4C1}">
      <dgm:prSet phldrT="[Text]"/>
      <dgm:spPr/>
      <dgm:t>
        <a:bodyPr/>
        <a:lstStyle/>
        <a:p>
          <a:r>
            <a:rPr lang="en-US" dirty="0"/>
            <a:t>Gothic Novels</a:t>
          </a:r>
        </a:p>
      </dgm:t>
    </dgm:pt>
    <dgm:pt modelId="{38C34DC8-03F3-48B1-B26D-48502822851C}" type="parTrans" cxnId="{62F07C77-5823-4CEB-8FC2-5FB87B9968DD}">
      <dgm:prSet/>
      <dgm:spPr/>
      <dgm:t>
        <a:bodyPr/>
        <a:lstStyle/>
        <a:p>
          <a:endParaRPr lang="en-US"/>
        </a:p>
      </dgm:t>
    </dgm:pt>
    <dgm:pt modelId="{205A7CCF-F8A2-4BDE-AFE1-6697EC187DCF}" type="sibTrans" cxnId="{62F07C77-5823-4CEB-8FC2-5FB87B9968DD}">
      <dgm:prSet/>
      <dgm:spPr/>
      <dgm:t>
        <a:bodyPr/>
        <a:lstStyle/>
        <a:p>
          <a:endParaRPr lang="en-US"/>
        </a:p>
      </dgm:t>
    </dgm:pt>
    <dgm:pt modelId="{F5935AD5-2A37-4F16-AD44-D55823D55835}">
      <dgm:prSet phldrT="[Text]"/>
      <dgm:spPr/>
      <dgm:t>
        <a:bodyPr/>
        <a:lstStyle/>
        <a:p>
          <a:r>
            <a:rPr lang="en-US" dirty="0"/>
            <a:t>Designed to thrill readers.</a:t>
          </a:r>
        </a:p>
      </dgm:t>
    </dgm:pt>
    <dgm:pt modelId="{B8338D55-CC6C-4B81-80D5-20420F8B8EF5}" type="parTrans" cxnId="{484979C4-51AC-42A8-8409-5B68C3CD2174}">
      <dgm:prSet/>
      <dgm:spPr/>
      <dgm:t>
        <a:bodyPr/>
        <a:lstStyle/>
        <a:p>
          <a:endParaRPr lang="en-US"/>
        </a:p>
      </dgm:t>
    </dgm:pt>
    <dgm:pt modelId="{382FF713-C58B-4F41-9A79-4661FC3E895E}" type="sibTrans" cxnId="{484979C4-51AC-42A8-8409-5B68C3CD2174}">
      <dgm:prSet/>
      <dgm:spPr/>
      <dgm:t>
        <a:bodyPr/>
        <a:lstStyle/>
        <a:p>
          <a:endParaRPr lang="en-US"/>
        </a:p>
      </dgm:t>
    </dgm:pt>
    <dgm:pt modelId="{DA02FB98-EFC8-482E-BF54-1D378D5F152A}">
      <dgm:prSet phldrT="[Text]"/>
      <dgm:spPr/>
      <dgm:t>
        <a:bodyPr/>
        <a:lstStyle/>
        <a:p>
          <a:r>
            <a:rPr lang="en-US" dirty="0"/>
            <a:t>Show the dark side of human nature.</a:t>
          </a:r>
        </a:p>
      </dgm:t>
    </dgm:pt>
    <dgm:pt modelId="{902C3FE5-78AC-45B0-8E22-E4E291C21BF1}" type="parTrans" cxnId="{2DBB0332-77E5-4B93-9900-D46E147BCE09}">
      <dgm:prSet/>
      <dgm:spPr/>
      <dgm:t>
        <a:bodyPr/>
        <a:lstStyle/>
        <a:p>
          <a:endParaRPr lang="en-US"/>
        </a:p>
      </dgm:t>
    </dgm:pt>
    <dgm:pt modelId="{3BCD6926-7B88-47CA-AEF8-29D823ADFBAD}" type="sibTrans" cxnId="{2DBB0332-77E5-4B93-9900-D46E147BCE09}">
      <dgm:prSet/>
      <dgm:spPr/>
      <dgm:t>
        <a:bodyPr/>
        <a:lstStyle/>
        <a:p>
          <a:endParaRPr lang="en-US"/>
        </a:p>
      </dgm:t>
    </dgm:pt>
    <dgm:pt modelId="{FB3649FC-D26F-44B4-9785-B05F3B6CEA16}">
      <dgm:prSet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A type of </a:t>
          </a:r>
          <a:r>
            <a:rPr lang="en-US" b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romance</a:t>
          </a:r>
          <a:r>
            <a: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wildly popular between </a:t>
          </a:r>
          <a:r>
            <a: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1760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up until the </a:t>
          </a:r>
          <a:r>
            <a: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1820s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that has </a:t>
          </a:r>
          <a:r>
            <a: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influenced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the </a:t>
          </a:r>
          <a:r>
            <a: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ghost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story and </a:t>
          </a:r>
          <a:r>
            <a: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horror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story of today</a:t>
          </a:r>
          <a:endParaRPr lang="en-US" dirty="0"/>
        </a:p>
      </dgm:t>
    </dgm:pt>
    <dgm:pt modelId="{196E0656-F37F-4C14-98F7-B4EE8A687181}" type="parTrans" cxnId="{DD3C1E9F-00E5-41F4-A1A8-5C25420CA1AD}">
      <dgm:prSet/>
      <dgm:spPr/>
      <dgm:t>
        <a:bodyPr/>
        <a:lstStyle/>
        <a:p>
          <a:endParaRPr lang="en-US"/>
        </a:p>
      </dgm:t>
    </dgm:pt>
    <dgm:pt modelId="{19DEA7C0-6E1E-4F74-BEB3-3768A54B505F}" type="sibTrans" cxnId="{DD3C1E9F-00E5-41F4-A1A8-5C25420CA1AD}">
      <dgm:prSet/>
      <dgm:spPr/>
      <dgm:t>
        <a:bodyPr/>
        <a:lstStyle/>
        <a:p>
          <a:endParaRPr lang="en-US"/>
        </a:p>
      </dgm:t>
    </dgm:pt>
    <dgm:pt modelId="{D76702A5-74E3-4275-9C90-C542E90350E6}">
      <dgm:prSet/>
      <dgm:spPr/>
      <dgm:t>
        <a:bodyPr/>
        <a:lstStyle/>
        <a:p>
          <a:r>
            <a:rPr lang="en-US" dirty="0">
              <a:latin typeface="Times New Roman" pitchFamily="18" charset="0"/>
            </a:rPr>
            <a:t>They provide </a:t>
          </a:r>
          <a:r>
            <a:rPr lang="en-US" dirty="0">
              <a:solidFill>
                <a:schemeClr val="bg1"/>
              </a:solidFill>
              <a:latin typeface="Times New Roman" pitchFamily="18" charset="0"/>
            </a:rPr>
            <a:t>mystery</a:t>
          </a:r>
          <a:r>
            <a:rPr lang="en-US" dirty="0">
              <a:solidFill>
                <a:srgbClr val="00B050"/>
              </a:solidFill>
              <a:latin typeface="Times New Roman" pitchFamily="18" charset="0"/>
            </a:rPr>
            <a:t> </a:t>
          </a:r>
          <a:r>
            <a:rPr lang="en-US" dirty="0">
              <a:latin typeface="Times New Roman" pitchFamily="18" charset="0"/>
            </a:rPr>
            <a:t>and blood-curdling accounts of villainy, murder, and the supernatural.</a:t>
          </a:r>
          <a:endParaRPr lang="en-US" dirty="0"/>
        </a:p>
      </dgm:t>
    </dgm:pt>
    <dgm:pt modelId="{5A068257-2473-422B-B817-D4C562451832}" type="parTrans" cxnId="{62AEF01C-6799-425D-B157-9FC62A0920EB}">
      <dgm:prSet/>
      <dgm:spPr/>
      <dgm:t>
        <a:bodyPr/>
        <a:lstStyle/>
        <a:p>
          <a:endParaRPr lang="en-US"/>
        </a:p>
      </dgm:t>
    </dgm:pt>
    <dgm:pt modelId="{7709F641-2D00-4025-902D-6308C00BF4B9}" type="sibTrans" cxnId="{62AEF01C-6799-425D-B157-9FC62A0920EB}">
      <dgm:prSet/>
      <dgm:spPr/>
      <dgm:t>
        <a:bodyPr/>
        <a:lstStyle/>
        <a:p>
          <a:endParaRPr lang="en-US"/>
        </a:p>
      </dgm:t>
    </dgm:pt>
    <dgm:pt modelId="{B8AEED3B-9F4D-41D8-A6DE-DC71669C2F91}">
      <dgm:prSet/>
      <dgm:spPr/>
      <dgm:t>
        <a:bodyPr/>
        <a:lstStyle/>
        <a:p>
          <a:r>
            <a:rPr lang="en-US" dirty="0">
              <a:latin typeface="Times New Roman" pitchFamily="18" charset="0"/>
            </a:rPr>
            <a:t>Although Gothic novels were written mainly to evoke terror in their readers, they also served to show the dark side of human nature.</a:t>
          </a:r>
          <a:endParaRPr lang="en-US" dirty="0"/>
        </a:p>
      </dgm:t>
    </dgm:pt>
    <dgm:pt modelId="{A82A00B9-D703-4410-8562-ECB088952767}" type="parTrans" cxnId="{3081AD19-A01D-45EB-8755-B0EACA2F676C}">
      <dgm:prSet/>
      <dgm:spPr/>
      <dgm:t>
        <a:bodyPr/>
        <a:lstStyle/>
        <a:p>
          <a:endParaRPr lang="en-US"/>
        </a:p>
      </dgm:t>
    </dgm:pt>
    <dgm:pt modelId="{4913D183-BC4C-4467-88B7-652C46FAF85D}" type="sibTrans" cxnId="{3081AD19-A01D-45EB-8755-B0EACA2F676C}">
      <dgm:prSet/>
      <dgm:spPr/>
      <dgm:t>
        <a:bodyPr/>
        <a:lstStyle/>
        <a:p>
          <a:endParaRPr lang="en-US"/>
        </a:p>
      </dgm:t>
    </dgm:pt>
    <dgm:pt modelId="{BF8CDFDB-FB35-4CCC-A244-1A62F6092539}">
      <dgm:prSet/>
      <dgm:spPr/>
      <dgm:t>
        <a:bodyPr/>
        <a:lstStyle/>
        <a:p>
          <a:r>
            <a:rPr lang="en-US" dirty="0">
              <a:latin typeface="Times New Roman" pitchFamily="18" charset="0"/>
            </a:rPr>
            <a:t>They describe the "nightmarish terrors that lie beneath the controlled and ordered surface of the conscious mind.”</a:t>
          </a:r>
          <a:endParaRPr lang="en-US" dirty="0"/>
        </a:p>
      </dgm:t>
    </dgm:pt>
    <dgm:pt modelId="{463741F8-6102-4678-8E75-6A6812D207FB}" type="parTrans" cxnId="{0F219BF6-58D9-4B63-80CD-577945D189F8}">
      <dgm:prSet/>
      <dgm:spPr/>
      <dgm:t>
        <a:bodyPr/>
        <a:lstStyle/>
        <a:p>
          <a:endParaRPr lang="en-US"/>
        </a:p>
      </dgm:t>
    </dgm:pt>
    <dgm:pt modelId="{CCCB3240-B2D9-4472-ACD3-98B42377BED8}" type="sibTrans" cxnId="{0F219BF6-58D9-4B63-80CD-577945D189F8}">
      <dgm:prSet/>
      <dgm:spPr/>
      <dgm:t>
        <a:bodyPr/>
        <a:lstStyle/>
        <a:p>
          <a:endParaRPr lang="en-US"/>
        </a:p>
      </dgm:t>
    </dgm:pt>
    <dgm:pt modelId="{3E73EEE1-AD25-478C-8A4D-CC18B1B7653F}">
      <dgm:prSet/>
      <dgm:spPr/>
      <dgm:t>
        <a:bodyPr/>
        <a:lstStyle/>
        <a:p>
          <a:r>
            <a:rPr lang="en-US" dirty="0">
              <a:latin typeface="Times New Roman" pitchFamily="18" charset="0"/>
            </a:rPr>
            <a:t>They show </a:t>
          </a:r>
          <a:r>
            <a:rPr lang="en-US" dirty="0">
              <a:solidFill>
                <a:srgbClr val="00B050"/>
              </a:solidFill>
              <a:latin typeface="Times New Roman" pitchFamily="18" charset="0"/>
            </a:rPr>
            <a:t>humans</a:t>
          </a:r>
          <a:r>
            <a:rPr lang="en-US" dirty="0">
              <a:latin typeface="Times New Roman" pitchFamily="18" charset="0"/>
            </a:rPr>
            <a:t> in extreme situations and </a:t>
          </a:r>
          <a:r>
            <a:rPr lang="en-US" dirty="0">
              <a:solidFill>
                <a:srgbClr val="00B050"/>
              </a:solidFill>
              <a:latin typeface="Times New Roman" pitchFamily="18" charset="0"/>
            </a:rPr>
            <a:t>how they react </a:t>
          </a:r>
          <a:r>
            <a:rPr lang="en-US" dirty="0">
              <a:latin typeface="Times New Roman" pitchFamily="18" charset="0"/>
            </a:rPr>
            <a:t>to those situations.  Normally humans are kind and generous but </a:t>
          </a:r>
          <a:r>
            <a:rPr lang="en-US" dirty="0">
              <a:solidFill>
                <a:srgbClr val="00B050"/>
              </a:solidFill>
              <a:latin typeface="Times New Roman" pitchFamily="18" charset="0"/>
            </a:rPr>
            <a:t>under extreme situations</a:t>
          </a:r>
          <a:r>
            <a:rPr lang="en-US" dirty="0">
              <a:latin typeface="Times New Roman" pitchFamily="18" charset="0"/>
            </a:rPr>
            <a:t>, their dark, evil side emerges. </a:t>
          </a:r>
          <a:endParaRPr lang="en-US" dirty="0"/>
        </a:p>
      </dgm:t>
    </dgm:pt>
    <dgm:pt modelId="{49EF982B-5227-45FC-AA51-1ECCE175DCD4}" type="parTrans" cxnId="{183C8107-B0D5-4BCA-A58D-61AD65BA5DA2}">
      <dgm:prSet/>
      <dgm:spPr/>
      <dgm:t>
        <a:bodyPr/>
        <a:lstStyle/>
        <a:p>
          <a:endParaRPr lang="en-US"/>
        </a:p>
      </dgm:t>
    </dgm:pt>
    <dgm:pt modelId="{57BE8795-C91A-44E6-8754-1F24842F976F}" type="sibTrans" cxnId="{183C8107-B0D5-4BCA-A58D-61AD65BA5DA2}">
      <dgm:prSet/>
      <dgm:spPr/>
      <dgm:t>
        <a:bodyPr/>
        <a:lstStyle/>
        <a:p>
          <a:endParaRPr lang="en-US"/>
        </a:p>
      </dgm:t>
    </dgm:pt>
    <dgm:pt modelId="{17A6E9B9-3152-4B55-B0A4-EFF1B58E10FD}" type="pres">
      <dgm:prSet presAssocID="{558498D7-2BA0-4A12-A0F0-36AD0BE2B242}" presName="linear" presStyleCnt="0">
        <dgm:presLayoutVars>
          <dgm:dir/>
          <dgm:animLvl val="lvl"/>
          <dgm:resizeHandles val="exact"/>
        </dgm:presLayoutVars>
      </dgm:prSet>
      <dgm:spPr/>
    </dgm:pt>
    <dgm:pt modelId="{1E9762AD-EC55-413F-A92A-32A63FB6856D}" type="pres">
      <dgm:prSet presAssocID="{59E43C2B-CAAC-4D2C-96BE-A3E20462B4C1}" presName="parentLin" presStyleCnt="0"/>
      <dgm:spPr/>
    </dgm:pt>
    <dgm:pt modelId="{3C9C75A4-AE5D-4CEB-A10E-C393366DAF4A}" type="pres">
      <dgm:prSet presAssocID="{59E43C2B-CAAC-4D2C-96BE-A3E20462B4C1}" presName="parentLeftMargin" presStyleLbl="node1" presStyleIdx="0" presStyleCnt="3"/>
      <dgm:spPr/>
    </dgm:pt>
    <dgm:pt modelId="{0B3D92A7-ED70-4776-83E0-ACD77D113736}" type="pres">
      <dgm:prSet presAssocID="{59E43C2B-CAAC-4D2C-96BE-A3E20462B4C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7862049-4D66-463B-8823-F66617DDEF08}" type="pres">
      <dgm:prSet presAssocID="{59E43C2B-CAAC-4D2C-96BE-A3E20462B4C1}" presName="negativeSpace" presStyleCnt="0"/>
      <dgm:spPr/>
    </dgm:pt>
    <dgm:pt modelId="{5D421B0A-1CE2-4B8A-A2D0-C524465B3AF3}" type="pres">
      <dgm:prSet presAssocID="{59E43C2B-CAAC-4D2C-96BE-A3E20462B4C1}" presName="childText" presStyleLbl="conFgAcc1" presStyleIdx="0" presStyleCnt="3" custLinFactNeighborX="-862" custLinFactNeighborY="42223">
        <dgm:presLayoutVars>
          <dgm:bulletEnabled val="1"/>
        </dgm:presLayoutVars>
      </dgm:prSet>
      <dgm:spPr/>
    </dgm:pt>
    <dgm:pt modelId="{C74E5CF5-4F52-4240-8066-337D2C87118F}" type="pres">
      <dgm:prSet presAssocID="{205A7CCF-F8A2-4BDE-AFE1-6697EC187DCF}" presName="spaceBetweenRectangles" presStyleCnt="0"/>
      <dgm:spPr/>
    </dgm:pt>
    <dgm:pt modelId="{B28DA0BE-492A-4F68-9F8F-D7B9B54A65C7}" type="pres">
      <dgm:prSet presAssocID="{F5935AD5-2A37-4F16-AD44-D55823D55835}" presName="parentLin" presStyleCnt="0"/>
      <dgm:spPr/>
    </dgm:pt>
    <dgm:pt modelId="{1587EC91-1929-42AB-983A-83AC7A229C63}" type="pres">
      <dgm:prSet presAssocID="{F5935AD5-2A37-4F16-AD44-D55823D55835}" presName="parentLeftMargin" presStyleLbl="node1" presStyleIdx="0" presStyleCnt="3"/>
      <dgm:spPr/>
    </dgm:pt>
    <dgm:pt modelId="{CFC12962-2B92-4B6E-9B5D-C0C2A1EE7A5E}" type="pres">
      <dgm:prSet presAssocID="{F5935AD5-2A37-4F16-AD44-D55823D5583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830B30A-D745-44FB-B7EF-7CA634AA6394}" type="pres">
      <dgm:prSet presAssocID="{F5935AD5-2A37-4F16-AD44-D55823D55835}" presName="negativeSpace" presStyleCnt="0"/>
      <dgm:spPr/>
    </dgm:pt>
    <dgm:pt modelId="{4DC4FD18-A297-4A1E-928A-BE913EEA6CE1}" type="pres">
      <dgm:prSet presAssocID="{F5935AD5-2A37-4F16-AD44-D55823D55835}" presName="childText" presStyleLbl="conFgAcc1" presStyleIdx="1" presStyleCnt="3" custLinFactNeighborX="862" custLinFactNeighborY="-40555">
        <dgm:presLayoutVars>
          <dgm:bulletEnabled val="1"/>
        </dgm:presLayoutVars>
      </dgm:prSet>
      <dgm:spPr/>
    </dgm:pt>
    <dgm:pt modelId="{A9B8E81A-F699-4163-B92D-43DED7773C73}" type="pres">
      <dgm:prSet presAssocID="{382FF713-C58B-4F41-9A79-4661FC3E895E}" presName="spaceBetweenRectangles" presStyleCnt="0"/>
      <dgm:spPr/>
    </dgm:pt>
    <dgm:pt modelId="{9AB60B22-2265-437F-963D-D399241CF7C9}" type="pres">
      <dgm:prSet presAssocID="{DA02FB98-EFC8-482E-BF54-1D378D5F152A}" presName="parentLin" presStyleCnt="0"/>
      <dgm:spPr/>
    </dgm:pt>
    <dgm:pt modelId="{F30F1682-D1DD-4098-9F37-84398BB03058}" type="pres">
      <dgm:prSet presAssocID="{DA02FB98-EFC8-482E-BF54-1D378D5F152A}" presName="parentLeftMargin" presStyleLbl="node1" presStyleIdx="1" presStyleCnt="3"/>
      <dgm:spPr/>
    </dgm:pt>
    <dgm:pt modelId="{DC5EB77A-3561-40AD-BB98-7D50DE32B263}" type="pres">
      <dgm:prSet presAssocID="{DA02FB98-EFC8-482E-BF54-1D378D5F152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C542FB3-5168-4B4A-9CAE-6D2228523E58}" type="pres">
      <dgm:prSet presAssocID="{DA02FB98-EFC8-482E-BF54-1D378D5F152A}" presName="negativeSpace" presStyleCnt="0"/>
      <dgm:spPr/>
    </dgm:pt>
    <dgm:pt modelId="{5EA29930-8534-4FFB-9DE8-BF282E7ED0E3}" type="pres">
      <dgm:prSet presAssocID="{DA02FB98-EFC8-482E-BF54-1D378D5F152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83C8107-B0D5-4BCA-A58D-61AD65BA5DA2}" srcId="{DA02FB98-EFC8-482E-BF54-1D378D5F152A}" destId="{3E73EEE1-AD25-478C-8A4D-CC18B1B7653F}" srcOrd="1" destOrd="0" parTransId="{49EF982B-5227-45FC-AA51-1ECCE175DCD4}" sibTransId="{57BE8795-C91A-44E6-8754-1F24842F976F}"/>
    <dgm:cxn modelId="{8B643A0E-7F9B-4555-9ED8-AD5A8233FB25}" type="presOf" srcId="{BF8CDFDB-FB35-4CCC-A244-1A62F6092539}" destId="{4DC4FD18-A297-4A1E-928A-BE913EEA6CE1}" srcOrd="0" destOrd="1" presId="urn:microsoft.com/office/officeart/2005/8/layout/list1"/>
    <dgm:cxn modelId="{3081AD19-A01D-45EB-8755-B0EACA2F676C}" srcId="{DA02FB98-EFC8-482E-BF54-1D378D5F152A}" destId="{B8AEED3B-9F4D-41D8-A6DE-DC71669C2F91}" srcOrd="0" destOrd="0" parTransId="{A82A00B9-D703-4410-8562-ECB088952767}" sibTransId="{4913D183-BC4C-4467-88B7-652C46FAF85D}"/>
    <dgm:cxn modelId="{62AEF01C-6799-425D-B157-9FC62A0920EB}" srcId="{F5935AD5-2A37-4F16-AD44-D55823D55835}" destId="{D76702A5-74E3-4275-9C90-C542E90350E6}" srcOrd="0" destOrd="0" parTransId="{5A068257-2473-422B-B817-D4C562451832}" sibTransId="{7709F641-2D00-4025-902D-6308C00BF4B9}"/>
    <dgm:cxn modelId="{74B85E2F-1563-433E-9AE4-5B02F5DD3C3F}" type="presOf" srcId="{B8AEED3B-9F4D-41D8-A6DE-DC71669C2F91}" destId="{5EA29930-8534-4FFB-9DE8-BF282E7ED0E3}" srcOrd="0" destOrd="0" presId="urn:microsoft.com/office/officeart/2005/8/layout/list1"/>
    <dgm:cxn modelId="{2DBB0332-77E5-4B93-9900-D46E147BCE09}" srcId="{558498D7-2BA0-4A12-A0F0-36AD0BE2B242}" destId="{DA02FB98-EFC8-482E-BF54-1D378D5F152A}" srcOrd="2" destOrd="0" parTransId="{902C3FE5-78AC-45B0-8E22-E4E291C21BF1}" sibTransId="{3BCD6926-7B88-47CA-AEF8-29D823ADFBAD}"/>
    <dgm:cxn modelId="{DD176B40-4D9C-4070-9121-3902B9812B5B}" type="presOf" srcId="{3E73EEE1-AD25-478C-8A4D-CC18B1B7653F}" destId="{5EA29930-8534-4FFB-9DE8-BF282E7ED0E3}" srcOrd="0" destOrd="1" presId="urn:microsoft.com/office/officeart/2005/8/layout/list1"/>
    <dgm:cxn modelId="{4C8D4F68-9828-4255-A2B2-368A832BD754}" type="presOf" srcId="{DA02FB98-EFC8-482E-BF54-1D378D5F152A}" destId="{DC5EB77A-3561-40AD-BB98-7D50DE32B263}" srcOrd="1" destOrd="0" presId="urn:microsoft.com/office/officeart/2005/8/layout/list1"/>
    <dgm:cxn modelId="{452B8973-26EE-40D2-B1FA-006EAB3BF6AB}" type="presOf" srcId="{59E43C2B-CAAC-4D2C-96BE-A3E20462B4C1}" destId="{0B3D92A7-ED70-4776-83E0-ACD77D113736}" srcOrd="1" destOrd="0" presId="urn:microsoft.com/office/officeart/2005/8/layout/list1"/>
    <dgm:cxn modelId="{AB000154-D412-4097-9E1B-34F4B7E6CA3B}" type="presOf" srcId="{FB3649FC-D26F-44B4-9785-B05F3B6CEA16}" destId="{5D421B0A-1CE2-4B8A-A2D0-C524465B3AF3}" srcOrd="0" destOrd="0" presId="urn:microsoft.com/office/officeart/2005/8/layout/list1"/>
    <dgm:cxn modelId="{DAC62276-37E4-4A29-AE8D-6B97F49DFBE1}" type="presOf" srcId="{F5935AD5-2A37-4F16-AD44-D55823D55835}" destId="{CFC12962-2B92-4B6E-9B5D-C0C2A1EE7A5E}" srcOrd="1" destOrd="0" presId="urn:microsoft.com/office/officeart/2005/8/layout/list1"/>
    <dgm:cxn modelId="{62F07C77-5823-4CEB-8FC2-5FB87B9968DD}" srcId="{558498D7-2BA0-4A12-A0F0-36AD0BE2B242}" destId="{59E43C2B-CAAC-4D2C-96BE-A3E20462B4C1}" srcOrd="0" destOrd="0" parTransId="{38C34DC8-03F3-48B1-B26D-48502822851C}" sibTransId="{205A7CCF-F8A2-4BDE-AFE1-6697EC187DCF}"/>
    <dgm:cxn modelId="{DD3C1E9F-00E5-41F4-A1A8-5C25420CA1AD}" srcId="{59E43C2B-CAAC-4D2C-96BE-A3E20462B4C1}" destId="{FB3649FC-D26F-44B4-9785-B05F3B6CEA16}" srcOrd="0" destOrd="0" parTransId="{196E0656-F37F-4C14-98F7-B4EE8A687181}" sibTransId="{19DEA7C0-6E1E-4F74-BEB3-3768A54B505F}"/>
    <dgm:cxn modelId="{069032B2-45B3-43A3-AF35-AB07B025B500}" type="presOf" srcId="{59E43C2B-CAAC-4D2C-96BE-A3E20462B4C1}" destId="{3C9C75A4-AE5D-4CEB-A10E-C393366DAF4A}" srcOrd="0" destOrd="0" presId="urn:microsoft.com/office/officeart/2005/8/layout/list1"/>
    <dgm:cxn modelId="{6D84F3C0-CB1E-4E92-8AA3-4B434B606459}" type="presOf" srcId="{D76702A5-74E3-4275-9C90-C542E90350E6}" destId="{4DC4FD18-A297-4A1E-928A-BE913EEA6CE1}" srcOrd="0" destOrd="0" presId="urn:microsoft.com/office/officeart/2005/8/layout/list1"/>
    <dgm:cxn modelId="{484979C4-51AC-42A8-8409-5B68C3CD2174}" srcId="{558498D7-2BA0-4A12-A0F0-36AD0BE2B242}" destId="{F5935AD5-2A37-4F16-AD44-D55823D55835}" srcOrd="1" destOrd="0" parTransId="{B8338D55-CC6C-4B81-80D5-20420F8B8EF5}" sibTransId="{382FF713-C58B-4F41-9A79-4661FC3E895E}"/>
    <dgm:cxn modelId="{F1879AC8-253B-473B-9108-8080C44529FE}" type="presOf" srcId="{558498D7-2BA0-4A12-A0F0-36AD0BE2B242}" destId="{17A6E9B9-3152-4B55-B0A4-EFF1B58E10FD}" srcOrd="0" destOrd="0" presId="urn:microsoft.com/office/officeart/2005/8/layout/list1"/>
    <dgm:cxn modelId="{DEA2F5D5-851F-4DDC-87E3-42B9C1BABBE7}" type="presOf" srcId="{DA02FB98-EFC8-482E-BF54-1D378D5F152A}" destId="{F30F1682-D1DD-4098-9F37-84398BB03058}" srcOrd="0" destOrd="0" presId="urn:microsoft.com/office/officeart/2005/8/layout/list1"/>
    <dgm:cxn modelId="{D7E3D3D9-03CB-470D-A7D6-E01E0C702433}" type="presOf" srcId="{F5935AD5-2A37-4F16-AD44-D55823D55835}" destId="{1587EC91-1929-42AB-983A-83AC7A229C63}" srcOrd="0" destOrd="0" presId="urn:microsoft.com/office/officeart/2005/8/layout/list1"/>
    <dgm:cxn modelId="{0F219BF6-58D9-4B63-80CD-577945D189F8}" srcId="{F5935AD5-2A37-4F16-AD44-D55823D55835}" destId="{BF8CDFDB-FB35-4CCC-A244-1A62F6092539}" srcOrd="1" destOrd="0" parTransId="{463741F8-6102-4678-8E75-6A6812D207FB}" sibTransId="{CCCB3240-B2D9-4472-ACD3-98B42377BED8}"/>
    <dgm:cxn modelId="{55B60B01-0117-4276-85F8-8DACC09B115A}" type="presParOf" srcId="{17A6E9B9-3152-4B55-B0A4-EFF1B58E10FD}" destId="{1E9762AD-EC55-413F-A92A-32A63FB6856D}" srcOrd="0" destOrd="0" presId="urn:microsoft.com/office/officeart/2005/8/layout/list1"/>
    <dgm:cxn modelId="{8ED4D195-330A-4B56-A9C9-570FE18126A4}" type="presParOf" srcId="{1E9762AD-EC55-413F-A92A-32A63FB6856D}" destId="{3C9C75A4-AE5D-4CEB-A10E-C393366DAF4A}" srcOrd="0" destOrd="0" presId="urn:microsoft.com/office/officeart/2005/8/layout/list1"/>
    <dgm:cxn modelId="{0FD3B113-DD1B-4704-89FD-EEB97CF9C5CC}" type="presParOf" srcId="{1E9762AD-EC55-413F-A92A-32A63FB6856D}" destId="{0B3D92A7-ED70-4776-83E0-ACD77D113736}" srcOrd="1" destOrd="0" presId="urn:microsoft.com/office/officeart/2005/8/layout/list1"/>
    <dgm:cxn modelId="{AD0A206C-1FC0-4DDA-B41F-EA2F1B28540A}" type="presParOf" srcId="{17A6E9B9-3152-4B55-B0A4-EFF1B58E10FD}" destId="{57862049-4D66-463B-8823-F66617DDEF08}" srcOrd="1" destOrd="0" presId="urn:microsoft.com/office/officeart/2005/8/layout/list1"/>
    <dgm:cxn modelId="{627F9E0F-883C-442C-BA32-891F8E41A8AD}" type="presParOf" srcId="{17A6E9B9-3152-4B55-B0A4-EFF1B58E10FD}" destId="{5D421B0A-1CE2-4B8A-A2D0-C524465B3AF3}" srcOrd="2" destOrd="0" presId="urn:microsoft.com/office/officeart/2005/8/layout/list1"/>
    <dgm:cxn modelId="{29436B23-908A-40F6-9904-09FFF938A942}" type="presParOf" srcId="{17A6E9B9-3152-4B55-B0A4-EFF1B58E10FD}" destId="{C74E5CF5-4F52-4240-8066-337D2C87118F}" srcOrd="3" destOrd="0" presId="urn:microsoft.com/office/officeart/2005/8/layout/list1"/>
    <dgm:cxn modelId="{9EFF2790-5BF1-467D-A3AD-BB441549B7E5}" type="presParOf" srcId="{17A6E9B9-3152-4B55-B0A4-EFF1B58E10FD}" destId="{B28DA0BE-492A-4F68-9F8F-D7B9B54A65C7}" srcOrd="4" destOrd="0" presId="urn:microsoft.com/office/officeart/2005/8/layout/list1"/>
    <dgm:cxn modelId="{03F5E200-8C73-42E0-AB15-FB9D145B6342}" type="presParOf" srcId="{B28DA0BE-492A-4F68-9F8F-D7B9B54A65C7}" destId="{1587EC91-1929-42AB-983A-83AC7A229C63}" srcOrd="0" destOrd="0" presId="urn:microsoft.com/office/officeart/2005/8/layout/list1"/>
    <dgm:cxn modelId="{21F579B4-7D8C-494C-B8C7-A7F3B9341EBA}" type="presParOf" srcId="{B28DA0BE-492A-4F68-9F8F-D7B9B54A65C7}" destId="{CFC12962-2B92-4B6E-9B5D-C0C2A1EE7A5E}" srcOrd="1" destOrd="0" presId="urn:microsoft.com/office/officeart/2005/8/layout/list1"/>
    <dgm:cxn modelId="{81F6218B-6BCF-4908-9030-CE82E4B3ACB1}" type="presParOf" srcId="{17A6E9B9-3152-4B55-B0A4-EFF1B58E10FD}" destId="{D830B30A-D745-44FB-B7EF-7CA634AA6394}" srcOrd="5" destOrd="0" presId="urn:microsoft.com/office/officeart/2005/8/layout/list1"/>
    <dgm:cxn modelId="{968D6E87-ABB3-482E-80CC-A7EBC5423FE0}" type="presParOf" srcId="{17A6E9B9-3152-4B55-B0A4-EFF1B58E10FD}" destId="{4DC4FD18-A297-4A1E-928A-BE913EEA6CE1}" srcOrd="6" destOrd="0" presId="urn:microsoft.com/office/officeart/2005/8/layout/list1"/>
    <dgm:cxn modelId="{DDFA3E96-9A58-42D0-AA13-F9AB231E9927}" type="presParOf" srcId="{17A6E9B9-3152-4B55-B0A4-EFF1B58E10FD}" destId="{A9B8E81A-F699-4163-B92D-43DED7773C73}" srcOrd="7" destOrd="0" presId="urn:microsoft.com/office/officeart/2005/8/layout/list1"/>
    <dgm:cxn modelId="{40090375-CAB3-4460-84C6-76CF7826BC7B}" type="presParOf" srcId="{17A6E9B9-3152-4B55-B0A4-EFF1B58E10FD}" destId="{9AB60B22-2265-437F-963D-D399241CF7C9}" srcOrd="8" destOrd="0" presId="urn:microsoft.com/office/officeart/2005/8/layout/list1"/>
    <dgm:cxn modelId="{28483DDA-8E13-4DDA-BEAB-FA03B7AE8E11}" type="presParOf" srcId="{9AB60B22-2265-437F-963D-D399241CF7C9}" destId="{F30F1682-D1DD-4098-9F37-84398BB03058}" srcOrd="0" destOrd="0" presId="urn:microsoft.com/office/officeart/2005/8/layout/list1"/>
    <dgm:cxn modelId="{5F9D15C3-8595-4AD5-AF9E-B03294F28D4B}" type="presParOf" srcId="{9AB60B22-2265-437F-963D-D399241CF7C9}" destId="{DC5EB77A-3561-40AD-BB98-7D50DE32B263}" srcOrd="1" destOrd="0" presId="urn:microsoft.com/office/officeart/2005/8/layout/list1"/>
    <dgm:cxn modelId="{BF18BAAC-0460-4115-A65F-83E8430ACE34}" type="presParOf" srcId="{17A6E9B9-3152-4B55-B0A4-EFF1B58E10FD}" destId="{CC542FB3-5168-4B4A-9CAE-6D2228523E58}" srcOrd="9" destOrd="0" presId="urn:microsoft.com/office/officeart/2005/8/layout/list1"/>
    <dgm:cxn modelId="{6F786069-499F-4F44-B7BC-63E37A94C157}" type="presParOf" srcId="{17A6E9B9-3152-4B55-B0A4-EFF1B58E10FD}" destId="{5EA29930-8534-4FFB-9DE8-BF282E7ED0E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CCECA1E-370E-4FF7-B01A-C39E896C208D}" type="doc">
      <dgm:prSet loTypeId="urn:microsoft.com/office/officeart/2005/8/layout/hProcess10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3C606B-6A24-4B40-A113-097DDAE01900}">
      <dgm:prSet phldrT="[Text]"/>
      <dgm:spPr/>
      <dgm:t>
        <a:bodyPr/>
        <a:lstStyle/>
        <a:p>
          <a:r>
            <a:rPr lang="en-US" dirty="0"/>
            <a:t>The Gothic movement peaked during the </a:t>
          </a:r>
          <a:r>
            <a:rPr lang="en-US" dirty="0">
              <a:solidFill>
                <a:schemeClr val="bg1"/>
              </a:solidFill>
            </a:rPr>
            <a:t>Romantic</a:t>
          </a:r>
          <a:r>
            <a:rPr lang="en-US" dirty="0"/>
            <a:t> period with such authors as </a:t>
          </a:r>
          <a:r>
            <a:rPr lang="en-US" dirty="0">
              <a:solidFill>
                <a:schemeClr val="bg1"/>
              </a:solidFill>
            </a:rPr>
            <a:t>Mary Shelley</a:t>
          </a:r>
          <a:r>
            <a:rPr lang="en-US" dirty="0"/>
            <a:t>, Anne Radcliffe, and Nathaniel Hawthorne.</a:t>
          </a:r>
        </a:p>
      </dgm:t>
    </dgm:pt>
    <dgm:pt modelId="{9AA87619-3D38-4039-91D1-94DF5044C3F8}">
      <dgm:prSet phldrT="[Text]"/>
      <dgm:spPr/>
      <dgm:t>
        <a:bodyPr/>
        <a:lstStyle/>
        <a:p>
          <a:r>
            <a:rPr lang="en-US" dirty="0"/>
            <a:t>Dracula</a:t>
          </a:r>
        </a:p>
      </dgm:t>
    </dgm:pt>
    <dgm:pt modelId="{EFCD5CEB-6B97-4289-A839-29B84A0CDB7B}" type="sibTrans" cxnId="{31305F2A-7657-432D-BE50-6595C80837E7}">
      <dgm:prSet/>
      <dgm:spPr/>
      <dgm:t>
        <a:bodyPr/>
        <a:lstStyle/>
        <a:p>
          <a:endParaRPr lang="en-US"/>
        </a:p>
      </dgm:t>
    </dgm:pt>
    <dgm:pt modelId="{236A46D5-BB73-4F43-B509-229105A67CF5}" type="parTrans" cxnId="{31305F2A-7657-432D-BE50-6595C80837E7}">
      <dgm:prSet/>
      <dgm:spPr/>
      <dgm:t>
        <a:bodyPr/>
        <a:lstStyle/>
        <a:p>
          <a:endParaRPr lang="en-US"/>
        </a:p>
      </dgm:t>
    </dgm:pt>
    <dgm:pt modelId="{2D922321-0742-48DC-B2E5-F40D2D1E1C23}" type="sibTrans" cxnId="{C3E5E52B-1C65-407B-B4A3-DA801C7EA43C}">
      <dgm:prSet/>
      <dgm:spPr/>
      <dgm:t>
        <a:bodyPr/>
        <a:lstStyle/>
        <a:p>
          <a:endParaRPr lang="en-US"/>
        </a:p>
      </dgm:t>
    </dgm:pt>
    <dgm:pt modelId="{B79B2FD4-C056-44D0-99D6-E5968B6724DF}" type="parTrans" cxnId="{C3E5E52B-1C65-407B-B4A3-DA801C7EA43C}">
      <dgm:prSet/>
      <dgm:spPr/>
      <dgm:t>
        <a:bodyPr/>
        <a:lstStyle/>
        <a:p>
          <a:endParaRPr lang="en-US"/>
        </a:p>
      </dgm:t>
    </dgm:pt>
    <dgm:pt modelId="{C4A8830F-03B0-4DC3-81E9-8EF50E885A3A}">
      <dgm:prSet phldrT="[Text]"/>
      <dgm:spPr/>
      <dgm:t>
        <a:bodyPr/>
        <a:lstStyle/>
        <a:p>
          <a:r>
            <a:rPr lang="en-US" dirty="0"/>
            <a:t> However, it survived well into the nineteenth century (as with </a:t>
          </a:r>
          <a:r>
            <a:rPr lang="en-US" dirty="0">
              <a:solidFill>
                <a:schemeClr val="bg1"/>
              </a:solidFill>
            </a:rPr>
            <a:t>Edgar Allan Poe</a:t>
          </a:r>
          <a:r>
            <a:rPr lang="en-US" dirty="0"/>
            <a:t>).</a:t>
          </a:r>
        </a:p>
      </dgm:t>
    </dgm:pt>
    <dgm:pt modelId="{B99C1315-E76E-4935-8C86-AF40A077E726}" type="parTrans" cxnId="{A56371D4-8192-4A4E-B4C5-B0EF6B6C0B2B}">
      <dgm:prSet/>
      <dgm:spPr/>
      <dgm:t>
        <a:bodyPr/>
        <a:lstStyle/>
        <a:p>
          <a:endParaRPr lang="en-US"/>
        </a:p>
      </dgm:t>
    </dgm:pt>
    <dgm:pt modelId="{0AA79DDD-5D25-4435-ABEC-895CF278AA3E}" type="sibTrans" cxnId="{A56371D4-8192-4A4E-B4C5-B0EF6B6C0B2B}">
      <dgm:prSet/>
      <dgm:spPr/>
      <dgm:t>
        <a:bodyPr/>
        <a:lstStyle/>
        <a:p>
          <a:endParaRPr lang="en-US"/>
        </a:p>
      </dgm:t>
    </dgm:pt>
    <dgm:pt modelId="{99F898B4-23DA-4BA5-A944-4D3961D294C5}">
      <dgm:prSet phldrT="[Text]"/>
      <dgm:spPr/>
      <dgm:t>
        <a:bodyPr/>
        <a:lstStyle/>
        <a:p>
          <a:r>
            <a:rPr lang="en-US" dirty="0"/>
            <a:t>And, in spite of some transformations, it survived into the twentieth century with </a:t>
          </a:r>
          <a:r>
            <a:rPr lang="en-US" dirty="0">
              <a:solidFill>
                <a:schemeClr val="bg1"/>
              </a:solidFill>
            </a:rPr>
            <a:t>Southern Gothic</a:t>
          </a:r>
          <a:r>
            <a:rPr lang="en-US" dirty="0"/>
            <a:t> literature.</a:t>
          </a:r>
        </a:p>
      </dgm:t>
    </dgm:pt>
    <dgm:pt modelId="{8C040ABD-1EC9-4813-9A72-28DD44CEDB85}" type="parTrans" cxnId="{A32EF75C-F35B-407C-8324-CBBED1665914}">
      <dgm:prSet/>
      <dgm:spPr/>
      <dgm:t>
        <a:bodyPr/>
        <a:lstStyle/>
        <a:p>
          <a:endParaRPr lang="en-US"/>
        </a:p>
      </dgm:t>
    </dgm:pt>
    <dgm:pt modelId="{D31F737D-50EA-4424-9DA3-D52EF6775E7D}" type="sibTrans" cxnId="{A32EF75C-F35B-407C-8324-CBBED1665914}">
      <dgm:prSet/>
      <dgm:spPr/>
      <dgm:t>
        <a:bodyPr/>
        <a:lstStyle/>
        <a:p>
          <a:endParaRPr lang="en-US"/>
        </a:p>
      </dgm:t>
    </dgm:pt>
    <dgm:pt modelId="{F29D097F-1B96-4111-8E12-2090165CF00E}" type="pres">
      <dgm:prSet presAssocID="{9CCECA1E-370E-4FF7-B01A-C39E896C208D}" presName="Name0" presStyleCnt="0">
        <dgm:presLayoutVars>
          <dgm:dir/>
          <dgm:resizeHandles val="exact"/>
        </dgm:presLayoutVars>
      </dgm:prSet>
      <dgm:spPr/>
    </dgm:pt>
    <dgm:pt modelId="{B57A35BA-C694-45D3-9D08-88A4CAC6E3C1}" type="pres">
      <dgm:prSet presAssocID="{9AA87619-3D38-4039-91D1-94DF5044C3F8}" presName="composite" presStyleCnt="0"/>
      <dgm:spPr/>
    </dgm:pt>
    <dgm:pt modelId="{9DB14E42-2968-4FC1-8A75-F28AE9C89A96}" type="pres">
      <dgm:prSet presAssocID="{9AA87619-3D38-4039-91D1-94DF5044C3F8}" presName="imagSh" presStyleLbl="bgImgPlace1" presStyleIdx="0" presStyleCnt="1" custScaleX="45478" custScaleY="45785" custLinFactNeighborX="-19121" custLinFactNeighborY="-380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09A088E7-0BDB-4288-BEBE-D1C48928D9BD}" type="pres">
      <dgm:prSet presAssocID="{9AA87619-3D38-4039-91D1-94DF5044C3F8}" presName="txNode" presStyleLbl="node1" presStyleIdx="0" presStyleCnt="1" custLinFactNeighborX="11240" custLinFactNeighborY="3677">
        <dgm:presLayoutVars>
          <dgm:bulletEnabled val="1"/>
        </dgm:presLayoutVars>
      </dgm:prSet>
      <dgm:spPr/>
    </dgm:pt>
  </dgm:ptLst>
  <dgm:cxnLst>
    <dgm:cxn modelId="{6521980B-D7FB-42D5-9207-10375BD99EC9}" type="presOf" srcId="{99F898B4-23DA-4BA5-A944-4D3961D294C5}" destId="{09A088E7-0BDB-4288-BEBE-D1C48928D9BD}" srcOrd="0" destOrd="3" presId="urn:microsoft.com/office/officeart/2005/8/layout/hProcess10"/>
    <dgm:cxn modelId="{D7EC0720-46A7-48F2-B3A6-117C9C0EE1AA}" type="presOf" srcId="{C4A8830F-03B0-4DC3-81E9-8EF50E885A3A}" destId="{09A088E7-0BDB-4288-BEBE-D1C48928D9BD}" srcOrd="0" destOrd="2" presId="urn:microsoft.com/office/officeart/2005/8/layout/hProcess10"/>
    <dgm:cxn modelId="{31305F2A-7657-432D-BE50-6595C80837E7}" srcId="{9CCECA1E-370E-4FF7-B01A-C39E896C208D}" destId="{9AA87619-3D38-4039-91D1-94DF5044C3F8}" srcOrd="0" destOrd="0" parTransId="{236A46D5-BB73-4F43-B509-229105A67CF5}" sibTransId="{EFCD5CEB-6B97-4289-A839-29B84A0CDB7B}"/>
    <dgm:cxn modelId="{C3E5E52B-1C65-407B-B4A3-DA801C7EA43C}" srcId="{9AA87619-3D38-4039-91D1-94DF5044C3F8}" destId="{EA3C606B-6A24-4B40-A113-097DDAE01900}" srcOrd="0" destOrd="0" parTransId="{B79B2FD4-C056-44D0-99D6-E5968B6724DF}" sibTransId="{2D922321-0742-48DC-B2E5-F40D2D1E1C23}"/>
    <dgm:cxn modelId="{6393C02C-939D-4163-8E38-8F2A86AFF3D3}" type="presOf" srcId="{9CCECA1E-370E-4FF7-B01A-C39E896C208D}" destId="{F29D097F-1B96-4111-8E12-2090165CF00E}" srcOrd="0" destOrd="0" presId="urn:microsoft.com/office/officeart/2005/8/layout/hProcess10"/>
    <dgm:cxn modelId="{A1781F3B-D59F-45E7-995B-9C328268321C}" type="presOf" srcId="{EA3C606B-6A24-4B40-A113-097DDAE01900}" destId="{09A088E7-0BDB-4288-BEBE-D1C48928D9BD}" srcOrd="0" destOrd="1" presId="urn:microsoft.com/office/officeart/2005/8/layout/hProcess10"/>
    <dgm:cxn modelId="{A32EF75C-F35B-407C-8324-CBBED1665914}" srcId="{9AA87619-3D38-4039-91D1-94DF5044C3F8}" destId="{99F898B4-23DA-4BA5-A944-4D3961D294C5}" srcOrd="2" destOrd="0" parTransId="{8C040ABD-1EC9-4813-9A72-28DD44CEDB85}" sibTransId="{D31F737D-50EA-4424-9DA3-D52EF6775E7D}"/>
    <dgm:cxn modelId="{974AB3CD-C1F7-4844-B5BE-39DDAEA046F0}" type="presOf" srcId="{9AA87619-3D38-4039-91D1-94DF5044C3F8}" destId="{09A088E7-0BDB-4288-BEBE-D1C48928D9BD}" srcOrd="0" destOrd="0" presId="urn:microsoft.com/office/officeart/2005/8/layout/hProcess10"/>
    <dgm:cxn modelId="{A56371D4-8192-4A4E-B4C5-B0EF6B6C0B2B}" srcId="{9AA87619-3D38-4039-91D1-94DF5044C3F8}" destId="{C4A8830F-03B0-4DC3-81E9-8EF50E885A3A}" srcOrd="1" destOrd="0" parTransId="{B99C1315-E76E-4935-8C86-AF40A077E726}" sibTransId="{0AA79DDD-5D25-4435-ABEC-895CF278AA3E}"/>
    <dgm:cxn modelId="{40A1C39C-FA9D-483C-A3E3-4F12BDC0F077}" type="presParOf" srcId="{F29D097F-1B96-4111-8E12-2090165CF00E}" destId="{B57A35BA-C694-45D3-9D08-88A4CAC6E3C1}" srcOrd="0" destOrd="0" presId="urn:microsoft.com/office/officeart/2005/8/layout/hProcess10"/>
    <dgm:cxn modelId="{987057DD-A94E-43D6-BFBD-623A02F7FC89}" type="presParOf" srcId="{B57A35BA-C694-45D3-9D08-88A4CAC6E3C1}" destId="{9DB14E42-2968-4FC1-8A75-F28AE9C89A96}" srcOrd="0" destOrd="0" presId="urn:microsoft.com/office/officeart/2005/8/layout/hProcess10"/>
    <dgm:cxn modelId="{63BC6B94-8EFB-4DDF-92F1-1AE021991CED}" type="presParOf" srcId="{B57A35BA-C694-45D3-9D08-88A4CAC6E3C1}" destId="{09A088E7-0BDB-4288-BEBE-D1C48928D9BD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6F95A7C-A51F-4777-ADDC-B61DD27FADA0}" type="doc">
      <dgm:prSet loTypeId="urn:microsoft.com/office/officeart/2005/8/layout/vList4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D50EA3-A75A-436A-983B-4C13FB45BF6C}">
      <dgm:prSet phldrT="[Text]"/>
      <dgm:spPr/>
      <dgm:t>
        <a:bodyPr/>
        <a:lstStyle/>
        <a:p>
          <a:r>
            <a:rPr lang="en-US" b="1" dirty="0">
              <a:latin typeface="Times New Roman" pitchFamily="18" charset="0"/>
              <a:cs typeface="Times New Roman" pitchFamily="18" charset="0"/>
            </a:rPr>
            <a:t>Edgar Allan Poe </a:t>
          </a:r>
          <a:endParaRPr lang="en-US" dirty="0"/>
        </a:p>
      </dgm:t>
    </dgm:pt>
    <dgm:pt modelId="{DB74B75C-ED1B-41F0-B417-5922537EEA75}" type="parTrans" cxnId="{E29A9D39-D88D-47E2-8269-FF3CBD0BBBDE}">
      <dgm:prSet/>
      <dgm:spPr/>
      <dgm:t>
        <a:bodyPr/>
        <a:lstStyle/>
        <a:p>
          <a:endParaRPr lang="en-US"/>
        </a:p>
      </dgm:t>
    </dgm:pt>
    <dgm:pt modelId="{58757244-9F8E-455A-B549-BE36744FBA75}" type="sibTrans" cxnId="{E29A9D39-D88D-47E2-8269-FF3CBD0BBBDE}">
      <dgm:prSet/>
      <dgm:spPr/>
      <dgm:t>
        <a:bodyPr/>
        <a:lstStyle/>
        <a:p>
          <a:endParaRPr lang="en-US"/>
        </a:p>
      </dgm:t>
    </dgm:pt>
    <dgm:pt modelId="{FC5B21ED-9517-46A9-A598-1A026D86C589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Best known for his poems and short fiction, Edgar Allan Poe, born in Boston, </a:t>
          </a:r>
          <a:r>
            <a:rPr lang="en-US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Jan. 19, 1809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died </a:t>
          </a:r>
          <a:r>
            <a:rPr lang="en-US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Oct. 7, 1849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in 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Baltimore</a:t>
          </a:r>
          <a:endParaRPr lang="en-US" dirty="0"/>
        </a:p>
      </dgm:t>
    </dgm:pt>
    <dgm:pt modelId="{4ABE030B-8CFB-4701-8CED-3D9D5F265525}" type="parTrans" cxnId="{F243A23D-34EA-4586-85CF-028EB93D8840}">
      <dgm:prSet/>
      <dgm:spPr/>
      <dgm:t>
        <a:bodyPr/>
        <a:lstStyle/>
        <a:p>
          <a:endParaRPr lang="en-US"/>
        </a:p>
      </dgm:t>
    </dgm:pt>
    <dgm:pt modelId="{DFB2DF87-AA78-4BD2-B54D-AB810DC0D236}" type="sibTrans" cxnId="{F243A23D-34EA-4586-85CF-028EB93D8840}">
      <dgm:prSet/>
      <dgm:spPr/>
      <dgm:t>
        <a:bodyPr/>
        <a:lstStyle/>
        <a:p>
          <a:endParaRPr lang="en-US"/>
        </a:p>
      </dgm:t>
    </dgm:pt>
    <dgm:pt modelId="{E83E3ACA-7275-4694-B6E3-1CC82DDEA02F}">
      <dgm:prSet phldrT="[Text]"/>
      <dgm:spPr/>
      <dgm:t>
        <a:bodyPr/>
        <a:lstStyle/>
        <a:p>
          <a:r>
            <a:rPr lang="en-US" dirty="0"/>
            <a:t>Murders in the Rue Morgue </a:t>
          </a:r>
        </a:p>
      </dgm:t>
    </dgm:pt>
    <dgm:pt modelId="{E1F879AF-E04F-47CF-B7E2-884CF697D876}" type="parTrans" cxnId="{34157653-C431-4754-8C49-EAE02CF6D1A6}">
      <dgm:prSet/>
      <dgm:spPr/>
      <dgm:t>
        <a:bodyPr/>
        <a:lstStyle/>
        <a:p>
          <a:endParaRPr lang="en-US"/>
        </a:p>
      </dgm:t>
    </dgm:pt>
    <dgm:pt modelId="{3539DE55-1937-48F9-9CBB-666C762A9586}" type="sibTrans" cxnId="{34157653-C431-4754-8C49-EAE02CF6D1A6}">
      <dgm:prSet/>
      <dgm:spPr/>
      <dgm:t>
        <a:bodyPr/>
        <a:lstStyle/>
        <a:p>
          <a:endParaRPr lang="en-US"/>
        </a:p>
      </dgm:t>
    </dgm:pt>
    <dgm:pt modelId="{DB4BA323-EFB5-4D87-8086-1A706465810D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He virtually created the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detective story 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and perfected the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psychological thriller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 </a:t>
          </a:r>
          <a:endParaRPr lang="en-US" dirty="0"/>
        </a:p>
      </dgm:t>
    </dgm:pt>
    <dgm:pt modelId="{68670550-48DC-4F30-9617-2CDBB70B33B2}" type="parTrans" cxnId="{6BA0D848-877D-4D73-986C-CBF8163372EB}">
      <dgm:prSet/>
      <dgm:spPr/>
      <dgm:t>
        <a:bodyPr/>
        <a:lstStyle/>
        <a:p>
          <a:endParaRPr lang="en-US"/>
        </a:p>
      </dgm:t>
    </dgm:pt>
    <dgm:pt modelId="{9B841736-D6F4-4B88-8ECD-B373E20DEC6B}" type="sibTrans" cxnId="{6BA0D848-877D-4D73-986C-CBF8163372EB}">
      <dgm:prSet/>
      <dgm:spPr/>
      <dgm:t>
        <a:bodyPr/>
        <a:lstStyle/>
        <a:p>
          <a:endParaRPr lang="en-US"/>
        </a:p>
      </dgm:t>
    </dgm:pt>
    <dgm:pt modelId="{D767B4AA-890C-4AE8-A9ED-2CFC62D796E6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He deserves more credit than any other writer for the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transformation of the short story 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from anecdote to art.   </a:t>
          </a:r>
          <a:endParaRPr lang="en-US" dirty="0"/>
        </a:p>
      </dgm:t>
    </dgm:pt>
    <dgm:pt modelId="{88F90B71-77CE-4DA4-9F6E-C9DF46BB8F00}" type="parTrans" cxnId="{9FF8AF0A-9573-4DCF-8046-80CB9FCCA4D6}">
      <dgm:prSet/>
      <dgm:spPr/>
      <dgm:t>
        <a:bodyPr/>
        <a:lstStyle/>
        <a:p>
          <a:endParaRPr lang="en-US"/>
        </a:p>
      </dgm:t>
    </dgm:pt>
    <dgm:pt modelId="{F1D27D90-CAA6-497C-BF69-FFF1120F5EAC}" type="sibTrans" cxnId="{9FF8AF0A-9573-4DCF-8046-80CB9FCCA4D6}">
      <dgm:prSet/>
      <dgm:spPr/>
      <dgm:t>
        <a:bodyPr/>
        <a:lstStyle/>
        <a:p>
          <a:endParaRPr lang="en-US"/>
        </a:p>
      </dgm:t>
    </dgm:pt>
    <dgm:pt modelId="{F1A1DEA6-8382-4B70-B11B-56288DDE46DC}" type="pres">
      <dgm:prSet presAssocID="{A6F95A7C-A51F-4777-ADDC-B61DD27FADA0}" presName="linear" presStyleCnt="0">
        <dgm:presLayoutVars>
          <dgm:dir/>
          <dgm:resizeHandles val="exact"/>
        </dgm:presLayoutVars>
      </dgm:prSet>
      <dgm:spPr/>
    </dgm:pt>
    <dgm:pt modelId="{DF668DBD-090B-4D63-81E4-BF2BBCCCB2F5}" type="pres">
      <dgm:prSet presAssocID="{71D50EA3-A75A-436A-983B-4C13FB45BF6C}" presName="comp" presStyleCnt="0"/>
      <dgm:spPr/>
    </dgm:pt>
    <dgm:pt modelId="{1D70553C-985A-4166-99D8-8D1236BD059B}" type="pres">
      <dgm:prSet presAssocID="{71D50EA3-A75A-436A-983B-4C13FB45BF6C}" presName="box" presStyleLbl="node1" presStyleIdx="0" presStyleCnt="2"/>
      <dgm:spPr/>
    </dgm:pt>
    <dgm:pt modelId="{F7BFD649-9F11-4C63-96B5-34E53B1F7F08}" type="pres">
      <dgm:prSet presAssocID="{71D50EA3-A75A-436A-983B-4C13FB45BF6C}" presName="img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34C5A7A0-4E47-4643-B2B9-A17FF82BAD93}" type="pres">
      <dgm:prSet presAssocID="{71D50EA3-A75A-436A-983B-4C13FB45BF6C}" presName="text" presStyleLbl="node1" presStyleIdx="0" presStyleCnt="2">
        <dgm:presLayoutVars>
          <dgm:bulletEnabled val="1"/>
        </dgm:presLayoutVars>
      </dgm:prSet>
      <dgm:spPr/>
    </dgm:pt>
    <dgm:pt modelId="{AE63E90A-07AB-436E-B3E3-2F54E8E728E4}" type="pres">
      <dgm:prSet presAssocID="{58757244-9F8E-455A-B549-BE36744FBA75}" presName="spacer" presStyleCnt="0"/>
      <dgm:spPr/>
    </dgm:pt>
    <dgm:pt modelId="{58B13C20-C74D-430B-B2CC-37F55A6BEDCD}" type="pres">
      <dgm:prSet presAssocID="{E83E3ACA-7275-4694-B6E3-1CC82DDEA02F}" presName="comp" presStyleCnt="0"/>
      <dgm:spPr/>
    </dgm:pt>
    <dgm:pt modelId="{36C588A0-F3D5-4E43-8E0D-0642D75AC66A}" type="pres">
      <dgm:prSet presAssocID="{E83E3ACA-7275-4694-B6E3-1CC82DDEA02F}" presName="box" presStyleLbl="node1" presStyleIdx="1" presStyleCnt="2"/>
      <dgm:spPr/>
    </dgm:pt>
    <dgm:pt modelId="{1B4A1DA4-87EB-4060-BBF6-576F8A7D48C8}" type="pres">
      <dgm:prSet presAssocID="{E83E3ACA-7275-4694-B6E3-1CC82DDEA02F}" presName="img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</dgm:spPr>
    </dgm:pt>
    <dgm:pt modelId="{B8D3FFAC-2764-4CE5-979A-D37879F73EC6}" type="pres">
      <dgm:prSet presAssocID="{E83E3ACA-7275-4694-B6E3-1CC82DDEA02F}" presName="text" presStyleLbl="node1" presStyleIdx="1" presStyleCnt="2">
        <dgm:presLayoutVars>
          <dgm:bulletEnabled val="1"/>
        </dgm:presLayoutVars>
      </dgm:prSet>
      <dgm:spPr/>
    </dgm:pt>
  </dgm:ptLst>
  <dgm:cxnLst>
    <dgm:cxn modelId="{86283803-3CF3-40E8-9D44-6935BDE93F3D}" type="presOf" srcId="{71D50EA3-A75A-436A-983B-4C13FB45BF6C}" destId="{34C5A7A0-4E47-4643-B2B9-A17FF82BAD93}" srcOrd="1" destOrd="0" presId="urn:microsoft.com/office/officeart/2005/8/layout/vList4"/>
    <dgm:cxn modelId="{9FF8AF0A-9573-4DCF-8046-80CB9FCCA4D6}" srcId="{71D50EA3-A75A-436A-983B-4C13FB45BF6C}" destId="{D767B4AA-890C-4AE8-A9ED-2CFC62D796E6}" srcOrd="1" destOrd="0" parTransId="{88F90B71-77CE-4DA4-9F6E-C9DF46BB8F00}" sibTransId="{F1D27D90-CAA6-497C-BF69-FFF1120F5EAC}"/>
    <dgm:cxn modelId="{E29A9D39-D88D-47E2-8269-FF3CBD0BBBDE}" srcId="{A6F95A7C-A51F-4777-ADDC-B61DD27FADA0}" destId="{71D50EA3-A75A-436A-983B-4C13FB45BF6C}" srcOrd="0" destOrd="0" parTransId="{DB74B75C-ED1B-41F0-B417-5922537EEA75}" sibTransId="{58757244-9F8E-455A-B549-BE36744FBA75}"/>
    <dgm:cxn modelId="{F243A23D-34EA-4586-85CF-028EB93D8840}" srcId="{71D50EA3-A75A-436A-983B-4C13FB45BF6C}" destId="{FC5B21ED-9517-46A9-A598-1A026D86C589}" srcOrd="0" destOrd="0" parTransId="{4ABE030B-8CFB-4701-8CED-3D9D5F265525}" sibTransId="{DFB2DF87-AA78-4BD2-B54D-AB810DC0D236}"/>
    <dgm:cxn modelId="{1AC1853E-9424-474B-A894-AD73F4295D93}" type="presOf" srcId="{FC5B21ED-9517-46A9-A598-1A026D86C589}" destId="{1D70553C-985A-4166-99D8-8D1236BD059B}" srcOrd="0" destOrd="1" presId="urn:microsoft.com/office/officeart/2005/8/layout/vList4"/>
    <dgm:cxn modelId="{6BA0D848-877D-4D73-986C-CBF8163372EB}" srcId="{E83E3ACA-7275-4694-B6E3-1CC82DDEA02F}" destId="{DB4BA323-EFB5-4D87-8086-1A706465810D}" srcOrd="0" destOrd="0" parTransId="{68670550-48DC-4F30-9617-2CDBB70B33B2}" sibTransId="{9B841736-D6F4-4B88-8ECD-B373E20DEC6B}"/>
    <dgm:cxn modelId="{7FF3994A-E5C4-4E7D-BC9F-440F97BF3249}" type="presOf" srcId="{E83E3ACA-7275-4694-B6E3-1CC82DDEA02F}" destId="{36C588A0-F3D5-4E43-8E0D-0642D75AC66A}" srcOrd="0" destOrd="0" presId="urn:microsoft.com/office/officeart/2005/8/layout/vList4"/>
    <dgm:cxn modelId="{34157653-C431-4754-8C49-EAE02CF6D1A6}" srcId="{A6F95A7C-A51F-4777-ADDC-B61DD27FADA0}" destId="{E83E3ACA-7275-4694-B6E3-1CC82DDEA02F}" srcOrd="1" destOrd="0" parTransId="{E1F879AF-E04F-47CF-B7E2-884CF697D876}" sibTransId="{3539DE55-1937-48F9-9CBB-666C762A9586}"/>
    <dgm:cxn modelId="{7974D974-87B4-47EB-B1EE-58B78DC6A512}" type="presOf" srcId="{D767B4AA-890C-4AE8-A9ED-2CFC62D796E6}" destId="{1D70553C-985A-4166-99D8-8D1236BD059B}" srcOrd="0" destOrd="2" presId="urn:microsoft.com/office/officeart/2005/8/layout/vList4"/>
    <dgm:cxn modelId="{659F5476-39EB-43DC-9B1E-4D020C6F82B9}" type="presOf" srcId="{71D50EA3-A75A-436A-983B-4C13FB45BF6C}" destId="{1D70553C-985A-4166-99D8-8D1236BD059B}" srcOrd="0" destOrd="0" presId="urn:microsoft.com/office/officeart/2005/8/layout/vList4"/>
    <dgm:cxn modelId="{3DAA0380-CC32-412E-93B6-13E82F97D829}" type="presOf" srcId="{A6F95A7C-A51F-4777-ADDC-B61DD27FADA0}" destId="{F1A1DEA6-8382-4B70-B11B-56288DDE46DC}" srcOrd="0" destOrd="0" presId="urn:microsoft.com/office/officeart/2005/8/layout/vList4"/>
    <dgm:cxn modelId="{1406DA91-2108-40C2-9361-70AF28A0C3FC}" type="presOf" srcId="{DB4BA323-EFB5-4D87-8086-1A706465810D}" destId="{36C588A0-F3D5-4E43-8E0D-0642D75AC66A}" srcOrd="0" destOrd="1" presId="urn:microsoft.com/office/officeart/2005/8/layout/vList4"/>
    <dgm:cxn modelId="{2B2CCCA7-A4F4-4292-8C94-8A3CDD58D023}" type="presOf" srcId="{D767B4AA-890C-4AE8-A9ED-2CFC62D796E6}" destId="{34C5A7A0-4E47-4643-B2B9-A17FF82BAD93}" srcOrd="1" destOrd="2" presId="urn:microsoft.com/office/officeart/2005/8/layout/vList4"/>
    <dgm:cxn modelId="{D25448B7-9FC2-458A-80C2-C2477B5BE73E}" type="presOf" srcId="{FC5B21ED-9517-46A9-A598-1A026D86C589}" destId="{34C5A7A0-4E47-4643-B2B9-A17FF82BAD93}" srcOrd="1" destOrd="1" presId="urn:microsoft.com/office/officeart/2005/8/layout/vList4"/>
    <dgm:cxn modelId="{56DE45C2-11BC-4EA6-9CFD-17C765E78560}" type="presOf" srcId="{DB4BA323-EFB5-4D87-8086-1A706465810D}" destId="{B8D3FFAC-2764-4CE5-979A-D37879F73EC6}" srcOrd="1" destOrd="1" presId="urn:microsoft.com/office/officeart/2005/8/layout/vList4"/>
    <dgm:cxn modelId="{6F6602D5-AA8C-4E12-97E4-92742506D494}" type="presOf" srcId="{E83E3ACA-7275-4694-B6E3-1CC82DDEA02F}" destId="{B8D3FFAC-2764-4CE5-979A-D37879F73EC6}" srcOrd="1" destOrd="0" presId="urn:microsoft.com/office/officeart/2005/8/layout/vList4"/>
    <dgm:cxn modelId="{E9F5B497-22D4-4BFF-84D9-7E49C67AF85E}" type="presParOf" srcId="{F1A1DEA6-8382-4B70-B11B-56288DDE46DC}" destId="{DF668DBD-090B-4D63-81E4-BF2BBCCCB2F5}" srcOrd="0" destOrd="0" presId="urn:microsoft.com/office/officeart/2005/8/layout/vList4"/>
    <dgm:cxn modelId="{43ED6082-353F-4C71-9999-66FEACDA43CE}" type="presParOf" srcId="{DF668DBD-090B-4D63-81E4-BF2BBCCCB2F5}" destId="{1D70553C-985A-4166-99D8-8D1236BD059B}" srcOrd="0" destOrd="0" presId="urn:microsoft.com/office/officeart/2005/8/layout/vList4"/>
    <dgm:cxn modelId="{2671C512-9C81-4020-A121-5F8F56673406}" type="presParOf" srcId="{DF668DBD-090B-4D63-81E4-BF2BBCCCB2F5}" destId="{F7BFD649-9F11-4C63-96B5-34E53B1F7F08}" srcOrd="1" destOrd="0" presId="urn:microsoft.com/office/officeart/2005/8/layout/vList4"/>
    <dgm:cxn modelId="{1755467F-7420-431B-BECA-9BD72AC5B324}" type="presParOf" srcId="{DF668DBD-090B-4D63-81E4-BF2BBCCCB2F5}" destId="{34C5A7A0-4E47-4643-B2B9-A17FF82BAD93}" srcOrd="2" destOrd="0" presId="urn:microsoft.com/office/officeart/2005/8/layout/vList4"/>
    <dgm:cxn modelId="{30CE8C1F-B85A-474E-9D0A-F90D235A1D02}" type="presParOf" srcId="{F1A1DEA6-8382-4B70-B11B-56288DDE46DC}" destId="{AE63E90A-07AB-436E-B3E3-2F54E8E728E4}" srcOrd="1" destOrd="0" presId="urn:microsoft.com/office/officeart/2005/8/layout/vList4"/>
    <dgm:cxn modelId="{BAAAAE9B-433F-445F-B4C0-844ED156F75C}" type="presParOf" srcId="{F1A1DEA6-8382-4B70-B11B-56288DDE46DC}" destId="{58B13C20-C74D-430B-B2CC-37F55A6BEDCD}" srcOrd="2" destOrd="0" presId="urn:microsoft.com/office/officeart/2005/8/layout/vList4"/>
    <dgm:cxn modelId="{283DC6EC-111F-467F-9EDA-7C16BCE1B488}" type="presParOf" srcId="{58B13C20-C74D-430B-B2CC-37F55A6BEDCD}" destId="{36C588A0-F3D5-4E43-8E0D-0642D75AC66A}" srcOrd="0" destOrd="0" presId="urn:microsoft.com/office/officeart/2005/8/layout/vList4"/>
    <dgm:cxn modelId="{C2F50F66-43AD-4ACD-9519-F2BEB6636C97}" type="presParOf" srcId="{58B13C20-C74D-430B-B2CC-37F55A6BEDCD}" destId="{1B4A1DA4-87EB-4060-BBF6-576F8A7D48C8}" srcOrd="1" destOrd="0" presId="urn:microsoft.com/office/officeart/2005/8/layout/vList4"/>
    <dgm:cxn modelId="{4C23CE97-2296-4808-A331-CE034805A14E}" type="presParOf" srcId="{58B13C20-C74D-430B-B2CC-37F55A6BEDCD}" destId="{B8D3FFAC-2764-4CE5-979A-D37879F73EC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E829AC4-5855-419A-965A-E665645F65D1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1A04E3-F68D-429D-8FF2-FC01262F1FD1}">
      <dgm:prSet phldrT="[Text]"/>
      <dgm:spPr/>
      <dgm:t>
        <a:bodyPr/>
        <a:lstStyle/>
        <a:p>
          <a:r>
            <a:rPr lang="en-US" dirty="0"/>
            <a:t>Poe’s works include:</a:t>
          </a:r>
        </a:p>
      </dgm:t>
    </dgm:pt>
    <dgm:pt modelId="{441219F4-CBEF-48D4-8DEE-C1FCAFF0A77C}" type="parTrans" cxnId="{ABF5D0C0-1D6F-4F6A-B34D-0A821E722435}">
      <dgm:prSet/>
      <dgm:spPr/>
      <dgm:t>
        <a:bodyPr/>
        <a:lstStyle/>
        <a:p>
          <a:endParaRPr lang="en-US"/>
        </a:p>
      </dgm:t>
    </dgm:pt>
    <dgm:pt modelId="{8928FC03-84DC-4DB5-8C0E-2F498F674A96}" type="sibTrans" cxnId="{ABF5D0C0-1D6F-4F6A-B34D-0A821E722435}">
      <dgm:prSet/>
      <dgm:spPr/>
      <dgm:t>
        <a:bodyPr/>
        <a:lstStyle/>
        <a:p>
          <a:endParaRPr lang="en-US"/>
        </a:p>
      </dgm:t>
    </dgm:pt>
    <dgm:pt modelId="{9C5DC6CF-BFEC-4606-9AFD-42F50664FA43}">
      <dgm:prSet/>
      <dgm:spPr/>
      <dgm:t>
        <a:bodyPr/>
        <a:lstStyle/>
        <a:p>
          <a:r>
            <a:rPr lang="en-US" dirty="0"/>
            <a:t>The Black Cat</a:t>
          </a:r>
        </a:p>
      </dgm:t>
    </dgm:pt>
    <dgm:pt modelId="{C0645D61-76E1-41C2-B003-AA9453ACA764}" type="parTrans" cxnId="{693D9444-EF1C-440C-BDE7-29931B669AF1}">
      <dgm:prSet/>
      <dgm:spPr/>
      <dgm:t>
        <a:bodyPr/>
        <a:lstStyle/>
        <a:p>
          <a:endParaRPr lang="en-US"/>
        </a:p>
      </dgm:t>
    </dgm:pt>
    <dgm:pt modelId="{6B8BCC53-1678-45ED-9378-724AA745184A}" type="sibTrans" cxnId="{693D9444-EF1C-440C-BDE7-29931B669AF1}">
      <dgm:prSet/>
      <dgm:spPr/>
      <dgm:t>
        <a:bodyPr/>
        <a:lstStyle/>
        <a:p>
          <a:endParaRPr lang="en-US"/>
        </a:p>
      </dgm:t>
    </dgm:pt>
    <dgm:pt modelId="{477A1013-7680-48DB-B8C7-8F196CF2C653}">
      <dgm:prSet/>
      <dgm:spPr/>
      <dgm:t>
        <a:bodyPr/>
        <a:lstStyle/>
        <a:p>
          <a:r>
            <a:rPr lang="en-US" dirty="0"/>
            <a:t>Tell Tale Heart</a:t>
          </a:r>
        </a:p>
      </dgm:t>
    </dgm:pt>
    <dgm:pt modelId="{5B71A0BF-53E8-42BF-8CA0-BEC5190B0152}" type="parTrans" cxnId="{52D9A302-B17C-41DC-8906-C51539EF03FD}">
      <dgm:prSet/>
      <dgm:spPr/>
      <dgm:t>
        <a:bodyPr/>
        <a:lstStyle/>
        <a:p>
          <a:endParaRPr lang="en-US"/>
        </a:p>
      </dgm:t>
    </dgm:pt>
    <dgm:pt modelId="{A24BB4B8-969B-4381-A05D-41BE3C564500}" type="sibTrans" cxnId="{52D9A302-B17C-41DC-8906-C51539EF03FD}">
      <dgm:prSet/>
      <dgm:spPr/>
      <dgm:t>
        <a:bodyPr/>
        <a:lstStyle/>
        <a:p>
          <a:endParaRPr lang="en-US"/>
        </a:p>
      </dgm:t>
    </dgm:pt>
    <dgm:pt modelId="{BB8EE72A-B8D2-41B1-9843-2D62E62B5AD6}">
      <dgm:prSet/>
      <dgm:spPr/>
      <dgm:t>
        <a:bodyPr/>
        <a:lstStyle/>
        <a:p>
          <a:r>
            <a:rPr lang="en-US" dirty="0"/>
            <a:t>The Raven (poem)</a:t>
          </a:r>
        </a:p>
      </dgm:t>
    </dgm:pt>
    <dgm:pt modelId="{975DF2BD-1CB4-4F59-9892-DA1E7B08E5A2}" type="parTrans" cxnId="{2EE5C011-446D-438C-83E4-36DBE0831AE3}">
      <dgm:prSet/>
      <dgm:spPr/>
      <dgm:t>
        <a:bodyPr/>
        <a:lstStyle/>
        <a:p>
          <a:endParaRPr lang="en-US"/>
        </a:p>
      </dgm:t>
    </dgm:pt>
    <dgm:pt modelId="{74FDBF19-0AC4-4FC0-B1B2-FCB15BBA3159}" type="sibTrans" cxnId="{2EE5C011-446D-438C-83E4-36DBE0831AE3}">
      <dgm:prSet/>
      <dgm:spPr/>
      <dgm:t>
        <a:bodyPr/>
        <a:lstStyle/>
        <a:p>
          <a:endParaRPr lang="en-US"/>
        </a:p>
      </dgm:t>
    </dgm:pt>
    <dgm:pt modelId="{348D38DF-FF1F-4410-A1F9-A96F5146D14F}">
      <dgm:prSet/>
      <dgm:spPr/>
      <dgm:t>
        <a:bodyPr/>
        <a:lstStyle/>
        <a:p>
          <a:r>
            <a:rPr lang="en-US" dirty="0"/>
            <a:t>The Pit and the Pendulum</a:t>
          </a:r>
        </a:p>
      </dgm:t>
    </dgm:pt>
    <dgm:pt modelId="{0F9924DC-A42C-46E9-B87F-6DE08D97E848}" type="parTrans" cxnId="{4EDFA44B-0263-4EAA-821B-3304B75A9D37}">
      <dgm:prSet/>
      <dgm:spPr/>
      <dgm:t>
        <a:bodyPr/>
        <a:lstStyle/>
        <a:p>
          <a:endParaRPr lang="en-US"/>
        </a:p>
      </dgm:t>
    </dgm:pt>
    <dgm:pt modelId="{5F0A2600-6C10-4F95-A445-442BA950DC79}" type="sibTrans" cxnId="{4EDFA44B-0263-4EAA-821B-3304B75A9D37}">
      <dgm:prSet/>
      <dgm:spPr/>
      <dgm:t>
        <a:bodyPr/>
        <a:lstStyle/>
        <a:p>
          <a:endParaRPr lang="en-US"/>
        </a:p>
      </dgm:t>
    </dgm:pt>
    <dgm:pt modelId="{F096D79B-4982-4974-951E-6DCAB19A2E9A}">
      <dgm:prSet/>
      <dgm:spPr/>
      <dgm:t>
        <a:bodyPr/>
        <a:lstStyle/>
        <a:p>
          <a:r>
            <a:rPr lang="en-US" dirty="0"/>
            <a:t>The Bells (poem)</a:t>
          </a:r>
        </a:p>
      </dgm:t>
    </dgm:pt>
    <dgm:pt modelId="{9B85B1BA-02AA-4E9F-A9DA-CAAF31D6CCBE}" type="parTrans" cxnId="{07E73AB8-27B8-4FCF-801C-3A18466F01B2}">
      <dgm:prSet/>
      <dgm:spPr/>
      <dgm:t>
        <a:bodyPr/>
        <a:lstStyle/>
        <a:p>
          <a:endParaRPr lang="en-US"/>
        </a:p>
      </dgm:t>
    </dgm:pt>
    <dgm:pt modelId="{EB54CE8F-9435-4F5C-85C9-046989558CBD}" type="sibTrans" cxnId="{07E73AB8-27B8-4FCF-801C-3A18466F01B2}">
      <dgm:prSet/>
      <dgm:spPr/>
      <dgm:t>
        <a:bodyPr/>
        <a:lstStyle/>
        <a:p>
          <a:endParaRPr lang="en-US"/>
        </a:p>
      </dgm:t>
    </dgm:pt>
    <dgm:pt modelId="{B70210C9-0FCB-4001-B9B9-F7C15A90473D}">
      <dgm:prSet/>
      <dgm:spPr/>
      <dgm:t>
        <a:bodyPr/>
        <a:lstStyle/>
        <a:p>
          <a:r>
            <a:rPr lang="en-US" dirty="0"/>
            <a:t>Annabel Lee (poem) </a:t>
          </a:r>
        </a:p>
      </dgm:t>
    </dgm:pt>
    <dgm:pt modelId="{B2769112-C33B-441A-ABDE-954D1F1AD2C2}" type="parTrans" cxnId="{3B6D5DB4-99AF-4E21-B382-8523F4CD8CD5}">
      <dgm:prSet/>
      <dgm:spPr/>
      <dgm:t>
        <a:bodyPr/>
        <a:lstStyle/>
        <a:p>
          <a:endParaRPr lang="en-US"/>
        </a:p>
      </dgm:t>
    </dgm:pt>
    <dgm:pt modelId="{87F45E1C-1D78-476C-A28B-C14ADB28AEB8}" type="sibTrans" cxnId="{3B6D5DB4-99AF-4E21-B382-8523F4CD8CD5}">
      <dgm:prSet/>
      <dgm:spPr/>
      <dgm:t>
        <a:bodyPr/>
        <a:lstStyle/>
        <a:p>
          <a:endParaRPr lang="en-US"/>
        </a:p>
      </dgm:t>
    </dgm:pt>
    <dgm:pt modelId="{B9D8E3AF-4588-4796-93BD-E47F64EAF85D}">
      <dgm:prSet/>
      <dgm:spPr/>
      <dgm:t>
        <a:bodyPr/>
        <a:lstStyle/>
        <a:p>
          <a:endParaRPr lang="en-US" dirty="0"/>
        </a:p>
      </dgm:t>
    </dgm:pt>
    <dgm:pt modelId="{70608758-ABC6-46CB-BE2F-5FA7E2F5DDFF}" type="parTrans" cxnId="{9FCA911D-9EF9-4785-86E5-01B2F6A8A627}">
      <dgm:prSet/>
      <dgm:spPr/>
      <dgm:t>
        <a:bodyPr/>
        <a:lstStyle/>
        <a:p>
          <a:endParaRPr lang="en-US"/>
        </a:p>
      </dgm:t>
    </dgm:pt>
    <dgm:pt modelId="{8E213510-C2D9-4C90-9018-D27AAD78BCA5}" type="sibTrans" cxnId="{9FCA911D-9EF9-4785-86E5-01B2F6A8A627}">
      <dgm:prSet/>
      <dgm:spPr/>
      <dgm:t>
        <a:bodyPr/>
        <a:lstStyle/>
        <a:p>
          <a:endParaRPr lang="en-US"/>
        </a:p>
      </dgm:t>
    </dgm:pt>
    <dgm:pt modelId="{79C0ADBF-BD15-4B44-818D-5EE0FFDA56FE}" type="pres">
      <dgm:prSet presAssocID="{FE829AC4-5855-419A-965A-E665645F65D1}" presName="linear" presStyleCnt="0">
        <dgm:presLayoutVars>
          <dgm:dir/>
          <dgm:animLvl val="lvl"/>
          <dgm:resizeHandles val="exact"/>
        </dgm:presLayoutVars>
      </dgm:prSet>
      <dgm:spPr/>
    </dgm:pt>
    <dgm:pt modelId="{7F3A011F-DDFF-48D7-922D-A6FDC39C418F}" type="pres">
      <dgm:prSet presAssocID="{281A04E3-F68D-429D-8FF2-FC01262F1FD1}" presName="parentLin" presStyleCnt="0"/>
      <dgm:spPr/>
    </dgm:pt>
    <dgm:pt modelId="{41E8D2E1-FE67-4E25-8E4A-A158A51CAC52}" type="pres">
      <dgm:prSet presAssocID="{281A04E3-F68D-429D-8FF2-FC01262F1FD1}" presName="parentLeftMargin" presStyleLbl="node1" presStyleIdx="0" presStyleCnt="1"/>
      <dgm:spPr/>
    </dgm:pt>
    <dgm:pt modelId="{5757FF96-CCAD-457F-AD59-B1E57D8C90C4}" type="pres">
      <dgm:prSet presAssocID="{281A04E3-F68D-429D-8FF2-FC01262F1FD1}" presName="parentText" presStyleLbl="node1" presStyleIdx="0" presStyleCnt="1" custLinFactNeighborX="-12281" custLinFactNeighborY="-9855">
        <dgm:presLayoutVars>
          <dgm:chMax val="0"/>
          <dgm:bulletEnabled val="1"/>
        </dgm:presLayoutVars>
      </dgm:prSet>
      <dgm:spPr/>
    </dgm:pt>
    <dgm:pt modelId="{32AAB982-AF66-47F5-A3F6-4BF9D2D58A19}" type="pres">
      <dgm:prSet presAssocID="{281A04E3-F68D-429D-8FF2-FC01262F1FD1}" presName="negativeSpace" presStyleCnt="0"/>
      <dgm:spPr/>
    </dgm:pt>
    <dgm:pt modelId="{6EDFE6FA-4D7F-4085-8CE6-C427CAFE386D}" type="pres">
      <dgm:prSet presAssocID="{281A04E3-F68D-429D-8FF2-FC01262F1FD1}" presName="childText" presStyleLbl="conFgAcc1" presStyleIdx="0" presStyleCnt="1" custLinFactY="-58454" custLinFactNeighborX="48750" custLinFactNeighborY="-100000">
        <dgm:presLayoutVars>
          <dgm:bulletEnabled val="1"/>
        </dgm:presLayoutVars>
      </dgm:prSet>
      <dgm:spPr/>
    </dgm:pt>
  </dgm:ptLst>
  <dgm:cxnLst>
    <dgm:cxn modelId="{52D9A302-B17C-41DC-8906-C51539EF03FD}" srcId="{281A04E3-F68D-429D-8FF2-FC01262F1FD1}" destId="{477A1013-7680-48DB-B8C7-8F196CF2C653}" srcOrd="2" destOrd="0" parTransId="{5B71A0BF-53E8-42BF-8CA0-BEC5190B0152}" sibTransId="{A24BB4B8-969B-4381-A05D-41BE3C564500}"/>
    <dgm:cxn modelId="{2EE5C011-446D-438C-83E4-36DBE0831AE3}" srcId="{281A04E3-F68D-429D-8FF2-FC01262F1FD1}" destId="{BB8EE72A-B8D2-41B1-9843-2D62E62B5AD6}" srcOrd="3" destOrd="0" parTransId="{975DF2BD-1CB4-4F59-9892-DA1E7B08E5A2}" sibTransId="{74FDBF19-0AC4-4FC0-B1B2-FCB15BBA3159}"/>
    <dgm:cxn modelId="{9FCA911D-9EF9-4785-86E5-01B2F6A8A627}" srcId="{281A04E3-F68D-429D-8FF2-FC01262F1FD1}" destId="{B9D8E3AF-4588-4796-93BD-E47F64EAF85D}" srcOrd="0" destOrd="0" parTransId="{70608758-ABC6-46CB-BE2F-5FA7E2F5DDFF}" sibTransId="{8E213510-C2D9-4C90-9018-D27AAD78BCA5}"/>
    <dgm:cxn modelId="{29265D2C-09DE-4915-910D-3AE25C56DDA8}" type="presOf" srcId="{281A04E3-F68D-429D-8FF2-FC01262F1FD1}" destId="{5757FF96-CCAD-457F-AD59-B1E57D8C90C4}" srcOrd="1" destOrd="0" presId="urn:microsoft.com/office/officeart/2005/8/layout/list1"/>
    <dgm:cxn modelId="{693D9444-EF1C-440C-BDE7-29931B669AF1}" srcId="{281A04E3-F68D-429D-8FF2-FC01262F1FD1}" destId="{9C5DC6CF-BFEC-4606-9AFD-42F50664FA43}" srcOrd="1" destOrd="0" parTransId="{C0645D61-76E1-41C2-B003-AA9453ACA764}" sibTransId="{6B8BCC53-1678-45ED-9378-724AA745184A}"/>
    <dgm:cxn modelId="{99C6EC4A-1442-475B-907E-403AA187C912}" type="presOf" srcId="{BB8EE72A-B8D2-41B1-9843-2D62E62B5AD6}" destId="{6EDFE6FA-4D7F-4085-8CE6-C427CAFE386D}" srcOrd="0" destOrd="3" presId="urn:microsoft.com/office/officeart/2005/8/layout/list1"/>
    <dgm:cxn modelId="{4EDFA44B-0263-4EAA-821B-3304B75A9D37}" srcId="{281A04E3-F68D-429D-8FF2-FC01262F1FD1}" destId="{348D38DF-FF1F-4410-A1F9-A96F5146D14F}" srcOrd="4" destOrd="0" parTransId="{0F9924DC-A42C-46E9-B87F-6DE08D97E848}" sibTransId="{5F0A2600-6C10-4F95-A445-442BA950DC79}"/>
    <dgm:cxn modelId="{554C8F4C-BD3B-47C3-9E69-402FB6EEBCA8}" type="presOf" srcId="{B9D8E3AF-4588-4796-93BD-E47F64EAF85D}" destId="{6EDFE6FA-4D7F-4085-8CE6-C427CAFE386D}" srcOrd="0" destOrd="0" presId="urn:microsoft.com/office/officeart/2005/8/layout/list1"/>
    <dgm:cxn modelId="{78AD574D-3297-4AA6-ABF9-85F979BB545F}" type="presOf" srcId="{9C5DC6CF-BFEC-4606-9AFD-42F50664FA43}" destId="{6EDFE6FA-4D7F-4085-8CE6-C427CAFE386D}" srcOrd="0" destOrd="1" presId="urn:microsoft.com/office/officeart/2005/8/layout/list1"/>
    <dgm:cxn modelId="{C7F5578F-26CF-466C-8854-7D128742A980}" type="presOf" srcId="{FE829AC4-5855-419A-965A-E665645F65D1}" destId="{79C0ADBF-BD15-4B44-818D-5EE0FFDA56FE}" srcOrd="0" destOrd="0" presId="urn:microsoft.com/office/officeart/2005/8/layout/list1"/>
    <dgm:cxn modelId="{78006E97-E835-44B3-B98C-7020B4F8C99D}" type="presOf" srcId="{B70210C9-0FCB-4001-B9B9-F7C15A90473D}" destId="{6EDFE6FA-4D7F-4085-8CE6-C427CAFE386D}" srcOrd="0" destOrd="6" presId="urn:microsoft.com/office/officeart/2005/8/layout/list1"/>
    <dgm:cxn modelId="{11EAAFA2-88BA-4AF3-8FD8-E7F00CCA19BB}" type="presOf" srcId="{F096D79B-4982-4974-951E-6DCAB19A2E9A}" destId="{6EDFE6FA-4D7F-4085-8CE6-C427CAFE386D}" srcOrd="0" destOrd="5" presId="urn:microsoft.com/office/officeart/2005/8/layout/list1"/>
    <dgm:cxn modelId="{3B6D5DB4-99AF-4E21-B382-8523F4CD8CD5}" srcId="{281A04E3-F68D-429D-8FF2-FC01262F1FD1}" destId="{B70210C9-0FCB-4001-B9B9-F7C15A90473D}" srcOrd="6" destOrd="0" parTransId="{B2769112-C33B-441A-ABDE-954D1F1AD2C2}" sibTransId="{87F45E1C-1D78-476C-A28B-C14ADB28AEB8}"/>
    <dgm:cxn modelId="{07E73AB8-27B8-4FCF-801C-3A18466F01B2}" srcId="{281A04E3-F68D-429D-8FF2-FC01262F1FD1}" destId="{F096D79B-4982-4974-951E-6DCAB19A2E9A}" srcOrd="5" destOrd="0" parTransId="{9B85B1BA-02AA-4E9F-A9DA-CAAF31D6CCBE}" sibTransId="{EB54CE8F-9435-4F5C-85C9-046989558CBD}"/>
    <dgm:cxn modelId="{ABF5D0C0-1D6F-4F6A-B34D-0A821E722435}" srcId="{FE829AC4-5855-419A-965A-E665645F65D1}" destId="{281A04E3-F68D-429D-8FF2-FC01262F1FD1}" srcOrd="0" destOrd="0" parTransId="{441219F4-CBEF-48D4-8DEE-C1FCAFF0A77C}" sibTransId="{8928FC03-84DC-4DB5-8C0E-2F498F674A96}"/>
    <dgm:cxn modelId="{CEB48DD6-6FBE-4A3D-BD5F-C0FCDD03F469}" type="presOf" srcId="{348D38DF-FF1F-4410-A1F9-A96F5146D14F}" destId="{6EDFE6FA-4D7F-4085-8CE6-C427CAFE386D}" srcOrd="0" destOrd="4" presId="urn:microsoft.com/office/officeart/2005/8/layout/list1"/>
    <dgm:cxn modelId="{F54C12D8-582A-447C-849F-63F0F4046DB1}" type="presOf" srcId="{477A1013-7680-48DB-B8C7-8F196CF2C653}" destId="{6EDFE6FA-4D7F-4085-8CE6-C427CAFE386D}" srcOrd="0" destOrd="2" presId="urn:microsoft.com/office/officeart/2005/8/layout/list1"/>
    <dgm:cxn modelId="{53EB2BED-5648-4441-B9C6-262D3C0293D8}" type="presOf" srcId="{281A04E3-F68D-429D-8FF2-FC01262F1FD1}" destId="{41E8D2E1-FE67-4E25-8E4A-A158A51CAC52}" srcOrd="0" destOrd="0" presId="urn:microsoft.com/office/officeart/2005/8/layout/list1"/>
    <dgm:cxn modelId="{8CA7F848-8E5E-4E65-B79C-1E08862D8B0C}" type="presParOf" srcId="{79C0ADBF-BD15-4B44-818D-5EE0FFDA56FE}" destId="{7F3A011F-DDFF-48D7-922D-A6FDC39C418F}" srcOrd="0" destOrd="0" presId="urn:microsoft.com/office/officeart/2005/8/layout/list1"/>
    <dgm:cxn modelId="{BBC855BC-2D87-4E3C-9101-9DADB96634D5}" type="presParOf" srcId="{7F3A011F-DDFF-48D7-922D-A6FDC39C418F}" destId="{41E8D2E1-FE67-4E25-8E4A-A158A51CAC52}" srcOrd="0" destOrd="0" presId="urn:microsoft.com/office/officeart/2005/8/layout/list1"/>
    <dgm:cxn modelId="{642E9111-EAA1-4BF0-9C98-8677E32C9C7E}" type="presParOf" srcId="{7F3A011F-DDFF-48D7-922D-A6FDC39C418F}" destId="{5757FF96-CCAD-457F-AD59-B1E57D8C90C4}" srcOrd="1" destOrd="0" presId="urn:microsoft.com/office/officeart/2005/8/layout/list1"/>
    <dgm:cxn modelId="{777BC3DE-668E-47F2-9F7A-150B32A0E843}" type="presParOf" srcId="{79C0ADBF-BD15-4B44-818D-5EE0FFDA56FE}" destId="{32AAB982-AF66-47F5-A3F6-4BF9D2D58A19}" srcOrd="1" destOrd="0" presId="urn:microsoft.com/office/officeart/2005/8/layout/list1"/>
    <dgm:cxn modelId="{F4003519-94C6-452B-AC4E-5222DA1D2DE8}" type="presParOf" srcId="{79C0ADBF-BD15-4B44-818D-5EE0FFDA56FE}" destId="{6EDFE6FA-4D7F-4085-8CE6-C427CAFE386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20DCE0F-061C-468A-ABF7-4337C2358DDD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0E4B4E-FB08-4A7A-B9A6-C25582C67A9B}">
      <dgm:prSet phldrT="[Text]"/>
      <dgm:spPr/>
      <dgm:t>
        <a:bodyPr/>
        <a:lstStyle/>
        <a:p>
          <a:r>
            <a:rPr lang="en-US" b="1" dirty="0">
              <a:cs typeface="Times New Roman" pitchFamily="18" charset="0"/>
            </a:rPr>
            <a:t>Nathaniel Hawthorne </a:t>
          </a:r>
          <a:endParaRPr lang="en-US" dirty="0"/>
        </a:p>
      </dgm:t>
    </dgm:pt>
    <dgm:pt modelId="{F1026F3D-095B-469D-AAF7-94BD82FC8A20}" type="parTrans" cxnId="{3F7FC1DC-07CA-4AC2-A205-D6E9F84A53B8}">
      <dgm:prSet/>
      <dgm:spPr/>
      <dgm:t>
        <a:bodyPr/>
        <a:lstStyle/>
        <a:p>
          <a:endParaRPr lang="en-US"/>
        </a:p>
      </dgm:t>
    </dgm:pt>
    <dgm:pt modelId="{EE1B5DB5-75C2-42AC-8B98-33EC0BC1EDA6}" type="sibTrans" cxnId="{3F7FC1DC-07CA-4AC2-A205-D6E9F84A53B8}">
      <dgm:prSet/>
      <dgm:spPr/>
      <dgm:t>
        <a:bodyPr/>
        <a:lstStyle/>
        <a:p>
          <a:endParaRPr lang="en-US"/>
        </a:p>
      </dgm:t>
    </dgm:pt>
    <dgm:pt modelId="{BDA90093-80AE-45E5-8F4D-006328728D09}">
      <dgm:prSet phldrT="[Text]"/>
      <dgm:spPr/>
      <dgm:t>
        <a:bodyPr/>
        <a:lstStyle/>
        <a:p>
          <a:r>
            <a:rPr lang="en-US" dirty="0">
              <a:cs typeface="Times New Roman" pitchFamily="18" charset="0"/>
            </a:rPr>
            <a:t>He was born on July 4, 1804 in </a:t>
          </a:r>
          <a:r>
            <a:rPr lang="en-US" dirty="0">
              <a:solidFill>
                <a:schemeClr val="bg1"/>
              </a:solidFill>
              <a:cs typeface="Times New Roman" pitchFamily="18" charset="0"/>
            </a:rPr>
            <a:t>Salem</a:t>
          </a:r>
          <a:r>
            <a:rPr lang="en-US" dirty="0">
              <a:cs typeface="Times New Roman" pitchFamily="18" charset="0"/>
            </a:rPr>
            <a:t>, Massachusetts, the descendent of a long line of </a:t>
          </a:r>
          <a:r>
            <a:rPr lang="en-US" dirty="0">
              <a:solidFill>
                <a:schemeClr val="bg1"/>
              </a:solidFill>
              <a:cs typeface="Times New Roman" pitchFamily="18" charset="0"/>
            </a:rPr>
            <a:t>Puritan ancestors</a:t>
          </a:r>
          <a:r>
            <a:rPr lang="en-US" dirty="0">
              <a:cs typeface="Times New Roman" pitchFamily="18" charset="0"/>
            </a:rPr>
            <a:t>, including John </a:t>
          </a:r>
          <a:r>
            <a:rPr lang="en-US" dirty="0" err="1">
              <a:cs typeface="Times New Roman" pitchFamily="18" charset="0"/>
            </a:rPr>
            <a:t>Hathorne</a:t>
          </a:r>
          <a:r>
            <a:rPr lang="en-US" dirty="0">
              <a:cs typeface="Times New Roman" pitchFamily="18" charset="0"/>
            </a:rPr>
            <a:t>, a presiding magistrate in the Salem witch trials.  </a:t>
          </a:r>
          <a:endParaRPr lang="en-US" dirty="0"/>
        </a:p>
      </dgm:t>
    </dgm:pt>
    <dgm:pt modelId="{0392531D-66B8-4B25-99E5-AF728F7F69DA}" type="parTrans" cxnId="{A40585FE-24DD-4C94-8998-F8A1FF00B3FA}">
      <dgm:prSet/>
      <dgm:spPr/>
      <dgm:t>
        <a:bodyPr/>
        <a:lstStyle/>
        <a:p>
          <a:endParaRPr lang="en-US"/>
        </a:p>
      </dgm:t>
    </dgm:pt>
    <dgm:pt modelId="{E25FAB23-3D0F-4271-8F4B-B00B1738ECE1}" type="sibTrans" cxnId="{A40585FE-24DD-4C94-8998-F8A1FF00B3FA}">
      <dgm:prSet/>
      <dgm:spPr/>
      <dgm:t>
        <a:bodyPr/>
        <a:lstStyle/>
        <a:p>
          <a:endParaRPr lang="en-US"/>
        </a:p>
      </dgm:t>
    </dgm:pt>
    <dgm:pt modelId="{47D8ACC9-632F-4EC0-B96C-89389AEAD29C}">
      <dgm:prSet phldrT="[Text]"/>
      <dgm:spPr/>
      <dgm:t>
        <a:bodyPr/>
        <a:lstStyle/>
        <a:p>
          <a:r>
            <a:rPr lang="en-US" dirty="0"/>
            <a:t>Gothic Stories</a:t>
          </a:r>
        </a:p>
      </dgm:t>
    </dgm:pt>
    <dgm:pt modelId="{B6856073-4188-4D7B-9D4B-92FFCBFC2BAE}" type="parTrans" cxnId="{E798E92B-AB47-45A7-947F-E12707D20F15}">
      <dgm:prSet/>
      <dgm:spPr/>
      <dgm:t>
        <a:bodyPr/>
        <a:lstStyle/>
        <a:p>
          <a:endParaRPr lang="en-US"/>
        </a:p>
      </dgm:t>
    </dgm:pt>
    <dgm:pt modelId="{7CACC198-8FEF-4A04-A68F-35BBE7A08261}" type="sibTrans" cxnId="{E798E92B-AB47-45A7-947F-E12707D20F15}">
      <dgm:prSet/>
      <dgm:spPr/>
      <dgm:t>
        <a:bodyPr/>
        <a:lstStyle/>
        <a:p>
          <a:endParaRPr lang="en-US"/>
        </a:p>
      </dgm:t>
    </dgm:pt>
    <dgm:pt modelId="{2A20A15A-783D-49C1-9262-490EC5C737C9}">
      <dgm:prSet phldrT="[Text]"/>
      <dgm:spPr/>
      <dgm:t>
        <a:bodyPr/>
        <a:lstStyle/>
        <a:p>
          <a:r>
            <a:rPr lang="en-US" dirty="0">
              <a:cs typeface="Times New Roman" pitchFamily="18" charset="0"/>
            </a:rPr>
            <a:t>He wrote numerous short stories such as “</a:t>
          </a:r>
          <a:r>
            <a:rPr lang="en-US" dirty="0">
              <a:solidFill>
                <a:schemeClr val="bg1"/>
              </a:solidFill>
              <a:cs typeface="Times New Roman" pitchFamily="18" charset="0"/>
            </a:rPr>
            <a:t>Young Goodman Brown</a:t>
          </a:r>
          <a:r>
            <a:rPr lang="en-US" dirty="0">
              <a:cs typeface="Times New Roman" pitchFamily="18" charset="0"/>
            </a:rPr>
            <a:t>,” “</a:t>
          </a:r>
          <a:r>
            <a:rPr lang="en-US" dirty="0" err="1">
              <a:cs typeface="Times New Roman" pitchFamily="18" charset="0"/>
            </a:rPr>
            <a:t>Rappiccini’s</a:t>
          </a:r>
          <a:r>
            <a:rPr lang="en-US" dirty="0">
              <a:cs typeface="Times New Roman" pitchFamily="18" charset="0"/>
            </a:rPr>
            <a:t> Daughter,”</a:t>
          </a:r>
          <a:endParaRPr lang="en-US" dirty="0"/>
        </a:p>
      </dgm:t>
    </dgm:pt>
    <dgm:pt modelId="{3CC6335D-D0EE-4213-AE53-8EE65C579E9F}" type="parTrans" cxnId="{899A7449-1DAD-4ADD-A234-47513092AFB3}">
      <dgm:prSet/>
      <dgm:spPr/>
      <dgm:t>
        <a:bodyPr/>
        <a:lstStyle/>
        <a:p>
          <a:endParaRPr lang="en-US"/>
        </a:p>
      </dgm:t>
    </dgm:pt>
    <dgm:pt modelId="{5E3C4EB9-4EAB-4B65-9708-CE4168A4147A}" type="sibTrans" cxnId="{899A7449-1DAD-4ADD-A234-47513092AFB3}">
      <dgm:prSet/>
      <dgm:spPr/>
      <dgm:t>
        <a:bodyPr/>
        <a:lstStyle/>
        <a:p>
          <a:endParaRPr lang="en-US"/>
        </a:p>
      </dgm:t>
    </dgm:pt>
    <dgm:pt modelId="{59B48AD4-F02E-4360-98DA-9531EE18B541}">
      <dgm:prSet phldrT="[Text]"/>
      <dgm:spPr/>
      <dgm:t>
        <a:bodyPr/>
        <a:lstStyle/>
        <a:p>
          <a:r>
            <a:rPr lang="en-US" dirty="0">
              <a:cs typeface="Times New Roman" pitchFamily="18" charset="0"/>
            </a:rPr>
            <a:t> “Dr. </a:t>
          </a:r>
          <a:r>
            <a:rPr lang="en-US" dirty="0" err="1">
              <a:cs typeface="Times New Roman" pitchFamily="18" charset="0"/>
            </a:rPr>
            <a:t>Heidigger’s</a:t>
          </a:r>
          <a:r>
            <a:rPr lang="en-US" dirty="0">
              <a:cs typeface="Times New Roman" pitchFamily="18" charset="0"/>
            </a:rPr>
            <a:t> Experiment,” and</a:t>
          </a:r>
          <a:endParaRPr lang="en-US" dirty="0"/>
        </a:p>
      </dgm:t>
    </dgm:pt>
    <dgm:pt modelId="{1C7582C5-09A6-4309-99D0-1611F370A838}" type="parTrans" cxnId="{31F8FC72-8492-4E60-8E8A-045F4CFC82CB}">
      <dgm:prSet/>
      <dgm:spPr/>
      <dgm:t>
        <a:bodyPr/>
        <a:lstStyle/>
        <a:p>
          <a:endParaRPr lang="en-US"/>
        </a:p>
      </dgm:t>
    </dgm:pt>
    <dgm:pt modelId="{BC978F16-82E7-44CC-A9C7-796DB9F5C9F2}" type="sibTrans" cxnId="{31F8FC72-8492-4E60-8E8A-045F4CFC82CB}">
      <dgm:prSet/>
      <dgm:spPr/>
      <dgm:t>
        <a:bodyPr/>
        <a:lstStyle/>
        <a:p>
          <a:endParaRPr lang="en-US"/>
        </a:p>
      </dgm:t>
    </dgm:pt>
    <dgm:pt modelId="{71E68190-3C83-4F05-A236-7B4230788C25}">
      <dgm:prSet phldrT="[Text]"/>
      <dgm:spPr/>
      <dgm:t>
        <a:bodyPr/>
        <a:lstStyle/>
        <a:p>
          <a:r>
            <a:rPr lang="en-US" dirty="0">
              <a:cs typeface="Times New Roman" pitchFamily="18" charset="0"/>
            </a:rPr>
            <a:t>“</a:t>
          </a:r>
          <a:r>
            <a:rPr lang="en-US" dirty="0">
              <a:solidFill>
                <a:schemeClr val="bg1"/>
              </a:solidFill>
              <a:cs typeface="Times New Roman" pitchFamily="18" charset="0"/>
            </a:rPr>
            <a:t>The Minister’s Black Veil</a:t>
          </a:r>
          <a:r>
            <a:rPr lang="en-US" dirty="0">
              <a:cs typeface="Times New Roman" pitchFamily="18" charset="0"/>
            </a:rPr>
            <a:t>.”</a:t>
          </a:r>
          <a:endParaRPr lang="en-US" dirty="0"/>
        </a:p>
      </dgm:t>
    </dgm:pt>
    <dgm:pt modelId="{71A3D0E9-E870-46BB-BD3B-20D5CBED6206}" type="parTrans" cxnId="{D10216F7-B36C-4D49-A356-3B4D366EF41F}">
      <dgm:prSet/>
      <dgm:spPr/>
      <dgm:t>
        <a:bodyPr/>
        <a:lstStyle/>
        <a:p>
          <a:endParaRPr lang="en-US"/>
        </a:p>
      </dgm:t>
    </dgm:pt>
    <dgm:pt modelId="{F8C1011A-E689-44D7-B3C4-EBD676F623DB}" type="sibTrans" cxnId="{D10216F7-B36C-4D49-A356-3B4D366EF41F}">
      <dgm:prSet/>
      <dgm:spPr/>
      <dgm:t>
        <a:bodyPr/>
        <a:lstStyle/>
        <a:p>
          <a:endParaRPr lang="en-US"/>
        </a:p>
      </dgm:t>
    </dgm:pt>
    <dgm:pt modelId="{EFF1426D-868A-4236-A1B2-2B430A7D499C}" type="pres">
      <dgm:prSet presAssocID="{620DCE0F-061C-468A-ABF7-4337C2358DDD}" presName="linear" presStyleCnt="0">
        <dgm:presLayoutVars>
          <dgm:dir/>
          <dgm:resizeHandles val="exact"/>
        </dgm:presLayoutVars>
      </dgm:prSet>
      <dgm:spPr/>
    </dgm:pt>
    <dgm:pt modelId="{2B4A09A8-77CC-4541-B768-F3F8E55A4A5B}" type="pres">
      <dgm:prSet presAssocID="{EB0E4B4E-FB08-4A7A-B9A6-C25582C67A9B}" presName="comp" presStyleCnt="0"/>
      <dgm:spPr/>
    </dgm:pt>
    <dgm:pt modelId="{78649A82-D591-4B7E-BA53-1902067FD092}" type="pres">
      <dgm:prSet presAssocID="{EB0E4B4E-FB08-4A7A-B9A6-C25582C67A9B}" presName="box" presStyleLbl="node1" presStyleIdx="0" presStyleCnt="2"/>
      <dgm:spPr/>
    </dgm:pt>
    <dgm:pt modelId="{C16CC49F-746D-45FB-A5DD-434BD9AFC3BE}" type="pres">
      <dgm:prSet presAssocID="{EB0E4B4E-FB08-4A7A-B9A6-C25582C67A9B}" presName="img" presStyleLbl="fgImgPlace1" presStyleIdx="0" presStyleCnt="2" custScaleX="110535" custScaleY="8123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04313B5-84BF-474E-BB45-8174831D2762}" type="pres">
      <dgm:prSet presAssocID="{EB0E4B4E-FB08-4A7A-B9A6-C25582C67A9B}" presName="text" presStyleLbl="node1" presStyleIdx="0" presStyleCnt="2">
        <dgm:presLayoutVars>
          <dgm:bulletEnabled val="1"/>
        </dgm:presLayoutVars>
      </dgm:prSet>
      <dgm:spPr/>
    </dgm:pt>
    <dgm:pt modelId="{2AF3F690-BFFA-47EE-85CB-4133EE331FEA}" type="pres">
      <dgm:prSet presAssocID="{EE1B5DB5-75C2-42AC-8B98-33EC0BC1EDA6}" presName="spacer" presStyleCnt="0"/>
      <dgm:spPr/>
    </dgm:pt>
    <dgm:pt modelId="{12E9CC1F-EB71-4334-8EAC-570490535D0E}" type="pres">
      <dgm:prSet presAssocID="{47D8ACC9-632F-4EC0-B96C-89389AEAD29C}" presName="comp" presStyleCnt="0"/>
      <dgm:spPr/>
    </dgm:pt>
    <dgm:pt modelId="{23B5D78E-50CB-437F-8AA3-F740029B9315}" type="pres">
      <dgm:prSet presAssocID="{47D8ACC9-632F-4EC0-B96C-89389AEAD29C}" presName="box" presStyleLbl="node1" presStyleIdx="1" presStyleCnt="2" custLinFactNeighborX="-877" custLinFactNeighborY="27"/>
      <dgm:spPr/>
    </dgm:pt>
    <dgm:pt modelId="{9CB02344-24FC-4B85-935F-7E3B8A8469C2}" type="pres">
      <dgm:prSet presAssocID="{47D8ACC9-632F-4EC0-B96C-89389AEAD29C}" presName="img" presStyleLbl="fgImgPlace1" presStyleIdx="1" presStyleCnt="2" custScaleX="101763" custScaleY="8117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910C905-B535-45E5-94D2-5212501CC66A}" type="pres">
      <dgm:prSet presAssocID="{47D8ACC9-632F-4EC0-B96C-89389AEAD29C}" presName="text" presStyleLbl="node1" presStyleIdx="1" presStyleCnt="2">
        <dgm:presLayoutVars>
          <dgm:bulletEnabled val="1"/>
        </dgm:presLayoutVars>
      </dgm:prSet>
      <dgm:spPr/>
    </dgm:pt>
  </dgm:ptLst>
  <dgm:cxnLst>
    <dgm:cxn modelId="{73CAB42B-7D2D-4242-ACE0-3304C27E660E}" type="presOf" srcId="{59B48AD4-F02E-4360-98DA-9531EE18B541}" destId="{C910C905-B535-45E5-94D2-5212501CC66A}" srcOrd="1" destOrd="2" presId="urn:microsoft.com/office/officeart/2005/8/layout/vList4"/>
    <dgm:cxn modelId="{E798E92B-AB47-45A7-947F-E12707D20F15}" srcId="{620DCE0F-061C-468A-ABF7-4337C2358DDD}" destId="{47D8ACC9-632F-4EC0-B96C-89389AEAD29C}" srcOrd="1" destOrd="0" parTransId="{B6856073-4188-4D7B-9D4B-92FFCBFC2BAE}" sibTransId="{7CACC198-8FEF-4A04-A68F-35BBE7A08261}"/>
    <dgm:cxn modelId="{A86A9D37-889E-45D8-ACF6-6B28F6CFBBFE}" type="presOf" srcId="{2A20A15A-783D-49C1-9262-490EC5C737C9}" destId="{23B5D78E-50CB-437F-8AA3-F740029B9315}" srcOrd="0" destOrd="1" presId="urn:microsoft.com/office/officeart/2005/8/layout/vList4"/>
    <dgm:cxn modelId="{EB4DC85F-879A-491E-A40F-245A3DC3A4E6}" type="presOf" srcId="{EB0E4B4E-FB08-4A7A-B9A6-C25582C67A9B}" destId="{78649A82-D591-4B7E-BA53-1902067FD092}" srcOrd="0" destOrd="0" presId="urn:microsoft.com/office/officeart/2005/8/layout/vList4"/>
    <dgm:cxn modelId="{3DB5C741-0525-4CBB-9DBD-91A60FB23987}" type="presOf" srcId="{BDA90093-80AE-45E5-8F4D-006328728D09}" destId="{78649A82-D591-4B7E-BA53-1902067FD092}" srcOrd="0" destOrd="1" presId="urn:microsoft.com/office/officeart/2005/8/layout/vList4"/>
    <dgm:cxn modelId="{899A7449-1DAD-4ADD-A234-47513092AFB3}" srcId="{47D8ACC9-632F-4EC0-B96C-89389AEAD29C}" destId="{2A20A15A-783D-49C1-9262-490EC5C737C9}" srcOrd="0" destOrd="0" parTransId="{3CC6335D-D0EE-4213-AE53-8EE65C579E9F}" sibTransId="{5E3C4EB9-4EAB-4B65-9708-CE4168A4147A}"/>
    <dgm:cxn modelId="{86DDB050-AC5B-4B93-AA7D-28AFF4B42B18}" type="presOf" srcId="{71E68190-3C83-4F05-A236-7B4230788C25}" destId="{C910C905-B535-45E5-94D2-5212501CC66A}" srcOrd="1" destOrd="3" presId="urn:microsoft.com/office/officeart/2005/8/layout/vList4"/>
    <dgm:cxn modelId="{31F8FC72-8492-4E60-8E8A-045F4CFC82CB}" srcId="{47D8ACC9-632F-4EC0-B96C-89389AEAD29C}" destId="{59B48AD4-F02E-4360-98DA-9531EE18B541}" srcOrd="1" destOrd="0" parTransId="{1C7582C5-09A6-4309-99D0-1611F370A838}" sibTransId="{BC978F16-82E7-44CC-A9C7-796DB9F5C9F2}"/>
    <dgm:cxn modelId="{237BA079-C50D-4077-AF94-5F96B8154C73}" type="presOf" srcId="{BDA90093-80AE-45E5-8F4D-006328728D09}" destId="{404313B5-84BF-474E-BB45-8174831D2762}" srcOrd="1" destOrd="1" presId="urn:microsoft.com/office/officeart/2005/8/layout/vList4"/>
    <dgm:cxn modelId="{45DAD088-FA0F-471D-B911-0FD038EAC3C2}" type="presOf" srcId="{47D8ACC9-632F-4EC0-B96C-89389AEAD29C}" destId="{23B5D78E-50CB-437F-8AA3-F740029B9315}" srcOrd="0" destOrd="0" presId="urn:microsoft.com/office/officeart/2005/8/layout/vList4"/>
    <dgm:cxn modelId="{E0289993-3DF7-4469-8D4B-F9EE57366528}" type="presOf" srcId="{71E68190-3C83-4F05-A236-7B4230788C25}" destId="{23B5D78E-50CB-437F-8AA3-F740029B9315}" srcOrd="0" destOrd="3" presId="urn:microsoft.com/office/officeart/2005/8/layout/vList4"/>
    <dgm:cxn modelId="{8DB4B1B2-88A4-47C7-A1E5-8BC0FF316F17}" type="presOf" srcId="{620DCE0F-061C-468A-ABF7-4337C2358DDD}" destId="{EFF1426D-868A-4236-A1B2-2B430A7D499C}" srcOrd="0" destOrd="0" presId="urn:microsoft.com/office/officeart/2005/8/layout/vList4"/>
    <dgm:cxn modelId="{ECD1E8C9-F0FC-4461-BC4A-40C245F3EC44}" type="presOf" srcId="{59B48AD4-F02E-4360-98DA-9531EE18B541}" destId="{23B5D78E-50CB-437F-8AA3-F740029B9315}" srcOrd="0" destOrd="2" presId="urn:microsoft.com/office/officeart/2005/8/layout/vList4"/>
    <dgm:cxn modelId="{347CF7CB-7FE7-4742-A52D-6005EA26DE97}" type="presOf" srcId="{EB0E4B4E-FB08-4A7A-B9A6-C25582C67A9B}" destId="{404313B5-84BF-474E-BB45-8174831D2762}" srcOrd="1" destOrd="0" presId="urn:microsoft.com/office/officeart/2005/8/layout/vList4"/>
    <dgm:cxn modelId="{3F7FC1DC-07CA-4AC2-A205-D6E9F84A53B8}" srcId="{620DCE0F-061C-468A-ABF7-4337C2358DDD}" destId="{EB0E4B4E-FB08-4A7A-B9A6-C25582C67A9B}" srcOrd="0" destOrd="0" parTransId="{F1026F3D-095B-469D-AAF7-94BD82FC8A20}" sibTransId="{EE1B5DB5-75C2-42AC-8B98-33EC0BC1EDA6}"/>
    <dgm:cxn modelId="{F9E902DF-FE02-4AA2-83C7-337A6B0010D5}" type="presOf" srcId="{47D8ACC9-632F-4EC0-B96C-89389AEAD29C}" destId="{C910C905-B535-45E5-94D2-5212501CC66A}" srcOrd="1" destOrd="0" presId="urn:microsoft.com/office/officeart/2005/8/layout/vList4"/>
    <dgm:cxn modelId="{E958DEE6-E928-4E10-9623-85D6448E6AEC}" type="presOf" srcId="{2A20A15A-783D-49C1-9262-490EC5C737C9}" destId="{C910C905-B535-45E5-94D2-5212501CC66A}" srcOrd="1" destOrd="1" presId="urn:microsoft.com/office/officeart/2005/8/layout/vList4"/>
    <dgm:cxn modelId="{D10216F7-B36C-4D49-A356-3B4D366EF41F}" srcId="{47D8ACC9-632F-4EC0-B96C-89389AEAD29C}" destId="{71E68190-3C83-4F05-A236-7B4230788C25}" srcOrd="2" destOrd="0" parTransId="{71A3D0E9-E870-46BB-BD3B-20D5CBED6206}" sibTransId="{F8C1011A-E689-44D7-B3C4-EBD676F623DB}"/>
    <dgm:cxn modelId="{A40585FE-24DD-4C94-8998-F8A1FF00B3FA}" srcId="{EB0E4B4E-FB08-4A7A-B9A6-C25582C67A9B}" destId="{BDA90093-80AE-45E5-8F4D-006328728D09}" srcOrd="0" destOrd="0" parTransId="{0392531D-66B8-4B25-99E5-AF728F7F69DA}" sibTransId="{E25FAB23-3D0F-4271-8F4B-B00B1738ECE1}"/>
    <dgm:cxn modelId="{304B83EA-F759-4B7B-929F-99060E2299F1}" type="presParOf" srcId="{EFF1426D-868A-4236-A1B2-2B430A7D499C}" destId="{2B4A09A8-77CC-4541-B768-F3F8E55A4A5B}" srcOrd="0" destOrd="0" presId="urn:microsoft.com/office/officeart/2005/8/layout/vList4"/>
    <dgm:cxn modelId="{04B2B7CB-FC9B-405E-8055-4C1197F264AD}" type="presParOf" srcId="{2B4A09A8-77CC-4541-B768-F3F8E55A4A5B}" destId="{78649A82-D591-4B7E-BA53-1902067FD092}" srcOrd="0" destOrd="0" presId="urn:microsoft.com/office/officeart/2005/8/layout/vList4"/>
    <dgm:cxn modelId="{AAB6289C-6BFC-4A24-9B38-344E763C1B1E}" type="presParOf" srcId="{2B4A09A8-77CC-4541-B768-F3F8E55A4A5B}" destId="{C16CC49F-746D-45FB-A5DD-434BD9AFC3BE}" srcOrd="1" destOrd="0" presId="urn:microsoft.com/office/officeart/2005/8/layout/vList4"/>
    <dgm:cxn modelId="{8BB18DD0-E4C4-4366-BF2B-F4B02210754E}" type="presParOf" srcId="{2B4A09A8-77CC-4541-B768-F3F8E55A4A5B}" destId="{404313B5-84BF-474E-BB45-8174831D2762}" srcOrd="2" destOrd="0" presId="urn:microsoft.com/office/officeart/2005/8/layout/vList4"/>
    <dgm:cxn modelId="{70505A4D-0B0C-4D53-A3CF-3AB1AC36DD44}" type="presParOf" srcId="{EFF1426D-868A-4236-A1B2-2B430A7D499C}" destId="{2AF3F690-BFFA-47EE-85CB-4133EE331FEA}" srcOrd="1" destOrd="0" presId="urn:microsoft.com/office/officeart/2005/8/layout/vList4"/>
    <dgm:cxn modelId="{D2F1EC0F-863F-4C2D-A911-4E2994F15632}" type="presParOf" srcId="{EFF1426D-868A-4236-A1B2-2B430A7D499C}" destId="{12E9CC1F-EB71-4334-8EAC-570490535D0E}" srcOrd="2" destOrd="0" presId="urn:microsoft.com/office/officeart/2005/8/layout/vList4"/>
    <dgm:cxn modelId="{B62DCCAA-1897-4448-8E92-EDA7B8332712}" type="presParOf" srcId="{12E9CC1F-EB71-4334-8EAC-570490535D0E}" destId="{23B5D78E-50CB-437F-8AA3-F740029B9315}" srcOrd="0" destOrd="0" presId="urn:microsoft.com/office/officeart/2005/8/layout/vList4"/>
    <dgm:cxn modelId="{802F2B7B-C5CF-430D-B5D9-76678AD17396}" type="presParOf" srcId="{12E9CC1F-EB71-4334-8EAC-570490535D0E}" destId="{9CB02344-24FC-4B85-935F-7E3B8A8469C2}" srcOrd="1" destOrd="0" presId="urn:microsoft.com/office/officeart/2005/8/layout/vList4"/>
    <dgm:cxn modelId="{64075F28-3A59-43ED-BC82-06BB18260145}" type="presParOf" srcId="{12E9CC1F-EB71-4334-8EAC-570490535D0E}" destId="{C910C905-B535-45E5-94D2-5212501CC6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C21C4DC-5840-4806-BA94-3FADCE1E991E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53553F-005B-428E-A484-C0C65A8740D3}">
      <dgm:prSet phldrT="[Text]"/>
      <dgm:spPr/>
      <dgm:t>
        <a:bodyPr/>
        <a:lstStyle/>
        <a:p>
          <a:r>
            <a:rPr lang="en-US" dirty="0"/>
            <a:t>Washington Irving</a:t>
          </a:r>
        </a:p>
      </dgm:t>
    </dgm:pt>
    <dgm:pt modelId="{535F7957-10DC-458E-BB77-B274815D55C4}" type="parTrans" cxnId="{5E2A69C4-E2E8-4C03-8A36-CA21B3C104C6}">
      <dgm:prSet/>
      <dgm:spPr/>
      <dgm:t>
        <a:bodyPr/>
        <a:lstStyle/>
        <a:p>
          <a:endParaRPr lang="en-US"/>
        </a:p>
      </dgm:t>
    </dgm:pt>
    <dgm:pt modelId="{A850DF9A-708F-4309-9B10-F1734F28365F}" type="sibTrans" cxnId="{5E2A69C4-E2E8-4C03-8A36-CA21B3C104C6}">
      <dgm:prSet/>
      <dgm:spPr/>
      <dgm:t>
        <a:bodyPr/>
        <a:lstStyle/>
        <a:p>
          <a:endParaRPr lang="en-US"/>
        </a:p>
      </dgm:t>
    </dgm:pt>
    <dgm:pt modelId="{59EC5102-6E6A-45E1-BD62-7DDF180BB1CB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'The Legend of Sleepy Hollow”</a:t>
          </a:r>
          <a:endParaRPr lang="en-US" dirty="0"/>
        </a:p>
      </dgm:t>
    </dgm:pt>
    <dgm:pt modelId="{275D09CE-3959-4C6B-86D8-C118667A7BC0}" type="parTrans" cxnId="{ADBC5316-2F48-46F2-BC04-5586F4BFA7AD}">
      <dgm:prSet/>
      <dgm:spPr/>
      <dgm:t>
        <a:bodyPr/>
        <a:lstStyle/>
        <a:p>
          <a:endParaRPr lang="en-US"/>
        </a:p>
      </dgm:t>
    </dgm:pt>
    <dgm:pt modelId="{4DAB9770-C50C-46DF-9E24-D7094D85D1AA}" type="sibTrans" cxnId="{ADBC5316-2F48-46F2-BC04-5586F4BFA7AD}">
      <dgm:prSet/>
      <dgm:spPr/>
      <dgm:t>
        <a:bodyPr/>
        <a:lstStyle/>
        <a:p>
          <a:endParaRPr lang="en-US"/>
        </a:p>
      </dgm:t>
    </dgm:pt>
    <dgm:pt modelId="{9593AA5E-944B-4689-8500-CA2719BEFB28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He is best known for “The Legend of Sleepy Hollow,” a Gothic story in which the schoolmaster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Ichabold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Crane meets with a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headless horseman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and 'Rip Van Winkle,' about a man who falls asleep for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20 years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 </a:t>
          </a:r>
          <a:endParaRPr lang="en-US" dirty="0"/>
        </a:p>
      </dgm:t>
    </dgm:pt>
    <dgm:pt modelId="{355685A9-0FF5-466B-BE57-E824A4CC499F}" type="parTrans" cxnId="{F180478A-FF2D-46B6-B73C-4860125FC6E2}">
      <dgm:prSet/>
      <dgm:spPr/>
      <dgm:t>
        <a:bodyPr/>
        <a:lstStyle/>
        <a:p>
          <a:endParaRPr lang="en-US"/>
        </a:p>
      </dgm:t>
    </dgm:pt>
    <dgm:pt modelId="{5E2D4148-D038-46B6-B4F1-4584882E18CC}" type="sibTrans" cxnId="{F180478A-FF2D-46B6-B73C-4860125FC6E2}">
      <dgm:prSet/>
      <dgm:spPr/>
      <dgm:t>
        <a:bodyPr/>
        <a:lstStyle/>
        <a:p>
          <a:endParaRPr lang="en-US"/>
        </a:p>
      </dgm:t>
    </dgm:pt>
    <dgm:pt modelId="{56164C36-06D8-40FE-94AA-84374C4C918E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Irving has been called the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father of the American short story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</a:t>
          </a:r>
          <a:endParaRPr lang="en-US" dirty="0"/>
        </a:p>
      </dgm:t>
    </dgm:pt>
    <dgm:pt modelId="{AA0A5088-1A53-4664-9648-DFDF297717CB}" type="parTrans" cxnId="{847652D2-A9CF-4CE9-84BD-7D7E47716542}">
      <dgm:prSet/>
      <dgm:spPr/>
      <dgm:t>
        <a:bodyPr/>
        <a:lstStyle/>
        <a:p>
          <a:endParaRPr lang="en-US"/>
        </a:p>
      </dgm:t>
    </dgm:pt>
    <dgm:pt modelId="{EE8AFCA1-03C0-4817-AF7C-3C699E8BC781}" type="sibTrans" cxnId="{847652D2-A9CF-4CE9-84BD-7D7E47716542}">
      <dgm:prSet/>
      <dgm:spPr/>
      <dgm:t>
        <a:bodyPr/>
        <a:lstStyle/>
        <a:p>
          <a:endParaRPr lang="en-US"/>
        </a:p>
      </dgm:t>
    </dgm:pt>
    <dgm:pt modelId="{EB72D2DE-5CB1-4170-9350-E3CF8A4E722B}" type="pres">
      <dgm:prSet presAssocID="{3C21C4DC-5840-4806-BA94-3FADCE1E991E}" presName="linear" presStyleCnt="0">
        <dgm:presLayoutVars>
          <dgm:dir/>
          <dgm:resizeHandles val="exact"/>
        </dgm:presLayoutVars>
      </dgm:prSet>
      <dgm:spPr/>
    </dgm:pt>
    <dgm:pt modelId="{3445D4CE-E40A-414C-A765-88DB389E3C80}" type="pres">
      <dgm:prSet presAssocID="{AA53553F-005B-428E-A484-C0C65A8740D3}" presName="comp" presStyleCnt="0"/>
      <dgm:spPr/>
    </dgm:pt>
    <dgm:pt modelId="{6F1E1BC9-5B0C-4039-AD13-B30D3FF0463E}" type="pres">
      <dgm:prSet presAssocID="{AA53553F-005B-428E-A484-C0C65A8740D3}" presName="box" presStyleLbl="node1" presStyleIdx="0" presStyleCnt="2"/>
      <dgm:spPr/>
    </dgm:pt>
    <dgm:pt modelId="{7CAF3343-792C-4610-8C9B-3CAE3CF07AA7}" type="pres">
      <dgm:prSet presAssocID="{AA53553F-005B-428E-A484-C0C65A8740D3}" presName="img" presStyleLbl="fgImgPlace1" presStyleIdx="0" presStyleCnt="2" custScaleX="110117" custScaleY="941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7112789D-8554-4E9A-92BC-DB316816CDD0}" type="pres">
      <dgm:prSet presAssocID="{AA53553F-005B-428E-A484-C0C65A8740D3}" presName="text" presStyleLbl="node1" presStyleIdx="0" presStyleCnt="2">
        <dgm:presLayoutVars>
          <dgm:bulletEnabled val="1"/>
        </dgm:presLayoutVars>
      </dgm:prSet>
      <dgm:spPr/>
    </dgm:pt>
    <dgm:pt modelId="{A537E23D-DD76-4FF7-A6BF-B02BF3C6F711}" type="pres">
      <dgm:prSet presAssocID="{A850DF9A-708F-4309-9B10-F1734F28365F}" presName="spacer" presStyleCnt="0"/>
      <dgm:spPr/>
    </dgm:pt>
    <dgm:pt modelId="{43E45751-315A-4DA8-AFF5-D0A0CF56B301}" type="pres">
      <dgm:prSet presAssocID="{59EC5102-6E6A-45E1-BD62-7DDF180BB1CB}" presName="comp" presStyleCnt="0"/>
      <dgm:spPr/>
    </dgm:pt>
    <dgm:pt modelId="{0225497F-C649-4F9F-92E5-EF29DF1512D2}" type="pres">
      <dgm:prSet presAssocID="{59EC5102-6E6A-45E1-BD62-7DDF180BB1CB}" presName="box" presStyleLbl="node1" presStyleIdx="1" presStyleCnt="2" custLinFactNeighborX="1726" custLinFactNeighborY="1204"/>
      <dgm:spPr/>
    </dgm:pt>
    <dgm:pt modelId="{6F3D446E-B363-49EA-B3F1-0F01636B54D8}" type="pres">
      <dgm:prSet presAssocID="{59EC5102-6E6A-45E1-BD62-7DDF180BB1CB}" presName="img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3563ECB2-E308-49FF-9989-599280B86C02}" type="pres">
      <dgm:prSet presAssocID="{59EC5102-6E6A-45E1-BD62-7DDF180BB1CB}" presName="text" presStyleLbl="node1" presStyleIdx="1" presStyleCnt="2">
        <dgm:presLayoutVars>
          <dgm:bulletEnabled val="1"/>
        </dgm:presLayoutVars>
      </dgm:prSet>
      <dgm:spPr/>
    </dgm:pt>
  </dgm:ptLst>
  <dgm:cxnLst>
    <dgm:cxn modelId="{ADBC5316-2F48-46F2-BC04-5586F4BFA7AD}" srcId="{3C21C4DC-5840-4806-BA94-3FADCE1E991E}" destId="{59EC5102-6E6A-45E1-BD62-7DDF180BB1CB}" srcOrd="1" destOrd="0" parTransId="{275D09CE-3959-4C6B-86D8-C118667A7BC0}" sibTransId="{4DAB9770-C50C-46DF-9E24-D7094D85D1AA}"/>
    <dgm:cxn modelId="{48BBA127-FFD4-45E6-99C8-6955E4EA6915}" type="presOf" srcId="{56164C36-06D8-40FE-94AA-84374C4C918E}" destId="{7112789D-8554-4E9A-92BC-DB316816CDD0}" srcOrd="1" destOrd="1" presId="urn:microsoft.com/office/officeart/2005/8/layout/vList4"/>
    <dgm:cxn modelId="{3E2D9736-1D0E-4866-B450-895473EAE365}" type="presOf" srcId="{3C21C4DC-5840-4806-BA94-3FADCE1E991E}" destId="{EB72D2DE-5CB1-4170-9350-E3CF8A4E722B}" srcOrd="0" destOrd="0" presId="urn:microsoft.com/office/officeart/2005/8/layout/vList4"/>
    <dgm:cxn modelId="{BBB8F660-A9B6-4406-ADF2-DAF34D18A4C7}" type="presOf" srcId="{56164C36-06D8-40FE-94AA-84374C4C918E}" destId="{6F1E1BC9-5B0C-4039-AD13-B30D3FF0463E}" srcOrd="0" destOrd="1" presId="urn:microsoft.com/office/officeart/2005/8/layout/vList4"/>
    <dgm:cxn modelId="{1F80F447-8695-4FE0-93DB-23341136A829}" type="presOf" srcId="{9593AA5E-944B-4689-8500-CA2719BEFB28}" destId="{3563ECB2-E308-49FF-9989-599280B86C02}" srcOrd="1" destOrd="1" presId="urn:microsoft.com/office/officeart/2005/8/layout/vList4"/>
    <dgm:cxn modelId="{F180478A-FF2D-46B6-B73C-4860125FC6E2}" srcId="{59EC5102-6E6A-45E1-BD62-7DDF180BB1CB}" destId="{9593AA5E-944B-4689-8500-CA2719BEFB28}" srcOrd="0" destOrd="0" parTransId="{355685A9-0FF5-466B-BE57-E824A4CC499F}" sibTransId="{5E2D4148-D038-46B6-B4F1-4584882E18CC}"/>
    <dgm:cxn modelId="{3EB4A38E-74ED-439A-AA79-26BC70988142}" type="presOf" srcId="{59EC5102-6E6A-45E1-BD62-7DDF180BB1CB}" destId="{3563ECB2-E308-49FF-9989-599280B86C02}" srcOrd="1" destOrd="0" presId="urn:microsoft.com/office/officeart/2005/8/layout/vList4"/>
    <dgm:cxn modelId="{91B09498-78E5-452D-91EE-94CDE9B929CF}" type="presOf" srcId="{9593AA5E-944B-4689-8500-CA2719BEFB28}" destId="{0225497F-C649-4F9F-92E5-EF29DF1512D2}" srcOrd="0" destOrd="1" presId="urn:microsoft.com/office/officeart/2005/8/layout/vList4"/>
    <dgm:cxn modelId="{6ED66DA3-36B0-48E2-9FA2-7C69AB5DD024}" type="presOf" srcId="{59EC5102-6E6A-45E1-BD62-7DDF180BB1CB}" destId="{0225497F-C649-4F9F-92E5-EF29DF1512D2}" srcOrd="0" destOrd="0" presId="urn:microsoft.com/office/officeart/2005/8/layout/vList4"/>
    <dgm:cxn modelId="{45B5DBBB-23EA-41B9-83F9-4ABBBD4C6353}" type="presOf" srcId="{AA53553F-005B-428E-A484-C0C65A8740D3}" destId="{7112789D-8554-4E9A-92BC-DB316816CDD0}" srcOrd="1" destOrd="0" presId="urn:microsoft.com/office/officeart/2005/8/layout/vList4"/>
    <dgm:cxn modelId="{5E2A69C4-E2E8-4C03-8A36-CA21B3C104C6}" srcId="{3C21C4DC-5840-4806-BA94-3FADCE1E991E}" destId="{AA53553F-005B-428E-A484-C0C65A8740D3}" srcOrd="0" destOrd="0" parTransId="{535F7957-10DC-458E-BB77-B274815D55C4}" sibTransId="{A850DF9A-708F-4309-9B10-F1734F28365F}"/>
    <dgm:cxn modelId="{847652D2-A9CF-4CE9-84BD-7D7E47716542}" srcId="{AA53553F-005B-428E-A484-C0C65A8740D3}" destId="{56164C36-06D8-40FE-94AA-84374C4C918E}" srcOrd="0" destOrd="0" parTransId="{AA0A5088-1A53-4664-9648-DFDF297717CB}" sibTransId="{EE8AFCA1-03C0-4817-AF7C-3C699E8BC781}"/>
    <dgm:cxn modelId="{573A21D3-4FA9-45E1-8E6B-CFCB96B2AB50}" type="presOf" srcId="{AA53553F-005B-428E-A484-C0C65A8740D3}" destId="{6F1E1BC9-5B0C-4039-AD13-B30D3FF0463E}" srcOrd="0" destOrd="0" presId="urn:microsoft.com/office/officeart/2005/8/layout/vList4"/>
    <dgm:cxn modelId="{B1328137-1F9A-4CF5-A1F9-35083F118FDC}" type="presParOf" srcId="{EB72D2DE-5CB1-4170-9350-E3CF8A4E722B}" destId="{3445D4CE-E40A-414C-A765-88DB389E3C80}" srcOrd="0" destOrd="0" presId="urn:microsoft.com/office/officeart/2005/8/layout/vList4"/>
    <dgm:cxn modelId="{C7AC279F-F695-4D08-B6A4-BA3983B67E68}" type="presParOf" srcId="{3445D4CE-E40A-414C-A765-88DB389E3C80}" destId="{6F1E1BC9-5B0C-4039-AD13-B30D3FF0463E}" srcOrd="0" destOrd="0" presId="urn:microsoft.com/office/officeart/2005/8/layout/vList4"/>
    <dgm:cxn modelId="{52C33BAA-771D-4136-BC2D-FD58A6157823}" type="presParOf" srcId="{3445D4CE-E40A-414C-A765-88DB389E3C80}" destId="{7CAF3343-792C-4610-8C9B-3CAE3CF07AA7}" srcOrd="1" destOrd="0" presId="urn:microsoft.com/office/officeart/2005/8/layout/vList4"/>
    <dgm:cxn modelId="{447F5291-7439-4BD4-AE1E-2CB627C991B9}" type="presParOf" srcId="{3445D4CE-E40A-414C-A765-88DB389E3C80}" destId="{7112789D-8554-4E9A-92BC-DB316816CDD0}" srcOrd="2" destOrd="0" presId="urn:microsoft.com/office/officeart/2005/8/layout/vList4"/>
    <dgm:cxn modelId="{9321A27D-3AC4-4593-A98D-791EDB333379}" type="presParOf" srcId="{EB72D2DE-5CB1-4170-9350-E3CF8A4E722B}" destId="{A537E23D-DD76-4FF7-A6BF-B02BF3C6F711}" srcOrd="1" destOrd="0" presId="urn:microsoft.com/office/officeart/2005/8/layout/vList4"/>
    <dgm:cxn modelId="{D3007EFB-04F4-4024-AA1E-55B8F372D555}" type="presParOf" srcId="{EB72D2DE-5CB1-4170-9350-E3CF8A4E722B}" destId="{43E45751-315A-4DA8-AFF5-D0A0CF56B301}" srcOrd="2" destOrd="0" presId="urn:microsoft.com/office/officeart/2005/8/layout/vList4"/>
    <dgm:cxn modelId="{CF085D2E-607E-48FA-82B7-8D51F7A7863C}" type="presParOf" srcId="{43E45751-315A-4DA8-AFF5-D0A0CF56B301}" destId="{0225497F-C649-4F9F-92E5-EF29DF1512D2}" srcOrd="0" destOrd="0" presId="urn:microsoft.com/office/officeart/2005/8/layout/vList4"/>
    <dgm:cxn modelId="{83B8B1A0-D174-4AB2-901A-CD1BA9AE9FB7}" type="presParOf" srcId="{43E45751-315A-4DA8-AFF5-D0A0CF56B301}" destId="{6F3D446E-B363-49EA-B3F1-0F01636B54D8}" srcOrd="1" destOrd="0" presId="urn:microsoft.com/office/officeart/2005/8/layout/vList4"/>
    <dgm:cxn modelId="{DF20981E-9090-409F-BF93-8A4BD31FB980}" type="presParOf" srcId="{43E45751-315A-4DA8-AFF5-D0A0CF56B301}" destId="{3563ECB2-E308-49FF-9989-599280B86C0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365FD8A-83AE-48A1-AB86-DA9B1D35D81A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6400F8-D9CC-44CE-8D00-9C3806409C28}">
      <dgm:prSet phldrT="[Text]"/>
      <dgm:spPr/>
      <dgm:t>
        <a:bodyPr/>
        <a:lstStyle/>
        <a:p>
          <a:r>
            <a:rPr lang="en-US">
              <a:latin typeface="Times New Roman" pitchFamily="18" charset="0"/>
            </a:rPr>
            <a:t>H(erbert) G(eorge)</a:t>
          </a:r>
          <a:r>
            <a:rPr lang="en-US" b="1">
              <a:latin typeface="Times New Roman" pitchFamily="18" charset="0"/>
            </a:rPr>
            <a:t>Wells</a:t>
          </a:r>
          <a:r>
            <a:rPr lang="en-US" b="1">
              <a:latin typeface="Times New Roman" pitchFamily="18" charset="0"/>
              <a:cs typeface="Arial" charset="0"/>
            </a:rPr>
            <a:t> </a:t>
          </a:r>
          <a:r>
            <a:rPr lang="en-US" b="1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rPr>
            <a:t> </a:t>
          </a:r>
          <a:endParaRPr lang="en-US" dirty="0"/>
        </a:p>
      </dgm:t>
    </dgm:pt>
    <dgm:pt modelId="{0F2C9C33-942C-4DFE-BAFE-D49AB2A3440D}" type="parTrans" cxnId="{56B7A4CF-C82C-41C5-9388-1C62358543A9}">
      <dgm:prSet/>
      <dgm:spPr/>
      <dgm:t>
        <a:bodyPr/>
        <a:lstStyle/>
        <a:p>
          <a:endParaRPr lang="en-US"/>
        </a:p>
      </dgm:t>
    </dgm:pt>
    <dgm:pt modelId="{B5DB4C62-FEE9-47D8-BFC4-B788D7345F0B}" type="sibTrans" cxnId="{56B7A4CF-C82C-41C5-9388-1C62358543A9}">
      <dgm:prSet/>
      <dgm:spPr/>
      <dgm:t>
        <a:bodyPr/>
        <a:lstStyle/>
        <a:p>
          <a:endParaRPr lang="en-US"/>
        </a:p>
      </dgm:t>
    </dgm:pt>
    <dgm:pt modelId="{89A5DCAA-7052-4C85-8D80-21C8B3CA8057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English novelist, journalist, sociologist, and historian, whose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science fiction 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stories have been filmed many times. </a:t>
          </a:r>
          <a:endParaRPr lang="en-US" dirty="0"/>
        </a:p>
      </dgm:t>
    </dgm:pt>
    <dgm:pt modelId="{965B5974-EC36-458E-BAF3-3D680C6F0E86}" type="parTrans" cxnId="{D0BC84C1-DA22-4808-8283-036E3090ECE0}">
      <dgm:prSet/>
      <dgm:spPr/>
      <dgm:t>
        <a:bodyPr/>
        <a:lstStyle/>
        <a:p>
          <a:endParaRPr lang="en-US"/>
        </a:p>
      </dgm:t>
    </dgm:pt>
    <dgm:pt modelId="{A20FB660-9687-4009-BD70-613A4A4C9C55}" type="sibTrans" cxnId="{D0BC84C1-DA22-4808-8283-036E3090ECE0}">
      <dgm:prSet/>
      <dgm:spPr/>
      <dgm:t>
        <a:bodyPr/>
        <a:lstStyle/>
        <a:p>
          <a:endParaRPr lang="en-US"/>
        </a:p>
      </dgm:t>
    </dgm:pt>
    <dgm:pt modelId="{43777E94-ED13-43E4-9B8D-585A100C94B7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Wells wrote over a hundred  books, about fifty of them novels.</a:t>
          </a:r>
          <a:r>
            <a:rPr lang="en-US" dirty="0">
              <a:latin typeface="Times New Roman" pitchFamily="18" charset="0"/>
            </a:rPr>
            <a:t> </a:t>
          </a:r>
          <a:endParaRPr lang="en-US" dirty="0"/>
        </a:p>
      </dgm:t>
    </dgm:pt>
    <dgm:pt modelId="{500EBF15-9351-4116-BD9C-0AD51E079798}" type="parTrans" cxnId="{D66E41BA-45D5-4BC2-98C8-C07806566811}">
      <dgm:prSet/>
      <dgm:spPr/>
      <dgm:t>
        <a:bodyPr/>
        <a:lstStyle/>
        <a:p>
          <a:endParaRPr lang="en-US"/>
        </a:p>
      </dgm:t>
    </dgm:pt>
    <dgm:pt modelId="{7D208DD3-947F-4932-BE74-6B329EB89399}" type="sibTrans" cxnId="{D66E41BA-45D5-4BC2-98C8-C07806566811}">
      <dgm:prSet/>
      <dgm:spPr/>
      <dgm:t>
        <a:bodyPr/>
        <a:lstStyle/>
        <a:p>
          <a:endParaRPr lang="en-US"/>
        </a:p>
      </dgm:t>
    </dgm:pt>
    <dgm:pt modelId="{EA5F04EA-6510-4DB0-98FF-D512038671FE}">
      <dgm:prSet phldrT="[Text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Wells's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best known works are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TIME MACHINE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(1895), one of the first modern science fiction stories, THE INVISIBLE MAN (1897), THE MAGIC SHOP and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WAR OF THE WORLDS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(1898). </a:t>
          </a:r>
          <a:endParaRPr lang="en-US" dirty="0"/>
        </a:p>
      </dgm:t>
    </dgm:pt>
    <dgm:pt modelId="{F2C02329-F0F1-41A8-A55C-E80BF8A9BF86}" type="parTrans" cxnId="{E45CF361-E0FE-468C-A7D9-EE149D4EAF0A}">
      <dgm:prSet/>
      <dgm:spPr/>
      <dgm:t>
        <a:bodyPr/>
        <a:lstStyle/>
        <a:p>
          <a:endParaRPr lang="en-US"/>
        </a:p>
      </dgm:t>
    </dgm:pt>
    <dgm:pt modelId="{FEA80073-A8D4-4F5A-B4FB-9068B8EBBBF1}" type="sibTrans" cxnId="{E45CF361-E0FE-468C-A7D9-EE149D4EAF0A}">
      <dgm:prSet/>
      <dgm:spPr/>
      <dgm:t>
        <a:bodyPr/>
        <a:lstStyle/>
        <a:p>
          <a:endParaRPr lang="en-US"/>
        </a:p>
      </dgm:t>
    </dgm:pt>
    <dgm:pt modelId="{B10081AC-C5F0-4E08-AF47-85CB544B371E}" type="pres">
      <dgm:prSet presAssocID="{F365FD8A-83AE-48A1-AB86-DA9B1D35D81A}" presName="linear" presStyleCnt="0">
        <dgm:presLayoutVars>
          <dgm:dir/>
          <dgm:resizeHandles val="exact"/>
        </dgm:presLayoutVars>
      </dgm:prSet>
      <dgm:spPr/>
    </dgm:pt>
    <dgm:pt modelId="{F2C2F2EC-41AC-42B7-96AC-23B1BDBA8C45}" type="pres">
      <dgm:prSet presAssocID="{DD6400F8-D9CC-44CE-8D00-9C3806409C28}" presName="comp" presStyleCnt="0"/>
      <dgm:spPr/>
    </dgm:pt>
    <dgm:pt modelId="{1D5FEA83-E93E-4115-8FD1-EE4E57F49603}" type="pres">
      <dgm:prSet presAssocID="{DD6400F8-D9CC-44CE-8D00-9C3806409C28}" presName="box" presStyleLbl="node1" presStyleIdx="0" presStyleCnt="2"/>
      <dgm:spPr/>
    </dgm:pt>
    <dgm:pt modelId="{A5BC9236-2586-4D10-974B-93876BE56FC8}" type="pres">
      <dgm:prSet presAssocID="{DD6400F8-D9CC-44CE-8D00-9C3806409C28}" presName="img" presStyleLbl="fgImgPlace1" presStyleIdx="0" presStyleCnt="2" custScaleX="122309" custScaleY="75361" custLinFactNeighborX="2885" custLinFactNeighborY="-15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14A9A415-65F8-4736-AD80-6893865F2012}" type="pres">
      <dgm:prSet presAssocID="{DD6400F8-D9CC-44CE-8D00-9C3806409C28}" presName="text" presStyleLbl="node1" presStyleIdx="0" presStyleCnt="2">
        <dgm:presLayoutVars>
          <dgm:bulletEnabled val="1"/>
        </dgm:presLayoutVars>
      </dgm:prSet>
      <dgm:spPr/>
    </dgm:pt>
    <dgm:pt modelId="{4DDF8E74-25BC-405C-8E98-DFA91D60458A}" type="pres">
      <dgm:prSet presAssocID="{B5DB4C62-FEE9-47D8-BFC4-B788D7345F0B}" presName="spacer" presStyleCnt="0"/>
      <dgm:spPr/>
    </dgm:pt>
    <dgm:pt modelId="{8CAB04C1-1F35-43D6-B7FB-7FFAC688D942}" type="pres">
      <dgm:prSet presAssocID="{43777E94-ED13-43E4-9B8D-585A100C94B7}" presName="comp" presStyleCnt="0"/>
      <dgm:spPr/>
    </dgm:pt>
    <dgm:pt modelId="{295BB426-C288-4DAD-99B0-EBCF2F0AB28A}" type="pres">
      <dgm:prSet presAssocID="{43777E94-ED13-43E4-9B8D-585A100C94B7}" presName="box" presStyleLbl="node1" presStyleIdx="1" presStyleCnt="2"/>
      <dgm:spPr/>
    </dgm:pt>
    <dgm:pt modelId="{09CED3D9-A66F-42AB-A9E2-82CDEB115444}" type="pres">
      <dgm:prSet presAssocID="{43777E94-ED13-43E4-9B8D-585A100C94B7}" presName="img" presStyleLbl="fgImgPlace1" presStyleIdx="1" presStyleCnt="2" custScaleX="110535" custScaleY="6886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</dgm:pt>
    <dgm:pt modelId="{39D4E2CA-E47D-4B3E-82AF-76B8BCE21B1A}" type="pres">
      <dgm:prSet presAssocID="{43777E94-ED13-43E4-9B8D-585A100C94B7}" presName="text" presStyleLbl="node1" presStyleIdx="1" presStyleCnt="2">
        <dgm:presLayoutVars>
          <dgm:bulletEnabled val="1"/>
        </dgm:presLayoutVars>
      </dgm:prSet>
      <dgm:spPr/>
    </dgm:pt>
  </dgm:ptLst>
  <dgm:cxnLst>
    <dgm:cxn modelId="{83E18604-B015-46A5-8111-A0996BD95D22}" type="presOf" srcId="{DD6400F8-D9CC-44CE-8D00-9C3806409C28}" destId="{14A9A415-65F8-4736-AD80-6893865F2012}" srcOrd="1" destOrd="0" presId="urn:microsoft.com/office/officeart/2005/8/layout/vList4"/>
    <dgm:cxn modelId="{6D770538-155B-428D-84C1-3DD6563F53BA}" type="presOf" srcId="{DD6400F8-D9CC-44CE-8D00-9C3806409C28}" destId="{1D5FEA83-E93E-4115-8FD1-EE4E57F49603}" srcOrd="0" destOrd="0" presId="urn:microsoft.com/office/officeart/2005/8/layout/vList4"/>
    <dgm:cxn modelId="{E45CF361-E0FE-468C-A7D9-EE149D4EAF0A}" srcId="{43777E94-ED13-43E4-9B8D-585A100C94B7}" destId="{EA5F04EA-6510-4DB0-98FF-D512038671FE}" srcOrd="0" destOrd="0" parTransId="{F2C02329-F0F1-41A8-A55C-E80BF8A9BF86}" sibTransId="{FEA80073-A8D4-4F5A-B4FB-9068B8EBBBF1}"/>
    <dgm:cxn modelId="{E4E4626B-1AB0-4A9F-A413-6072E30E8C52}" type="presOf" srcId="{43777E94-ED13-43E4-9B8D-585A100C94B7}" destId="{39D4E2CA-E47D-4B3E-82AF-76B8BCE21B1A}" srcOrd="1" destOrd="0" presId="urn:microsoft.com/office/officeart/2005/8/layout/vList4"/>
    <dgm:cxn modelId="{A4DDA276-14BB-4D2A-B37D-96FA4FFCFCC9}" type="presOf" srcId="{89A5DCAA-7052-4C85-8D80-21C8B3CA8057}" destId="{1D5FEA83-E93E-4115-8FD1-EE4E57F49603}" srcOrd="0" destOrd="1" presId="urn:microsoft.com/office/officeart/2005/8/layout/vList4"/>
    <dgm:cxn modelId="{120A1159-4350-4ABA-BA8B-8FA3781F18DD}" type="presOf" srcId="{EA5F04EA-6510-4DB0-98FF-D512038671FE}" destId="{295BB426-C288-4DAD-99B0-EBCF2F0AB28A}" srcOrd="0" destOrd="1" presId="urn:microsoft.com/office/officeart/2005/8/layout/vList4"/>
    <dgm:cxn modelId="{7162A884-81A9-4D88-B5F9-73E6F7DC9BD9}" type="presOf" srcId="{F365FD8A-83AE-48A1-AB86-DA9B1D35D81A}" destId="{B10081AC-C5F0-4E08-AF47-85CB544B371E}" srcOrd="0" destOrd="0" presId="urn:microsoft.com/office/officeart/2005/8/layout/vList4"/>
    <dgm:cxn modelId="{981CA295-D625-4EEA-BAF0-1D2B55E3B1E0}" type="presOf" srcId="{43777E94-ED13-43E4-9B8D-585A100C94B7}" destId="{295BB426-C288-4DAD-99B0-EBCF2F0AB28A}" srcOrd="0" destOrd="0" presId="urn:microsoft.com/office/officeart/2005/8/layout/vList4"/>
    <dgm:cxn modelId="{7732239B-7AF6-4AAB-93D4-128CDB4EFB9B}" type="presOf" srcId="{89A5DCAA-7052-4C85-8D80-21C8B3CA8057}" destId="{14A9A415-65F8-4736-AD80-6893865F2012}" srcOrd="1" destOrd="1" presId="urn:microsoft.com/office/officeart/2005/8/layout/vList4"/>
    <dgm:cxn modelId="{D66E41BA-45D5-4BC2-98C8-C07806566811}" srcId="{F365FD8A-83AE-48A1-AB86-DA9B1D35D81A}" destId="{43777E94-ED13-43E4-9B8D-585A100C94B7}" srcOrd="1" destOrd="0" parTransId="{500EBF15-9351-4116-BD9C-0AD51E079798}" sibTransId="{7D208DD3-947F-4932-BE74-6B329EB89399}"/>
    <dgm:cxn modelId="{D0BC84C1-DA22-4808-8283-036E3090ECE0}" srcId="{DD6400F8-D9CC-44CE-8D00-9C3806409C28}" destId="{89A5DCAA-7052-4C85-8D80-21C8B3CA8057}" srcOrd="0" destOrd="0" parTransId="{965B5974-EC36-458E-BAF3-3D680C6F0E86}" sibTransId="{A20FB660-9687-4009-BD70-613A4A4C9C55}"/>
    <dgm:cxn modelId="{56B7A4CF-C82C-41C5-9388-1C62358543A9}" srcId="{F365FD8A-83AE-48A1-AB86-DA9B1D35D81A}" destId="{DD6400F8-D9CC-44CE-8D00-9C3806409C28}" srcOrd="0" destOrd="0" parTransId="{0F2C9C33-942C-4DFE-BAFE-D49AB2A3440D}" sibTransId="{B5DB4C62-FEE9-47D8-BFC4-B788D7345F0B}"/>
    <dgm:cxn modelId="{57C097EC-AB17-420B-AA88-BD62E10F707E}" type="presOf" srcId="{EA5F04EA-6510-4DB0-98FF-D512038671FE}" destId="{39D4E2CA-E47D-4B3E-82AF-76B8BCE21B1A}" srcOrd="1" destOrd="1" presId="urn:microsoft.com/office/officeart/2005/8/layout/vList4"/>
    <dgm:cxn modelId="{3A46E8DB-5CBD-4BF9-B159-11C07302CC61}" type="presParOf" srcId="{B10081AC-C5F0-4E08-AF47-85CB544B371E}" destId="{F2C2F2EC-41AC-42B7-96AC-23B1BDBA8C45}" srcOrd="0" destOrd="0" presId="urn:microsoft.com/office/officeart/2005/8/layout/vList4"/>
    <dgm:cxn modelId="{F3E9368F-40A8-4284-AA16-75FD91317064}" type="presParOf" srcId="{F2C2F2EC-41AC-42B7-96AC-23B1BDBA8C45}" destId="{1D5FEA83-E93E-4115-8FD1-EE4E57F49603}" srcOrd="0" destOrd="0" presId="urn:microsoft.com/office/officeart/2005/8/layout/vList4"/>
    <dgm:cxn modelId="{C062CAA3-B1A3-4B80-A20D-3C4BC9C6B42B}" type="presParOf" srcId="{F2C2F2EC-41AC-42B7-96AC-23B1BDBA8C45}" destId="{A5BC9236-2586-4D10-974B-93876BE56FC8}" srcOrd="1" destOrd="0" presId="urn:microsoft.com/office/officeart/2005/8/layout/vList4"/>
    <dgm:cxn modelId="{5E8E3B0D-C069-4158-8F63-71AF6AEEF6A1}" type="presParOf" srcId="{F2C2F2EC-41AC-42B7-96AC-23B1BDBA8C45}" destId="{14A9A415-65F8-4736-AD80-6893865F2012}" srcOrd="2" destOrd="0" presId="urn:microsoft.com/office/officeart/2005/8/layout/vList4"/>
    <dgm:cxn modelId="{2B7D6179-1A8B-496D-90FF-92FED5420CA2}" type="presParOf" srcId="{B10081AC-C5F0-4E08-AF47-85CB544B371E}" destId="{4DDF8E74-25BC-405C-8E98-DFA91D60458A}" srcOrd="1" destOrd="0" presId="urn:microsoft.com/office/officeart/2005/8/layout/vList4"/>
    <dgm:cxn modelId="{7FC8720B-36FF-448B-8E41-21DBCA29345C}" type="presParOf" srcId="{B10081AC-C5F0-4E08-AF47-85CB544B371E}" destId="{8CAB04C1-1F35-43D6-B7FB-7FFAC688D942}" srcOrd="2" destOrd="0" presId="urn:microsoft.com/office/officeart/2005/8/layout/vList4"/>
    <dgm:cxn modelId="{5B44CA63-B592-4F8F-B773-772274FEADC9}" type="presParOf" srcId="{8CAB04C1-1F35-43D6-B7FB-7FFAC688D942}" destId="{295BB426-C288-4DAD-99B0-EBCF2F0AB28A}" srcOrd="0" destOrd="0" presId="urn:microsoft.com/office/officeart/2005/8/layout/vList4"/>
    <dgm:cxn modelId="{5BEE5C2C-E7B6-4B9A-B2C5-9F284FDD40B5}" type="presParOf" srcId="{8CAB04C1-1F35-43D6-B7FB-7FFAC688D942}" destId="{09CED3D9-A66F-42AB-A9E2-82CDEB115444}" srcOrd="1" destOrd="0" presId="urn:microsoft.com/office/officeart/2005/8/layout/vList4"/>
    <dgm:cxn modelId="{D86C64B4-1BEA-484F-A5A3-1E48E6066A39}" type="presParOf" srcId="{8CAB04C1-1F35-43D6-B7FB-7FFAC688D942}" destId="{39D4E2CA-E47D-4B3E-82AF-76B8BCE21B1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4A54640-5FC6-4F34-8E5A-E8BAC353E1FD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06AA2B-BCDA-443E-AA55-92A28B178161}">
      <dgm:prSet phldrT="[Text]"/>
      <dgm:spPr/>
      <dgm:t>
        <a:bodyPr/>
        <a:lstStyle/>
        <a:p>
          <a:r>
            <a:rPr lang="en-US" dirty="0"/>
            <a:t>Stephen King</a:t>
          </a:r>
        </a:p>
      </dgm:t>
    </dgm:pt>
    <dgm:pt modelId="{06195DEA-9678-4EBB-A092-D969EC3B3A01}" type="parTrans" cxnId="{3D3C5D5E-26C1-4692-988E-510B0F13CBAC}">
      <dgm:prSet/>
      <dgm:spPr/>
      <dgm:t>
        <a:bodyPr/>
        <a:lstStyle/>
        <a:p>
          <a:endParaRPr lang="en-US"/>
        </a:p>
      </dgm:t>
    </dgm:pt>
    <dgm:pt modelId="{A03B9FCC-4A2E-46BE-87F1-DEAEB183ED35}" type="sibTrans" cxnId="{3D3C5D5E-26C1-4692-988E-510B0F13CBAC}">
      <dgm:prSet/>
      <dgm:spPr/>
      <dgm:t>
        <a:bodyPr/>
        <a:lstStyle/>
        <a:p>
          <a:endParaRPr lang="en-US"/>
        </a:p>
      </dgm:t>
    </dgm:pt>
    <dgm:pt modelId="{26FE2FCA-B887-4B04-90E3-A04C8836C512}">
      <dgm:prSet phldrT="[Text]"/>
      <dgm:spPr/>
      <dgm:t>
        <a:bodyPr/>
        <a:lstStyle/>
        <a:p>
          <a:r>
            <a:rPr lang="en-US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He is a </a:t>
          </a:r>
          <a:r>
            <a:rPr lang="en-US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modern day</a:t>
          </a:r>
          <a:r>
            <a:rPr lang="en-US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, prolific American author best known for his </a:t>
          </a:r>
          <a:r>
            <a:rPr lang="en-US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horror novels</a:t>
          </a:r>
          <a:r>
            <a:rPr lang="en-US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. </a:t>
          </a:r>
          <a:endParaRPr lang="en-US" dirty="0"/>
        </a:p>
      </dgm:t>
    </dgm:pt>
    <dgm:pt modelId="{EEF616A6-704F-4890-BE52-4E5ED2CE0126}" type="parTrans" cxnId="{9D188123-4053-4D0D-AFEA-20E8D33850A2}">
      <dgm:prSet/>
      <dgm:spPr/>
      <dgm:t>
        <a:bodyPr/>
        <a:lstStyle/>
        <a:p>
          <a:endParaRPr lang="en-US"/>
        </a:p>
      </dgm:t>
    </dgm:pt>
    <dgm:pt modelId="{4013528D-89CC-4D7B-994B-4224FEAEDCF5}" type="sibTrans" cxnId="{9D188123-4053-4D0D-AFEA-20E8D33850A2}">
      <dgm:prSet/>
      <dgm:spPr/>
      <dgm:t>
        <a:bodyPr/>
        <a:lstStyle/>
        <a:p>
          <a:endParaRPr lang="en-US"/>
        </a:p>
      </dgm:t>
    </dgm:pt>
    <dgm:pt modelId="{371F678C-C44C-4CFD-9B75-B462863F0096}">
      <dgm:prSet phldrT="[Text]"/>
      <dgm:spPr/>
      <dgm:t>
        <a:bodyPr/>
        <a:lstStyle/>
        <a:p>
          <a:r>
            <a:rPr lang="en-US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King's stories often involve an </a:t>
          </a:r>
          <a:r>
            <a:rPr lang="en-US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unremarkable character </a:t>
          </a:r>
          <a:r>
            <a:rPr lang="en-US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- middle-class families, children, and often writers - being submerged into </a:t>
          </a:r>
          <a:r>
            <a:rPr lang="en-US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increasingly horrifying </a:t>
          </a:r>
          <a:r>
            <a:rPr lang="en-US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circumstances. </a:t>
          </a:r>
          <a:endParaRPr lang="en-US" dirty="0"/>
        </a:p>
      </dgm:t>
    </dgm:pt>
    <dgm:pt modelId="{9475A0EF-0782-48CF-BF9C-2375639817CF}" type="parTrans" cxnId="{8581D7F6-11BF-42B1-801C-48572FD6D02E}">
      <dgm:prSet/>
      <dgm:spPr/>
      <dgm:t>
        <a:bodyPr/>
        <a:lstStyle/>
        <a:p>
          <a:endParaRPr lang="en-US"/>
        </a:p>
      </dgm:t>
    </dgm:pt>
    <dgm:pt modelId="{86BF5B43-6300-44E1-9516-E0563D5C6956}" type="sibTrans" cxnId="{8581D7F6-11BF-42B1-801C-48572FD6D02E}">
      <dgm:prSet/>
      <dgm:spPr/>
      <dgm:t>
        <a:bodyPr/>
        <a:lstStyle/>
        <a:p>
          <a:endParaRPr lang="en-US"/>
        </a:p>
      </dgm:t>
    </dgm:pt>
    <dgm:pt modelId="{03534A47-3376-4B68-AC39-A3DAAC717816}">
      <dgm:prSet phldrT="[Text]"/>
      <dgm:spPr/>
      <dgm:t>
        <a:bodyPr/>
        <a:lstStyle/>
        <a:p>
          <a:r>
            <a:rPr lang="en-US" dirty="0"/>
            <a:t>A clown called It. </a:t>
          </a:r>
        </a:p>
      </dgm:t>
    </dgm:pt>
    <dgm:pt modelId="{BE1BA73C-8E12-4DC6-AB23-DC626E69446F}" type="parTrans" cxnId="{48FF9832-A6BF-4393-B2A9-DE1549E77724}">
      <dgm:prSet/>
      <dgm:spPr/>
      <dgm:t>
        <a:bodyPr/>
        <a:lstStyle/>
        <a:p>
          <a:endParaRPr lang="en-US"/>
        </a:p>
      </dgm:t>
    </dgm:pt>
    <dgm:pt modelId="{264CF09A-15B3-4B9E-B3B8-720D6330F5DA}" type="sibTrans" cxnId="{48FF9832-A6BF-4393-B2A9-DE1549E77724}">
      <dgm:prSet/>
      <dgm:spPr/>
      <dgm:t>
        <a:bodyPr/>
        <a:lstStyle/>
        <a:p>
          <a:endParaRPr lang="en-US"/>
        </a:p>
      </dgm:t>
    </dgm:pt>
    <dgm:pt modelId="{10B36BD0-27D9-4F03-9CC1-4CCB56043207}">
      <dgm:prSet phldrT="[Text]"/>
      <dgm:spPr/>
      <dgm:t>
        <a:bodyPr/>
        <a:lstStyle/>
        <a:p>
          <a:r>
            <a:rPr lang="en-US" dirty="0"/>
            <a:t>King has written numerous works inspired by the Gothic literary movement.  He’s written about vampires, zombies,  and supernatural creatures.</a:t>
          </a:r>
        </a:p>
      </dgm:t>
    </dgm:pt>
    <dgm:pt modelId="{747CCBDD-947A-42EF-8150-62620434EE62}" type="parTrans" cxnId="{24509098-8D3E-4F5A-B1A8-7B46720BB702}">
      <dgm:prSet/>
      <dgm:spPr/>
      <dgm:t>
        <a:bodyPr/>
        <a:lstStyle/>
        <a:p>
          <a:endParaRPr lang="en-US"/>
        </a:p>
      </dgm:t>
    </dgm:pt>
    <dgm:pt modelId="{1656112E-D470-4B11-B8EE-8508656657C6}" type="sibTrans" cxnId="{24509098-8D3E-4F5A-B1A8-7B46720BB702}">
      <dgm:prSet/>
      <dgm:spPr/>
      <dgm:t>
        <a:bodyPr/>
        <a:lstStyle/>
        <a:p>
          <a:endParaRPr lang="en-US"/>
        </a:p>
      </dgm:t>
    </dgm:pt>
    <dgm:pt modelId="{182D8F80-2326-4563-88E7-C4C28A5EC414}" type="pres">
      <dgm:prSet presAssocID="{F4A54640-5FC6-4F34-8E5A-E8BAC353E1FD}" presName="linear" presStyleCnt="0">
        <dgm:presLayoutVars>
          <dgm:dir/>
          <dgm:resizeHandles val="exact"/>
        </dgm:presLayoutVars>
      </dgm:prSet>
      <dgm:spPr/>
    </dgm:pt>
    <dgm:pt modelId="{5C056490-E0BC-4A44-BDF3-A8A64B3D74C0}" type="pres">
      <dgm:prSet presAssocID="{9506AA2B-BCDA-443E-AA55-92A28B178161}" presName="comp" presStyleCnt="0"/>
      <dgm:spPr/>
    </dgm:pt>
    <dgm:pt modelId="{8750CEC8-FFB4-49D7-8F18-A5352DFBF9F3}" type="pres">
      <dgm:prSet presAssocID="{9506AA2B-BCDA-443E-AA55-92A28B178161}" presName="box" presStyleLbl="node1" presStyleIdx="0" presStyleCnt="2"/>
      <dgm:spPr/>
    </dgm:pt>
    <dgm:pt modelId="{A0DF476E-EEE3-4766-A578-280721138724}" type="pres">
      <dgm:prSet presAssocID="{9506AA2B-BCDA-443E-AA55-92A28B178161}" presName="img" presStyleLbl="fgImgPlace1" presStyleIdx="0" presStyleCnt="2" custScaleX="109101" custScaleY="941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A8F12D1B-E3E1-44A8-B5FA-C6806527B005}" type="pres">
      <dgm:prSet presAssocID="{9506AA2B-BCDA-443E-AA55-92A28B178161}" presName="text" presStyleLbl="node1" presStyleIdx="0" presStyleCnt="2">
        <dgm:presLayoutVars>
          <dgm:bulletEnabled val="1"/>
        </dgm:presLayoutVars>
      </dgm:prSet>
      <dgm:spPr/>
    </dgm:pt>
    <dgm:pt modelId="{80581A7D-93CE-49CE-BCD6-52FC11196E47}" type="pres">
      <dgm:prSet presAssocID="{A03B9FCC-4A2E-46BE-87F1-DEAEB183ED35}" presName="spacer" presStyleCnt="0"/>
      <dgm:spPr/>
    </dgm:pt>
    <dgm:pt modelId="{9426FF1D-B238-4BF4-896C-CCBD27026C4D}" type="pres">
      <dgm:prSet presAssocID="{03534A47-3376-4B68-AC39-A3DAAC717816}" presName="comp" presStyleCnt="0"/>
      <dgm:spPr/>
    </dgm:pt>
    <dgm:pt modelId="{F9BAF089-23A6-49AC-91D0-AF8E3CA8AB34}" type="pres">
      <dgm:prSet presAssocID="{03534A47-3376-4B68-AC39-A3DAAC717816}" presName="box" presStyleLbl="node1" presStyleIdx="1" presStyleCnt="2"/>
      <dgm:spPr/>
    </dgm:pt>
    <dgm:pt modelId="{DB05B6FD-46DA-4022-8F3C-D11B1DF9C0F4}" type="pres">
      <dgm:prSet presAssocID="{03534A47-3376-4B68-AC39-A3DAAC717816}" presName="img" presStyleLbl="fgImgPlac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</dgm:spPr>
    </dgm:pt>
    <dgm:pt modelId="{5B31D10F-202B-4B14-8DDC-C273F12467DE}" type="pres">
      <dgm:prSet presAssocID="{03534A47-3376-4B68-AC39-A3DAAC717816}" presName="text" presStyleLbl="node1" presStyleIdx="1" presStyleCnt="2">
        <dgm:presLayoutVars>
          <dgm:bulletEnabled val="1"/>
        </dgm:presLayoutVars>
      </dgm:prSet>
      <dgm:spPr/>
    </dgm:pt>
  </dgm:ptLst>
  <dgm:cxnLst>
    <dgm:cxn modelId="{6E81CF06-AEDA-487E-A4DE-D2EFC04A3AF0}" type="presOf" srcId="{9506AA2B-BCDA-443E-AA55-92A28B178161}" destId="{A8F12D1B-E3E1-44A8-B5FA-C6806527B005}" srcOrd="1" destOrd="0" presId="urn:microsoft.com/office/officeart/2005/8/layout/vList4"/>
    <dgm:cxn modelId="{A2397717-0CA4-466B-8527-EC5829FA733C}" type="presOf" srcId="{9506AA2B-BCDA-443E-AA55-92A28B178161}" destId="{8750CEC8-FFB4-49D7-8F18-A5352DFBF9F3}" srcOrd="0" destOrd="0" presId="urn:microsoft.com/office/officeart/2005/8/layout/vList4"/>
    <dgm:cxn modelId="{5978A319-DDDB-4FE0-8062-02FA1A227D62}" type="presOf" srcId="{371F678C-C44C-4CFD-9B75-B462863F0096}" destId="{A8F12D1B-E3E1-44A8-B5FA-C6806527B005}" srcOrd="1" destOrd="2" presId="urn:microsoft.com/office/officeart/2005/8/layout/vList4"/>
    <dgm:cxn modelId="{9D188123-4053-4D0D-AFEA-20E8D33850A2}" srcId="{9506AA2B-BCDA-443E-AA55-92A28B178161}" destId="{26FE2FCA-B887-4B04-90E3-A04C8836C512}" srcOrd="0" destOrd="0" parTransId="{EEF616A6-704F-4890-BE52-4E5ED2CE0126}" sibTransId="{4013528D-89CC-4D7B-994B-4224FEAEDCF5}"/>
    <dgm:cxn modelId="{48FF9832-A6BF-4393-B2A9-DE1549E77724}" srcId="{F4A54640-5FC6-4F34-8E5A-E8BAC353E1FD}" destId="{03534A47-3376-4B68-AC39-A3DAAC717816}" srcOrd="1" destOrd="0" parTransId="{BE1BA73C-8E12-4DC6-AB23-DC626E69446F}" sibTransId="{264CF09A-15B3-4B9E-B3B8-720D6330F5DA}"/>
    <dgm:cxn modelId="{4C8E2540-9D8F-44A5-AB3C-F4F73982A0B1}" type="presOf" srcId="{26FE2FCA-B887-4B04-90E3-A04C8836C512}" destId="{8750CEC8-FFB4-49D7-8F18-A5352DFBF9F3}" srcOrd="0" destOrd="1" presId="urn:microsoft.com/office/officeart/2005/8/layout/vList4"/>
    <dgm:cxn modelId="{3D3C5D5E-26C1-4692-988E-510B0F13CBAC}" srcId="{F4A54640-5FC6-4F34-8E5A-E8BAC353E1FD}" destId="{9506AA2B-BCDA-443E-AA55-92A28B178161}" srcOrd="0" destOrd="0" parTransId="{06195DEA-9678-4EBB-A092-D969EC3B3A01}" sibTransId="{A03B9FCC-4A2E-46BE-87F1-DEAEB183ED35}"/>
    <dgm:cxn modelId="{8FA53665-13F0-4036-B119-72D0E23C93D2}" type="presOf" srcId="{10B36BD0-27D9-4F03-9CC1-4CCB56043207}" destId="{5B31D10F-202B-4B14-8DDC-C273F12467DE}" srcOrd="1" destOrd="1" presId="urn:microsoft.com/office/officeart/2005/8/layout/vList4"/>
    <dgm:cxn modelId="{FA141797-C8CD-4EEC-AEB9-DFE4A9FBCD92}" type="presOf" srcId="{371F678C-C44C-4CFD-9B75-B462863F0096}" destId="{8750CEC8-FFB4-49D7-8F18-A5352DFBF9F3}" srcOrd="0" destOrd="2" presId="urn:microsoft.com/office/officeart/2005/8/layout/vList4"/>
    <dgm:cxn modelId="{24509098-8D3E-4F5A-B1A8-7B46720BB702}" srcId="{03534A47-3376-4B68-AC39-A3DAAC717816}" destId="{10B36BD0-27D9-4F03-9CC1-4CCB56043207}" srcOrd="0" destOrd="0" parTransId="{747CCBDD-947A-42EF-8150-62620434EE62}" sibTransId="{1656112E-D470-4B11-B8EE-8508656657C6}"/>
    <dgm:cxn modelId="{6081E099-130A-46D2-B8E4-B2402C286DBA}" type="presOf" srcId="{03534A47-3376-4B68-AC39-A3DAAC717816}" destId="{F9BAF089-23A6-49AC-91D0-AF8E3CA8AB34}" srcOrd="0" destOrd="0" presId="urn:microsoft.com/office/officeart/2005/8/layout/vList4"/>
    <dgm:cxn modelId="{DCDECFD6-9793-4C59-AD82-82C331DAA7EF}" type="presOf" srcId="{03534A47-3376-4B68-AC39-A3DAAC717816}" destId="{5B31D10F-202B-4B14-8DDC-C273F12467DE}" srcOrd="1" destOrd="0" presId="urn:microsoft.com/office/officeart/2005/8/layout/vList4"/>
    <dgm:cxn modelId="{7280F9DA-4919-4139-8380-EF1ED44C543F}" type="presOf" srcId="{26FE2FCA-B887-4B04-90E3-A04C8836C512}" destId="{A8F12D1B-E3E1-44A8-B5FA-C6806527B005}" srcOrd="1" destOrd="1" presId="urn:microsoft.com/office/officeart/2005/8/layout/vList4"/>
    <dgm:cxn modelId="{8581D7F6-11BF-42B1-801C-48572FD6D02E}" srcId="{9506AA2B-BCDA-443E-AA55-92A28B178161}" destId="{371F678C-C44C-4CFD-9B75-B462863F0096}" srcOrd="1" destOrd="0" parTransId="{9475A0EF-0782-48CF-BF9C-2375639817CF}" sibTransId="{86BF5B43-6300-44E1-9516-E0563D5C6956}"/>
    <dgm:cxn modelId="{1FEAB7F9-2551-4BA9-9BE0-8F86936D7556}" type="presOf" srcId="{10B36BD0-27D9-4F03-9CC1-4CCB56043207}" destId="{F9BAF089-23A6-49AC-91D0-AF8E3CA8AB34}" srcOrd="0" destOrd="1" presId="urn:microsoft.com/office/officeart/2005/8/layout/vList4"/>
    <dgm:cxn modelId="{CB315AFA-E527-4A50-A977-2C768CC7E87E}" type="presOf" srcId="{F4A54640-5FC6-4F34-8E5A-E8BAC353E1FD}" destId="{182D8F80-2326-4563-88E7-C4C28A5EC414}" srcOrd="0" destOrd="0" presId="urn:microsoft.com/office/officeart/2005/8/layout/vList4"/>
    <dgm:cxn modelId="{ACEA645B-472B-410C-A276-042F80984CBD}" type="presParOf" srcId="{182D8F80-2326-4563-88E7-C4C28A5EC414}" destId="{5C056490-E0BC-4A44-BDF3-A8A64B3D74C0}" srcOrd="0" destOrd="0" presId="urn:microsoft.com/office/officeart/2005/8/layout/vList4"/>
    <dgm:cxn modelId="{1F7F0E6E-0A54-4B77-9A8F-59AC4D688AF2}" type="presParOf" srcId="{5C056490-E0BC-4A44-BDF3-A8A64B3D74C0}" destId="{8750CEC8-FFB4-49D7-8F18-A5352DFBF9F3}" srcOrd="0" destOrd="0" presId="urn:microsoft.com/office/officeart/2005/8/layout/vList4"/>
    <dgm:cxn modelId="{1E2A2360-C51E-407D-9307-F37EFAF4715E}" type="presParOf" srcId="{5C056490-E0BC-4A44-BDF3-A8A64B3D74C0}" destId="{A0DF476E-EEE3-4766-A578-280721138724}" srcOrd="1" destOrd="0" presId="urn:microsoft.com/office/officeart/2005/8/layout/vList4"/>
    <dgm:cxn modelId="{CEA03856-CDBA-4327-9E71-FE13AC5B0D85}" type="presParOf" srcId="{5C056490-E0BC-4A44-BDF3-A8A64B3D74C0}" destId="{A8F12D1B-E3E1-44A8-B5FA-C6806527B005}" srcOrd="2" destOrd="0" presId="urn:microsoft.com/office/officeart/2005/8/layout/vList4"/>
    <dgm:cxn modelId="{1AFE7CB4-3431-41F4-B080-D48863E83E02}" type="presParOf" srcId="{182D8F80-2326-4563-88E7-C4C28A5EC414}" destId="{80581A7D-93CE-49CE-BCD6-52FC11196E47}" srcOrd="1" destOrd="0" presId="urn:microsoft.com/office/officeart/2005/8/layout/vList4"/>
    <dgm:cxn modelId="{E8BC7D15-5943-4F4C-9F18-9E1F469133DE}" type="presParOf" srcId="{182D8F80-2326-4563-88E7-C4C28A5EC414}" destId="{9426FF1D-B238-4BF4-896C-CCBD27026C4D}" srcOrd="2" destOrd="0" presId="urn:microsoft.com/office/officeart/2005/8/layout/vList4"/>
    <dgm:cxn modelId="{74B09CBD-788C-47F0-B8DA-C1739927FF7A}" type="presParOf" srcId="{9426FF1D-B238-4BF4-896C-CCBD27026C4D}" destId="{F9BAF089-23A6-49AC-91D0-AF8E3CA8AB34}" srcOrd="0" destOrd="0" presId="urn:microsoft.com/office/officeart/2005/8/layout/vList4"/>
    <dgm:cxn modelId="{5DF10E4F-A62B-4A79-A0FE-0A9F06A54232}" type="presParOf" srcId="{9426FF1D-B238-4BF4-896C-CCBD27026C4D}" destId="{DB05B6FD-46DA-4022-8F3C-D11B1DF9C0F4}" srcOrd="1" destOrd="0" presId="urn:microsoft.com/office/officeart/2005/8/layout/vList4"/>
    <dgm:cxn modelId="{15E946DC-2730-41F1-8448-5036D376F424}" type="presParOf" srcId="{9426FF1D-B238-4BF4-896C-CCBD27026C4D}" destId="{5B31D10F-202B-4B14-8DDC-C273F12467D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6B373F7-5FD7-4EA6-B987-ACCED9EF5497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CE36C7-2551-4C6D-9302-06175FDD93D1}">
      <dgm:prSet phldrT="[Text]"/>
      <dgm:spPr/>
      <dgm:t>
        <a:bodyPr/>
        <a:lstStyle/>
        <a:p>
          <a:r>
            <a:rPr lang="en-US" b="1" i="1">
              <a:cs typeface="Times New Roman" pitchFamily="18" charset="0"/>
            </a:rPr>
            <a:t>Southern Gothic Literary Style</a:t>
          </a:r>
          <a:r>
            <a:rPr lang="en-US" b="1">
              <a:cs typeface="Times New Roman" pitchFamily="18" charset="0"/>
            </a:rPr>
            <a:t> </a:t>
          </a:r>
          <a:endParaRPr lang="en-US" dirty="0"/>
        </a:p>
      </dgm:t>
    </dgm:pt>
    <dgm:pt modelId="{AD289AFB-C0B6-426B-BB33-9472894995D9}" type="parTrans" cxnId="{12F37132-8415-48ED-B5A0-6245400F6E47}">
      <dgm:prSet/>
      <dgm:spPr/>
      <dgm:t>
        <a:bodyPr/>
        <a:lstStyle/>
        <a:p>
          <a:endParaRPr lang="en-US"/>
        </a:p>
      </dgm:t>
    </dgm:pt>
    <dgm:pt modelId="{713F9E60-E258-4504-8FAD-4BD194FEBC90}" type="sibTrans" cxnId="{12F37132-8415-48ED-B5A0-6245400F6E47}">
      <dgm:prSet/>
      <dgm:spPr/>
      <dgm:t>
        <a:bodyPr/>
        <a:lstStyle/>
        <a:p>
          <a:endParaRPr lang="en-US"/>
        </a:p>
      </dgm:t>
    </dgm:pt>
    <dgm:pt modelId="{CC12D5EF-9056-447E-9A64-21A5E0E66657}">
      <dgm:prSet phldrT="[Text]"/>
      <dgm:spPr/>
      <dgm:t>
        <a:bodyPr/>
        <a:lstStyle/>
        <a:p>
          <a:r>
            <a:rPr lang="en-US" dirty="0"/>
            <a:t>Small Town Horrors</a:t>
          </a:r>
        </a:p>
      </dgm:t>
    </dgm:pt>
    <dgm:pt modelId="{49913EDE-260D-4D7E-ACCC-F1E8000164EA}" type="parTrans" cxnId="{151F4893-CC87-4816-B8A2-A26ADD971515}">
      <dgm:prSet/>
      <dgm:spPr/>
      <dgm:t>
        <a:bodyPr/>
        <a:lstStyle/>
        <a:p>
          <a:endParaRPr lang="en-US"/>
        </a:p>
      </dgm:t>
    </dgm:pt>
    <dgm:pt modelId="{821E306D-1ABD-4224-82F5-338D4A8A95D6}" type="sibTrans" cxnId="{151F4893-CC87-4816-B8A2-A26ADD971515}">
      <dgm:prSet/>
      <dgm:spPr/>
      <dgm:t>
        <a:bodyPr/>
        <a:lstStyle/>
        <a:p>
          <a:endParaRPr lang="en-US"/>
        </a:p>
      </dgm:t>
    </dgm:pt>
    <dgm:pt modelId="{8D63CC16-A2A7-412F-B1FD-E00F31510651}">
      <dgm:prSet phldrT="[Text]"/>
      <dgm:spPr/>
      <dgm:t>
        <a:bodyPr/>
        <a:lstStyle/>
        <a:p>
          <a:r>
            <a:rPr lang="en-US" dirty="0"/>
            <a:t>Grotesque Characters</a:t>
          </a:r>
        </a:p>
      </dgm:t>
    </dgm:pt>
    <dgm:pt modelId="{C4436D41-BE76-4536-B41E-52EFA3406E44}" type="parTrans" cxnId="{486D040F-7A90-4F2D-B5C6-6B650A14284F}">
      <dgm:prSet/>
      <dgm:spPr/>
      <dgm:t>
        <a:bodyPr/>
        <a:lstStyle/>
        <a:p>
          <a:endParaRPr lang="en-US"/>
        </a:p>
      </dgm:t>
    </dgm:pt>
    <dgm:pt modelId="{7FE20E31-924A-435C-88F3-1DA73511E5DF}" type="sibTrans" cxnId="{486D040F-7A90-4F2D-B5C6-6B650A14284F}">
      <dgm:prSet/>
      <dgm:spPr/>
      <dgm:t>
        <a:bodyPr/>
        <a:lstStyle/>
        <a:p>
          <a:endParaRPr lang="en-US"/>
        </a:p>
      </dgm:t>
    </dgm:pt>
    <dgm:pt modelId="{3EFC019F-4B73-479E-8274-CFA2AA2D5D8D}">
      <dgm:prSet/>
      <dgm:spPr/>
      <dgm:t>
        <a:bodyPr/>
        <a:lstStyle/>
        <a:p>
          <a:r>
            <a:rPr lang="en-US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“A lurid or macabre writing style </a:t>
          </a:r>
          <a:r>
            <a:rPr lang="en-US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native to </a:t>
          </a:r>
          <a:r>
            <a:rPr lang="en-US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the American South.” </a:t>
          </a:r>
          <a:endParaRPr lang="en-US" dirty="0"/>
        </a:p>
      </dgm:t>
    </dgm:pt>
    <dgm:pt modelId="{C3044670-D991-48D5-8A1A-B518FF0F1E68}" type="parTrans" cxnId="{65D11FF0-8956-4F3A-8633-EDCB852FE049}">
      <dgm:prSet/>
      <dgm:spPr/>
      <dgm:t>
        <a:bodyPr/>
        <a:lstStyle/>
        <a:p>
          <a:endParaRPr lang="en-US"/>
        </a:p>
      </dgm:t>
    </dgm:pt>
    <dgm:pt modelId="{B683D23B-11C6-47CD-8F8D-9EB8C4BAC531}" type="sibTrans" cxnId="{65D11FF0-8956-4F3A-8633-EDCB852FE049}">
      <dgm:prSet/>
      <dgm:spPr/>
      <dgm:t>
        <a:bodyPr/>
        <a:lstStyle/>
        <a:p>
          <a:endParaRPr lang="en-US"/>
        </a:p>
      </dgm:t>
    </dgm:pt>
    <dgm:pt modelId="{BD5D8683-CE34-4D72-BBFC-01D5D96394F8}">
      <dgm:prSet/>
      <dgm:spPr/>
      <dgm:t>
        <a:bodyPr/>
        <a:lstStyle/>
        <a:p>
          <a:r>
            <a:rPr lang="en-US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This style provides insight into the horrors </a:t>
          </a:r>
          <a:r>
            <a:rPr lang="en-US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in societies </a:t>
          </a:r>
          <a:r>
            <a:rPr lang="en-US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and “small town” social conventions. A good example would be </a:t>
          </a:r>
          <a:r>
            <a:rPr lang="en-US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“A Rose for Emily” </a:t>
          </a:r>
          <a:r>
            <a:rPr lang="en-US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by Faulkner.</a:t>
          </a:r>
          <a:endParaRPr lang="en-US" dirty="0"/>
        </a:p>
      </dgm:t>
    </dgm:pt>
    <dgm:pt modelId="{FEE6B1D3-784A-45F7-A578-54FD78A98A61}" type="parTrans" cxnId="{5F8FDCFD-6231-45F1-931C-77BFF9F3FF11}">
      <dgm:prSet/>
      <dgm:spPr/>
      <dgm:t>
        <a:bodyPr/>
        <a:lstStyle/>
        <a:p>
          <a:endParaRPr lang="en-US"/>
        </a:p>
      </dgm:t>
    </dgm:pt>
    <dgm:pt modelId="{ECDD26B7-E9E0-4B7A-8C25-559345C1CA6A}" type="sibTrans" cxnId="{5F8FDCFD-6231-45F1-931C-77BFF9F3FF11}">
      <dgm:prSet/>
      <dgm:spPr/>
      <dgm:t>
        <a:bodyPr/>
        <a:lstStyle/>
        <a:p>
          <a:endParaRPr lang="en-US"/>
        </a:p>
      </dgm:t>
    </dgm:pt>
    <dgm:pt modelId="{563CDBA8-6005-4D79-A6FF-3C7C15999141}">
      <dgm:prSet custT="1"/>
      <dgm:spPr/>
      <dgm:t>
        <a:bodyPr/>
        <a:lstStyle/>
        <a:p>
          <a:r>
            <a:rPr lang="en-US" sz="20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Stories are set in Civil War-era mansions and contain characters who are </a:t>
          </a:r>
          <a:r>
            <a:rPr lang="en-US" sz="2000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physically or mentally</a:t>
          </a:r>
          <a:r>
            <a:rPr lang="en-US" sz="20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 grotesque.</a:t>
          </a:r>
          <a:endParaRPr lang="en-US" sz="2000" dirty="0"/>
        </a:p>
      </dgm:t>
    </dgm:pt>
    <dgm:pt modelId="{A917F145-A27C-4B4B-AE95-A8B65562DE17}" type="parTrans" cxnId="{29B27628-1B4C-429E-803A-AC6D697CD7EA}">
      <dgm:prSet/>
      <dgm:spPr/>
      <dgm:t>
        <a:bodyPr/>
        <a:lstStyle/>
        <a:p>
          <a:endParaRPr lang="en-US"/>
        </a:p>
      </dgm:t>
    </dgm:pt>
    <dgm:pt modelId="{7FE3232B-2F4C-471C-9F5C-2D8234EC7999}" type="sibTrans" cxnId="{29B27628-1B4C-429E-803A-AC6D697CD7EA}">
      <dgm:prSet/>
      <dgm:spPr/>
      <dgm:t>
        <a:bodyPr/>
        <a:lstStyle/>
        <a:p>
          <a:endParaRPr lang="en-US"/>
        </a:p>
      </dgm:t>
    </dgm:pt>
    <dgm:pt modelId="{9D631847-F92E-4106-840B-8EA89C29781D}">
      <dgm:prSet custT="1"/>
      <dgm:spPr/>
      <dgm:t>
        <a:bodyPr/>
        <a:lstStyle/>
        <a:p>
          <a:r>
            <a:rPr lang="en-US" sz="2000" dirty="0">
              <a:cs typeface="Times New Roman" pitchFamily="18" charset="0"/>
            </a:rPr>
            <a:t>Some gothic authors are: </a:t>
          </a:r>
          <a:r>
            <a:rPr lang="en-US" sz="2000" dirty="0">
              <a:solidFill>
                <a:srgbClr val="FF0000"/>
              </a:solidFill>
              <a:cs typeface="Times New Roman" pitchFamily="18" charset="0"/>
            </a:rPr>
            <a:t>William Faulkner, Flannery O’Connor, Tennessee Williams</a:t>
          </a:r>
          <a:endParaRPr lang="en-US" sz="2000" dirty="0">
            <a:solidFill>
              <a:srgbClr val="FF0000"/>
            </a:solidFill>
          </a:endParaRPr>
        </a:p>
      </dgm:t>
    </dgm:pt>
    <dgm:pt modelId="{0136A826-6037-4C91-B888-F89EB43CE5C1}" type="parTrans" cxnId="{1C9241FF-8687-4F4C-9DB9-EFCE7C9563C6}">
      <dgm:prSet/>
      <dgm:spPr/>
      <dgm:t>
        <a:bodyPr/>
        <a:lstStyle/>
        <a:p>
          <a:endParaRPr lang="en-US"/>
        </a:p>
      </dgm:t>
    </dgm:pt>
    <dgm:pt modelId="{0559CD6D-E455-4364-90D5-69713CD2330F}" type="sibTrans" cxnId="{1C9241FF-8687-4F4C-9DB9-EFCE7C9563C6}">
      <dgm:prSet/>
      <dgm:spPr/>
      <dgm:t>
        <a:bodyPr/>
        <a:lstStyle/>
        <a:p>
          <a:endParaRPr lang="en-US"/>
        </a:p>
      </dgm:t>
    </dgm:pt>
    <dgm:pt modelId="{1EF0A5EC-6BCA-4249-BBC7-703D9CA091B2}" type="pres">
      <dgm:prSet presAssocID="{56B373F7-5FD7-4EA6-B987-ACCED9EF5497}" presName="linear" presStyleCnt="0">
        <dgm:presLayoutVars>
          <dgm:dir/>
          <dgm:animLvl val="lvl"/>
          <dgm:resizeHandles val="exact"/>
        </dgm:presLayoutVars>
      </dgm:prSet>
      <dgm:spPr/>
    </dgm:pt>
    <dgm:pt modelId="{12B334EB-BFA8-4935-B2FC-38D44CB63CBE}" type="pres">
      <dgm:prSet presAssocID="{E3CE36C7-2551-4C6D-9302-06175FDD93D1}" presName="parentLin" presStyleCnt="0"/>
      <dgm:spPr/>
    </dgm:pt>
    <dgm:pt modelId="{5EB62C82-A534-4D26-8360-F55C40F9C386}" type="pres">
      <dgm:prSet presAssocID="{E3CE36C7-2551-4C6D-9302-06175FDD93D1}" presName="parentLeftMargin" presStyleLbl="node1" presStyleIdx="0" presStyleCnt="3"/>
      <dgm:spPr/>
    </dgm:pt>
    <dgm:pt modelId="{ED12EAA9-1BA1-4CF5-A963-B72F8474C3F5}" type="pres">
      <dgm:prSet presAssocID="{E3CE36C7-2551-4C6D-9302-06175FDD93D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D7124DD-BECF-4F17-A37E-3878C374D44B}" type="pres">
      <dgm:prSet presAssocID="{E3CE36C7-2551-4C6D-9302-06175FDD93D1}" presName="negativeSpace" presStyleCnt="0"/>
      <dgm:spPr/>
    </dgm:pt>
    <dgm:pt modelId="{6B83FBE7-09E8-417B-BD52-DE580F9B9C8F}" type="pres">
      <dgm:prSet presAssocID="{E3CE36C7-2551-4C6D-9302-06175FDD93D1}" presName="childText" presStyleLbl="conFgAcc1" presStyleIdx="0" presStyleCnt="3">
        <dgm:presLayoutVars>
          <dgm:bulletEnabled val="1"/>
        </dgm:presLayoutVars>
      </dgm:prSet>
      <dgm:spPr/>
    </dgm:pt>
    <dgm:pt modelId="{529DC208-5E83-4CF2-AAC4-2E956FFF3EE9}" type="pres">
      <dgm:prSet presAssocID="{713F9E60-E258-4504-8FAD-4BD194FEBC90}" presName="spaceBetweenRectangles" presStyleCnt="0"/>
      <dgm:spPr/>
    </dgm:pt>
    <dgm:pt modelId="{ED15DD1A-499E-4276-8C16-5159B981C080}" type="pres">
      <dgm:prSet presAssocID="{CC12D5EF-9056-447E-9A64-21A5E0E66657}" presName="parentLin" presStyleCnt="0"/>
      <dgm:spPr/>
    </dgm:pt>
    <dgm:pt modelId="{8D3C9ECA-5429-4197-93EF-DC663A9663B4}" type="pres">
      <dgm:prSet presAssocID="{CC12D5EF-9056-447E-9A64-21A5E0E66657}" presName="parentLeftMargin" presStyleLbl="node1" presStyleIdx="0" presStyleCnt="3"/>
      <dgm:spPr/>
    </dgm:pt>
    <dgm:pt modelId="{B23C20DF-24A1-4043-90FE-5ED08D79FC37}" type="pres">
      <dgm:prSet presAssocID="{CC12D5EF-9056-447E-9A64-21A5E0E6665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3F53E5-3A3B-44E7-B351-B6CDBA87E3CF}" type="pres">
      <dgm:prSet presAssocID="{CC12D5EF-9056-447E-9A64-21A5E0E66657}" presName="negativeSpace" presStyleCnt="0"/>
      <dgm:spPr/>
    </dgm:pt>
    <dgm:pt modelId="{4BB475B2-70AE-4508-AD66-1B3D2A780DF2}" type="pres">
      <dgm:prSet presAssocID="{CC12D5EF-9056-447E-9A64-21A5E0E66657}" presName="childText" presStyleLbl="conFgAcc1" presStyleIdx="1" presStyleCnt="3">
        <dgm:presLayoutVars>
          <dgm:bulletEnabled val="1"/>
        </dgm:presLayoutVars>
      </dgm:prSet>
      <dgm:spPr/>
    </dgm:pt>
    <dgm:pt modelId="{5924BAD6-0D04-407A-A7C0-812BEE459D3A}" type="pres">
      <dgm:prSet presAssocID="{821E306D-1ABD-4224-82F5-338D4A8A95D6}" presName="spaceBetweenRectangles" presStyleCnt="0"/>
      <dgm:spPr/>
    </dgm:pt>
    <dgm:pt modelId="{186F7785-1AE1-40A9-B2FC-330C750B508B}" type="pres">
      <dgm:prSet presAssocID="{8D63CC16-A2A7-412F-B1FD-E00F31510651}" presName="parentLin" presStyleCnt="0"/>
      <dgm:spPr/>
    </dgm:pt>
    <dgm:pt modelId="{F2F390F2-15C0-4346-9DB3-C3A6848ABA70}" type="pres">
      <dgm:prSet presAssocID="{8D63CC16-A2A7-412F-B1FD-E00F31510651}" presName="parentLeftMargin" presStyleLbl="node1" presStyleIdx="1" presStyleCnt="3"/>
      <dgm:spPr/>
    </dgm:pt>
    <dgm:pt modelId="{DDFCB183-BF73-4A73-956F-37DB502205F0}" type="pres">
      <dgm:prSet presAssocID="{8D63CC16-A2A7-412F-B1FD-E00F3151065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98AC1BB-A628-42DB-BE83-343249593DEA}" type="pres">
      <dgm:prSet presAssocID="{8D63CC16-A2A7-412F-B1FD-E00F31510651}" presName="negativeSpace" presStyleCnt="0"/>
      <dgm:spPr/>
    </dgm:pt>
    <dgm:pt modelId="{3187ABAD-7357-4E52-B98B-73568FEBF84C}" type="pres">
      <dgm:prSet presAssocID="{8D63CC16-A2A7-412F-B1FD-E00F31510651}" presName="childText" presStyleLbl="conFgAcc1" presStyleIdx="2" presStyleCnt="3" custLinFactNeighborX="-1222" custLinFactNeighborY="4968">
        <dgm:presLayoutVars>
          <dgm:bulletEnabled val="1"/>
        </dgm:presLayoutVars>
      </dgm:prSet>
      <dgm:spPr/>
    </dgm:pt>
  </dgm:ptLst>
  <dgm:cxnLst>
    <dgm:cxn modelId="{0C4BCC03-E4CB-4C6A-AC5A-698B17FCC30B}" type="presOf" srcId="{8D63CC16-A2A7-412F-B1FD-E00F31510651}" destId="{F2F390F2-15C0-4346-9DB3-C3A6848ABA70}" srcOrd="0" destOrd="0" presId="urn:microsoft.com/office/officeart/2005/8/layout/list1"/>
    <dgm:cxn modelId="{5472E603-21E5-4A68-92BA-E045FC7DB404}" type="presOf" srcId="{CC12D5EF-9056-447E-9A64-21A5E0E66657}" destId="{8D3C9ECA-5429-4197-93EF-DC663A9663B4}" srcOrd="0" destOrd="0" presId="urn:microsoft.com/office/officeart/2005/8/layout/list1"/>
    <dgm:cxn modelId="{486D040F-7A90-4F2D-B5C6-6B650A14284F}" srcId="{56B373F7-5FD7-4EA6-B987-ACCED9EF5497}" destId="{8D63CC16-A2A7-412F-B1FD-E00F31510651}" srcOrd="2" destOrd="0" parTransId="{C4436D41-BE76-4536-B41E-52EFA3406E44}" sibTransId="{7FE20E31-924A-435C-88F3-1DA73511E5DF}"/>
    <dgm:cxn modelId="{29B27628-1B4C-429E-803A-AC6D697CD7EA}" srcId="{8D63CC16-A2A7-412F-B1FD-E00F31510651}" destId="{563CDBA8-6005-4D79-A6FF-3C7C15999141}" srcOrd="0" destOrd="0" parTransId="{A917F145-A27C-4B4B-AE95-A8B65562DE17}" sibTransId="{7FE3232B-2F4C-471C-9F5C-2D8234EC7999}"/>
    <dgm:cxn modelId="{12F37132-8415-48ED-B5A0-6245400F6E47}" srcId="{56B373F7-5FD7-4EA6-B987-ACCED9EF5497}" destId="{E3CE36C7-2551-4C6D-9302-06175FDD93D1}" srcOrd="0" destOrd="0" parTransId="{AD289AFB-C0B6-426B-BB33-9472894995D9}" sibTransId="{713F9E60-E258-4504-8FAD-4BD194FEBC90}"/>
    <dgm:cxn modelId="{7FCB9632-E1C1-4732-8708-D9517FFAD580}" type="presOf" srcId="{BD5D8683-CE34-4D72-BBFC-01D5D96394F8}" destId="{4BB475B2-70AE-4508-AD66-1B3D2A780DF2}" srcOrd="0" destOrd="0" presId="urn:microsoft.com/office/officeart/2005/8/layout/list1"/>
    <dgm:cxn modelId="{3619DF37-952F-43C5-B0AA-F531019F43A5}" type="presOf" srcId="{563CDBA8-6005-4D79-A6FF-3C7C15999141}" destId="{3187ABAD-7357-4E52-B98B-73568FEBF84C}" srcOrd="0" destOrd="0" presId="urn:microsoft.com/office/officeart/2005/8/layout/list1"/>
    <dgm:cxn modelId="{66C2F138-6ADE-45F5-A6C0-F889F587543F}" type="presOf" srcId="{E3CE36C7-2551-4C6D-9302-06175FDD93D1}" destId="{5EB62C82-A534-4D26-8360-F55C40F9C386}" srcOrd="0" destOrd="0" presId="urn:microsoft.com/office/officeart/2005/8/layout/list1"/>
    <dgm:cxn modelId="{D08E713F-3F15-42D4-AF30-73BE2BAFBC22}" type="presOf" srcId="{56B373F7-5FD7-4EA6-B987-ACCED9EF5497}" destId="{1EF0A5EC-6BCA-4249-BBC7-703D9CA091B2}" srcOrd="0" destOrd="0" presId="urn:microsoft.com/office/officeart/2005/8/layout/list1"/>
    <dgm:cxn modelId="{09C53545-73FD-47E7-B8FC-E697B2900954}" type="presOf" srcId="{E3CE36C7-2551-4C6D-9302-06175FDD93D1}" destId="{ED12EAA9-1BA1-4CF5-A963-B72F8474C3F5}" srcOrd="1" destOrd="0" presId="urn:microsoft.com/office/officeart/2005/8/layout/list1"/>
    <dgm:cxn modelId="{84B47951-ABD6-4F8E-90E2-48B3F619AB7B}" type="presOf" srcId="{3EFC019F-4B73-479E-8274-CFA2AA2D5D8D}" destId="{6B83FBE7-09E8-417B-BD52-DE580F9B9C8F}" srcOrd="0" destOrd="0" presId="urn:microsoft.com/office/officeart/2005/8/layout/list1"/>
    <dgm:cxn modelId="{0E44E074-4BAB-49A5-BC2E-9723267EA7EF}" type="presOf" srcId="{8D63CC16-A2A7-412F-B1FD-E00F31510651}" destId="{DDFCB183-BF73-4A73-956F-37DB502205F0}" srcOrd="1" destOrd="0" presId="urn:microsoft.com/office/officeart/2005/8/layout/list1"/>
    <dgm:cxn modelId="{151F4893-CC87-4816-B8A2-A26ADD971515}" srcId="{56B373F7-5FD7-4EA6-B987-ACCED9EF5497}" destId="{CC12D5EF-9056-447E-9A64-21A5E0E66657}" srcOrd="1" destOrd="0" parTransId="{49913EDE-260D-4D7E-ACCC-F1E8000164EA}" sibTransId="{821E306D-1ABD-4224-82F5-338D4A8A95D6}"/>
    <dgm:cxn modelId="{979B8AA8-3501-41FF-9212-E8AC21E81C74}" type="presOf" srcId="{9D631847-F92E-4106-840B-8EA89C29781D}" destId="{3187ABAD-7357-4E52-B98B-73568FEBF84C}" srcOrd="0" destOrd="1" presId="urn:microsoft.com/office/officeart/2005/8/layout/list1"/>
    <dgm:cxn modelId="{3988CEE1-4519-4542-9188-CDD18ECE7B23}" type="presOf" srcId="{CC12D5EF-9056-447E-9A64-21A5E0E66657}" destId="{B23C20DF-24A1-4043-90FE-5ED08D79FC37}" srcOrd="1" destOrd="0" presId="urn:microsoft.com/office/officeart/2005/8/layout/list1"/>
    <dgm:cxn modelId="{65D11FF0-8956-4F3A-8633-EDCB852FE049}" srcId="{E3CE36C7-2551-4C6D-9302-06175FDD93D1}" destId="{3EFC019F-4B73-479E-8274-CFA2AA2D5D8D}" srcOrd="0" destOrd="0" parTransId="{C3044670-D991-48D5-8A1A-B518FF0F1E68}" sibTransId="{B683D23B-11C6-47CD-8F8D-9EB8C4BAC531}"/>
    <dgm:cxn modelId="{5F8FDCFD-6231-45F1-931C-77BFF9F3FF11}" srcId="{CC12D5EF-9056-447E-9A64-21A5E0E66657}" destId="{BD5D8683-CE34-4D72-BBFC-01D5D96394F8}" srcOrd="0" destOrd="0" parTransId="{FEE6B1D3-784A-45F7-A578-54FD78A98A61}" sibTransId="{ECDD26B7-E9E0-4B7A-8C25-559345C1CA6A}"/>
    <dgm:cxn modelId="{1C9241FF-8687-4F4C-9DB9-EFCE7C9563C6}" srcId="{8D63CC16-A2A7-412F-B1FD-E00F31510651}" destId="{9D631847-F92E-4106-840B-8EA89C29781D}" srcOrd="1" destOrd="0" parTransId="{0136A826-6037-4C91-B888-F89EB43CE5C1}" sibTransId="{0559CD6D-E455-4364-90D5-69713CD2330F}"/>
    <dgm:cxn modelId="{AA706CC9-ABC8-498F-89C4-02657CF800C6}" type="presParOf" srcId="{1EF0A5EC-6BCA-4249-BBC7-703D9CA091B2}" destId="{12B334EB-BFA8-4935-B2FC-38D44CB63CBE}" srcOrd="0" destOrd="0" presId="urn:microsoft.com/office/officeart/2005/8/layout/list1"/>
    <dgm:cxn modelId="{27D39D95-C237-438F-9360-B1187EAE5721}" type="presParOf" srcId="{12B334EB-BFA8-4935-B2FC-38D44CB63CBE}" destId="{5EB62C82-A534-4D26-8360-F55C40F9C386}" srcOrd="0" destOrd="0" presId="urn:microsoft.com/office/officeart/2005/8/layout/list1"/>
    <dgm:cxn modelId="{D46BAC76-9BA4-46E3-9DE8-E384CE3BB515}" type="presParOf" srcId="{12B334EB-BFA8-4935-B2FC-38D44CB63CBE}" destId="{ED12EAA9-1BA1-4CF5-A963-B72F8474C3F5}" srcOrd="1" destOrd="0" presId="urn:microsoft.com/office/officeart/2005/8/layout/list1"/>
    <dgm:cxn modelId="{18E8A157-D75F-4619-9DF1-08FAA2399328}" type="presParOf" srcId="{1EF0A5EC-6BCA-4249-BBC7-703D9CA091B2}" destId="{1D7124DD-BECF-4F17-A37E-3878C374D44B}" srcOrd="1" destOrd="0" presId="urn:microsoft.com/office/officeart/2005/8/layout/list1"/>
    <dgm:cxn modelId="{2C311249-848A-4488-8B5F-3603D6E0757E}" type="presParOf" srcId="{1EF0A5EC-6BCA-4249-BBC7-703D9CA091B2}" destId="{6B83FBE7-09E8-417B-BD52-DE580F9B9C8F}" srcOrd="2" destOrd="0" presId="urn:microsoft.com/office/officeart/2005/8/layout/list1"/>
    <dgm:cxn modelId="{738B4C97-D886-4081-A099-D9360A1354EB}" type="presParOf" srcId="{1EF0A5EC-6BCA-4249-BBC7-703D9CA091B2}" destId="{529DC208-5E83-4CF2-AAC4-2E956FFF3EE9}" srcOrd="3" destOrd="0" presId="urn:microsoft.com/office/officeart/2005/8/layout/list1"/>
    <dgm:cxn modelId="{98F67BD8-DAC1-467F-8966-EFE88222162C}" type="presParOf" srcId="{1EF0A5EC-6BCA-4249-BBC7-703D9CA091B2}" destId="{ED15DD1A-499E-4276-8C16-5159B981C080}" srcOrd="4" destOrd="0" presId="urn:microsoft.com/office/officeart/2005/8/layout/list1"/>
    <dgm:cxn modelId="{24DD8F90-CADF-4490-A90D-0BF6791658BB}" type="presParOf" srcId="{ED15DD1A-499E-4276-8C16-5159B981C080}" destId="{8D3C9ECA-5429-4197-93EF-DC663A9663B4}" srcOrd="0" destOrd="0" presId="urn:microsoft.com/office/officeart/2005/8/layout/list1"/>
    <dgm:cxn modelId="{AC8C8F52-C3D3-4808-B3B7-355ED663CF07}" type="presParOf" srcId="{ED15DD1A-499E-4276-8C16-5159B981C080}" destId="{B23C20DF-24A1-4043-90FE-5ED08D79FC37}" srcOrd="1" destOrd="0" presId="urn:microsoft.com/office/officeart/2005/8/layout/list1"/>
    <dgm:cxn modelId="{761182EA-8BEC-4B21-8868-FA94A373214D}" type="presParOf" srcId="{1EF0A5EC-6BCA-4249-BBC7-703D9CA091B2}" destId="{1A3F53E5-3A3B-44E7-B351-B6CDBA87E3CF}" srcOrd="5" destOrd="0" presId="urn:microsoft.com/office/officeart/2005/8/layout/list1"/>
    <dgm:cxn modelId="{7E06A177-B1B7-4DA1-8FE5-5F6D829021BB}" type="presParOf" srcId="{1EF0A5EC-6BCA-4249-BBC7-703D9CA091B2}" destId="{4BB475B2-70AE-4508-AD66-1B3D2A780DF2}" srcOrd="6" destOrd="0" presId="urn:microsoft.com/office/officeart/2005/8/layout/list1"/>
    <dgm:cxn modelId="{632E8D9C-C4AE-44A7-9792-092F600ACBB0}" type="presParOf" srcId="{1EF0A5EC-6BCA-4249-BBC7-703D9CA091B2}" destId="{5924BAD6-0D04-407A-A7C0-812BEE459D3A}" srcOrd="7" destOrd="0" presId="urn:microsoft.com/office/officeart/2005/8/layout/list1"/>
    <dgm:cxn modelId="{0209CB0B-6F7C-4F02-8EC6-047E62B2FC60}" type="presParOf" srcId="{1EF0A5EC-6BCA-4249-BBC7-703D9CA091B2}" destId="{186F7785-1AE1-40A9-B2FC-330C750B508B}" srcOrd="8" destOrd="0" presId="urn:microsoft.com/office/officeart/2005/8/layout/list1"/>
    <dgm:cxn modelId="{1E9DBF35-819C-41B9-8DA4-43EFCB60C2BF}" type="presParOf" srcId="{186F7785-1AE1-40A9-B2FC-330C750B508B}" destId="{F2F390F2-15C0-4346-9DB3-C3A6848ABA70}" srcOrd="0" destOrd="0" presId="urn:microsoft.com/office/officeart/2005/8/layout/list1"/>
    <dgm:cxn modelId="{A62FAB12-2B8E-4667-85A0-A2DF57C5BFB3}" type="presParOf" srcId="{186F7785-1AE1-40A9-B2FC-330C750B508B}" destId="{DDFCB183-BF73-4A73-956F-37DB502205F0}" srcOrd="1" destOrd="0" presId="urn:microsoft.com/office/officeart/2005/8/layout/list1"/>
    <dgm:cxn modelId="{F128F1E5-1C72-4652-B3B7-3FE9CC9B86D8}" type="presParOf" srcId="{1EF0A5EC-6BCA-4249-BBC7-703D9CA091B2}" destId="{698AC1BB-A628-42DB-BE83-343249593DEA}" srcOrd="9" destOrd="0" presId="urn:microsoft.com/office/officeart/2005/8/layout/list1"/>
    <dgm:cxn modelId="{9BE23214-90C3-454F-9B29-4A419624ED21}" type="presParOf" srcId="{1EF0A5EC-6BCA-4249-BBC7-703D9CA091B2}" destId="{3187ABAD-7357-4E52-B98B-73568FEBF84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BC31C59-BFBB-405A-AE2A-B5D635DB2407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5E0645-1C23-471E-AF0D-E4AE97669F67}">
      <dgm:prSet phldrT="[Text]"/>
      <dgm:spPr/>
      <dgm:t>
        <a:bodyPr/>
        <a:lstStyle/>
        <a:p>
          <a:r>
            <a:rPr lang="en-US" dirty="0">
              <a:ea typeface="Arial Unicode MS" pitchFamily="34" charset="-128"/>
              <a:cs typeface="Arial Unicode MS" pitchFamily="34" charset="-128"/>
            </a:rPr>
            <a:t>Southern Gothic </a:t>
          </a:r>
          <a:endParaRPr lang="en-US" dirty="0"/>
        </a:p>
      </dgm:t>
    </dgm:pt>
    <dgm:pt modelId="{78A5CE55-BD24-4B96-B85F-56361AD3EC92}" type="parTrans" cxnId="{A4A41713-41A9-4952-BCB9-53B3DA555A33}">
      <dgm:prSet/>
      <dgm:spPr/>
      <dgm:t>
        <a:bodyPr/>
        <a:lstStyle/>
        <a:p>
          <a:endParaRPr lang="en-US"/>
        </a:p>
      </dgm:t>
    </dgm:pt>
    <dgm:pt modelId="{874ABE59-206F-4430-82AE-F2A28DBED3B0}" type="sibTrans" cxnId="{A4A41713-41A9-4952-BCB9-53B3DA555A33}">
      <dgm:prSet/>
      <dgm:spPr/>
      <dgm:t>
        <a:bodyPr/>
        <a:lstStyle/>
        <a:p>
          <a:endParaRPr lang="en-US"/>
        </a:p>
      </dgm:t>
    </dgm:pt>
    <dgm:pt modelId="{7BCDBE27-DD19-4441-A6A7-EDC786F0AEEE}">
      <dgm:prSet phldrT="[Text]"/>
      <dgm:spPr/>
      <dgm:t>
        <a:bodyPr/>
        <a:lstStyle/>
        <a:p>
          <a:r>
            <a:rPr lang="en-US" dirty="0"/>
            <a:t>Racial Tension</a:t>
          </a:r>
        </a:p>
      </dgm:t>
    </dgm:pt>
    <dgm:pt modelId="{E9859505-2948-4F87-B532-38B8831C79E0}" type="parTrans" cxnId="{53AD9106-5762-469C-A3CF-B9188F28A78C}">
      <dgm:prSet/>
      <dgm:spPr/>
      <dgm:t>
        <a:bodyPr/>
        <a:lstStyle/>
        <a:p>
          <a:endParaRPr lang="en-US"/>
        </a:p>
      </dgm:t>
    </dgm:pt>
    <dgm:pt modelId="{ACFD3698-43B2-47D1-B2ED-285099905731}" type="sibTrans" cxnId="{53AD9106-5762-469C-A3CF-B9188F28A78C}">
      <dgm:prSet/>
      <dgm:spPr/>
      <dgm:t>
        <a:bodyPr/>
        <a:lstStyle/>
        <a:p>
          <a:endParaRPr lang="en-US"/>
        </a:p>
      </dgm:t>
    </dgm:pt>
    <dgm:pt modelId="{754F9775-9F54-462F-8167-EC59903ABEFD}">
      <dgm:prSet phldrT="[Text]"/>
      <dgm:spPr/>
      <dgm:t>
        <a:bodyPr/>
        <a:lstStyle/>
        <a:p>
          <a:r>
            <a:rPr lang="en-US" dirty="0"/>
            <a:t>Local Color</a:t>
          </a:r>
        </a:p>
      </dgm:t>
    </dgm:pt>
    <dgm:pt modelId="{E79AC3E4-AFF5-4371-85DE-27016BFD45AD}" type="parTrans" cxnId="{105A7DA9-AE40-454A-93D7-B6FC24CAE193}">
      <dgm:prSet/>
      <dgm:spPr/>
      <dgm:t>
        <a:bodyPr/>
        <a:lstStyle/>
        <a:p>
          <a:endParaRPr lang="en-US"/>
        </a:p>
      </dgm:t>
    </dgm:pt>
    <dgm:pt modelId="{05078BEA-BA68-4285-9D4B-F17C5193DC12}" type="sibTrans" cxnId="{105A7DA9-AE40-454A-93D7-B6FC24CAE193}">
      <dgm:prSet/>
      <dgm:spPr/>
      <dgm:t>
        <a:bodyPr/>
        <a:lstStyle/>
        <a:p>
          <a:endParaRPr lang="en-US"/>
        </a:p>
      </dgm:t>
    </dgm:pt>
    <dgm:pt modelId="{082882EF-7EAD-4F4F-9BEB-1B3B79C54B68}">
      <dgm:prSet/>
      <dgm:spPr/>
      <dgm:t>
        <a:bodyPr/>
        <a:lstStyle/>
        <a:p>
          <a:r>
            <a:rPr lang="en-US" dirty="0">
              <a:ea typeface="Arial Unicode MS" pitchFamily="34" charset="-128"/>
              <a:cs typeface="Arial Unicode MS" pitchFamily="34" charset="-128"/>
            </a:rPr>
            <a:t>Centered on a moldering Ante Bellum mansion and featuring the </a:t>
          </a:r>
          <a:r>
            <a:rPr lang="en-US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lingering effects of slavery</a:t>
          </a:r>
          <a:r>
            <a:rPr lang="en-US" dirty="0">
              <a:ea typeface="Arial Unicode MS" pitchFamily="34" charset="-128"/>
              <a:cs typeface="Arial Unicode MS" pitchFamily="34" charset="-128"/>
            </a:rPr>
            <a:t>, the </a:t>
          </a:r>
          <a:r>
            <a:rPr lang="en-US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Civil War</a:t>
          </a:r>
          <a:r>
            <a:rPr lang="en-US" dirty="0">
              <a:ea typeface="Arial Unicode MS" pitchFamily="34" charset="-128"/>
              <a:cs typeface="Arial Unicode MS" pitchFamily="34" charset="-128"/>
            </a:rPr>
            <a:t>, or </a:t>
          </a:r>
          <a:r>
            <a:rPr lang="en-US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racism</a:t>
          </a:r>
          <a:r>
            <a:rPr lang="en-US" dirty="0">
              <a:ea typeface="Arial Unicode MS" pitchFamily="34" charset="-128"/>
              <a:cs typeface="Arial Unicode MS" pitchFamily="34" charset="-128"/>
            </a:rPr>
            <a:t>, actual or suggested </a:t>
          </a:r>
          <a:r>
            <a:rPr lang="en-US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incest or insanity</a:t>
          </a:r>
          <a:r>
            <a:rPr lang="en-US" dirty="0">
              <a:ea typeface="Arial Unicode MS" pitchFamily="34" charset="-128"/>
              <a:cs typeface="Arial Unicode MS" pitchFamily="34" charset="-128"/>
            </a:rPr>
            <a:t>.</a:t>
          </a:r>
          <a:endParaRPr lang="en-US" dirty="0"/>
        </a:p>
      </dgm:t>
    </dgm:pt>
    <dgm:pt modelId="{98D66687-4543-4482-9B76-E452AFB8BDF7}" type="parTrans" cxnId="{ADCFAF93-E055-442D-B74A-0FF5C369315D}">
      <dgm:prSet/>
      <dgm:spPr/>
      <dgm:t>
        <a:bodyPr/>
        <a:lstStyle/>
        <a:p>
          <a:endParaRPr lang="en-US"/>
        </a:p>
      </dgm:t>
    </dgm:pt>
    <dgm:pt modelId="{40E700A9-A42A-4804-9213-9A835C293128}" type="sibTrans" cxnId="{ADCFAF93-E055-442D-B74A-0FF5C369315D}">
      <dgm:prSet/>
      <dgm:spPr/>
      <dgm:t>
        <a:bodyPr/>
        <a:lstStyle/>
        <a:p>
          <a:endParaRPr lang="en-US"/>
        </a:p>
      </dgm:t>
    </dgm:pt>
    <dgm:pt modelId="{1CF519E3-85FE-47C6-8D9A-9EC4279D2123}">
      <dgm:prSet/>
      <dgm:spPr/>
      <dgm:t>
        <a:bodyPr/>
        <a:lstStyle/>
        <a:p>
          <a:r>
            <a:rPr lang="en-US" dirty="0">
              <a:ea typeface="Arial Unicode MS" pitchFamily="34" charset="-128"/>
              <a:cs typeface="Arial Unicode MS" pitchFamily="34" charset="-128"/>
            </a:rPr>
            <a:t>These stories often contained an elderly Afro-American woman or man who is the embodiment of long-suffering goodness and wisdom.  </a:t>
          </a:r>
          <a:endParaRPr lang="en-US" dirty="0"/>
        </a:p>
      </dgm:t>
    </dgm:pt>
    <dgm:pt modelId="{F42AB376-02FA-47C6-9CBE-1E6F61DEB5C5}" type="parTrans" cxnId="{94C48895-6626-4812-98D7-B4C04E16E540}">
      <dgm:prSet/>
      <dgm:spPr/>
      <dgm:t>
        <a:bodyPr/>
        <a:lstStyle/>
        <a:p>
          <a:endParaRPr lang="en-US"/>
        </a:p>
      </dgm:t>
    </dgm:pt>
    <dgm:pt modelId="{E3EE994A-E52B-4D27-9C63-F7369E6C6F75}" type="sibTrans" cxnId="{94C48895-6626-4812-98D7-B4C04E16E540}">
      <dgm:prSet/>
      <dgm:spPr/>
      <dgm:t>
        <a:bodyPr/>
        <a:lstStyle/>
        <a:p>
          <a:endParaRPr lang="en-US"/>
        </a:p>
      </dgm:t>
    </dgm:pt>
    <dgm:pt modelId="{3ACD8F98-B965-4B9D-8201-9D074204C4E0}">
      <dgm:prSet/>
      <dgm:spPr/>
      <dgm:t>
        <a:bodyPr/>
        <a:lstStyle/>
        <a:p>
          <a:r>
            <a:rPr lang="en-US">
              <a:ea typeface="Arial Unicode MS" pitchFamily="34" charset="-128"/>
              <a:cs typeface="Arial Unicode MS" pitchFamily="34" charset="-128"/>
            </a:rPr>
            <a:t>The also included </a:t>
          </a:r>
          <a:r>
            <a:rPr lang="en-US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local color writing, vernacular</a:t>
          </a:r>
          <a:r>
            <a:rPr lang="en-US">
              <a:ea typeface="Arial Unicode MS" pitchFamily="34" charset="-128"/>
              <a:cs typeface="Arial Unicode MS" pitchFamily="34" charset="-128"/>
            </a:rPr>
            <a:t>, and a deep sense of the </a:t>
          </a:r>
          <a:r>
            <a:rPr lang="en-US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grotesque</a:t>
          </a:r>
          <a:r>
            <a:rPr lang="en-US">
              <a:ea typeface="Arial Unicode MS" pitchFamily="34" charset="-128"/>
              <a:cs typeface="Arial Unicode MS" pitchFamily="34" charset="-128"/>
            </a:rPr>
            <a:t>.</a:t>
          </a:r>
          <a:r>
            <a:rPr lang="en-US">
              <a:cs typeface="Times New Roman" pitchFamily="18" charset="0"/>
            </a:rPr>
            <a:t>    </a:t>
          </a:r>
          <a:endParaRPr lang="en-US" dirty="0"/>
        </a:p>
      </dgm:t>
    </dgm:pt>
    <dgm:pt modelId="{1BBA553A-3D80-4D91-B094-8071D1098E05}" type="parTrans" cxnId="{1A24C3F4-5B86-4EE5-841E-86E378597636}">
      <dgm:prSet/>
      <dgm:spPr/>
      <dgm:t>
        <a:bodyPr/>
        <a:lstStyle/>
        <a:p>
          <a:endParaRPr lang="en-US"/>
        </a:p>
      </dgm:t>
    </dgm:pt>
    <dgm:pt modelId="{335E9374-9607-4B70-A03B-F589CF2E1B04}" type="sibTrans" cxnId="{1A24C3F4-5B86-4EE5-841E-86E378597636}">
      <dgm:prSet/>
      <dgm:spPr/>
      <dgm:t>
        <a:bodyPr/>
        <a:lstStyle/>
        <a:p>
          <a:endParaRPr lang="en-US"/>
        </a:p>
      </dgm:t>
    </dgm:pt>
    <dgm:pt modelId="{5F9C6732-814B-42DC-8BBF-1640864645A8}">
      <dgm:prSet/>
      <dgm:spPr/>
      <dgm:t>
        <a:bodyPr/>
        <a:lstStyle/>
        <a:p>
          <a:r>
            <a:rPr lang="en-US" dirty="0">
              <a:ea typeface="Arial Unicode MS" pitchFamily="34" charset="-128"/>
              <a:cs typeface="Arial Unicode MS" pitchFamily="34" charset="-128"/>
            </a:rPr>
            <a:t>Many Southern Gothic stories contain </a:t>
          </a:r>
          <a:r>
            <a:rPr lang="en-US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magic realism</a:t>
          </a:r>
          <a:r>
            <a:rPr lang="en-US" dirty="0">
              <a:ea typeface="Arial Unicode MS" pitchFamily="34" charset="-128"/>
              <a:cs typeface="Arial Unicode MS" pitchFamily="34" charset="-128"/>
            </a:rPr>
            <a:t>, which thrives on the bizarre, mingling realism and fantasy.</a:t>
          </a:r>
          <a:endParaRPr lang="en-US" dirty="0"/>
        </a:p>
      </dgm:t>
    </dgm:pt>
    <dgm:pt modelId="{C02240F4-C09F-49FD-B46A-C2E1D16496C2}" type="sibTrans" cxnId="{892DA10A-96D2-4383-A26A-4B3D4281A475}">
      <dgm:prSet/>
      <dgm:spPr/>
      <dgm:t>
        <a:bodyPr/>
        <a:lstStyle/>
        <a:p>
          <a:endParaRPr lang="en-US"/>
        </a:p>
      </dgm:t>
    </dgm:pt>
    <dgm:pt modelId="{0009CC9F-F9A6-4D14-9DD9-0C0907F41B12}" type="parTrans" cxnId="{892DA10A-96D2-4383-A26A-4B3D4281A475}">
      <dgm:prSet/>
      <dgm:spPr/>
      <dgm:t>
        <a:bodyPr/>
        <a:lstStyle/>
        <a:p>
          <a:endParaRPr lang="en-US"/>
        </a:p>
      </dgm:t>
    </dgm:pt>
    <dgm:pt modelId="{C228E322-F63C-4043-868A-6FFAE2D4C0A7}" type="pres">
      <dgm:prSet presAssocID="{5BC31C59-BFBB-405A-AE2A-B5D635DB2407}" presName="linear" presStyleCnt="0">
        <dgm:presLayoutVars>
          <dgm:dir/>
          <dgm:animLvl val="lvl"/>
          <dgm:resizeHandles val="exact"/>
        </dgm:presLayoutVars>
      </dgm:prSet>
      <dgm:spPr/>
    </dgm:pt>
    <dgm:pt modelId="{88D31094-5F49-4D36-8260-2C81D1770594}" type="pres">
      <dgm:prSet presAssocID="{7F5E0645-1C23-471E-AF0D-E4AE97669F67}" presName="parentLin" presStyleCnt="0"/>
      <dgm:spPr/>
    </dgm:pt>
    <dgm:pt modelId="{FAEA8285-1557-405B-9C36-788C4C60689A}" type="pres">
      <dgm:prSet presAssocID="{7F5E0645-1C23-471E-AF0D-E4AE97669F67}" presName="parentLeftMargin" presStyleLbl="node1" presStyleIdx="0" presStyleCnt="3"/>
      <dgm:spPr/>
    </dgm:pt>
    <dgm:pt modelId="{574357DF-81C6-457B-9793-D600BBEE9A9B}" type="pres">
      <dgm:prSet presAssocID="{7F5E0645-1C23-471E-AF0D-E4AE97669F6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C081009-D3F4-4345-A6C5-7D99F3CEF2C0}" type="pres">
      <dgm:prSet presAssocID="{7F5E0645-1C23-471E-AF0D-E4AE97669F67}" presName="negativeSpace" presStyleCnt="0"/>
      <dgm:spPr/>
    </dgm:pt>
    <dgm:pt modelId="{32BE1C5E-7FA1-48DF-A433-6E06AFB5AA21}" type="pres">
      <dgm:prSet presAssocID="{7F5E0645-1C23-471E-AF0D-E4AE97669F67}" presName="childText" presStyleLbl="conFgAcc1" presStyleIdx="0" presStyleCnt="3" custLinFactNeighborX="0" custLinFactNeighborY="-22757">
        <dgm:presLayoutVars>
          <dgm:bulletEnabled val="1"/>
        </dgm:presLayoutVars>
      </dgm:prSet>
      <dgm:spPr/>
    </dgm:pt>
    <dgm:pt modelId="{1B6CC9B6-80E0-4BC4-AE6F-43606A85899B}" type="pres">
      <dgm:prSet presAssocID="{874ABE59-206F-4430-82AE-F2A28DBED3B0}" presName="spaceBetweenRectangles" presStyleCnt="0"/>
      <dgm:spPr/>
    </dgm:pt>
    <dgm:pt modelId="{39D9D08A-874A-4DE7-B607-45F2D9E3F5C4}" type="pres">
      <dgm:prSet presAssocID="{7BCDBE27-DD19-4441-A6A7-EDC786F0AEEE}" presName="parentLin" presStyleCnt="0"/>
      <dgm:spPr/>
    </dgm:pt>
    <dgm:pt modelId="{2DF1AD18-92D6-45F9-AD8A-CBEE9425E172}" type="pres">
      <dgm:prSet presAssocID="{7BCDBE27-DD19-4441-A6A7-EDC786F0AEEE}" presName="parentLeftMargin" presStyleLbl="node1" presStyleIdx="0" presStyleCnt="3"/>
      <dgm:spPr/>
    </dgm:pt>
    <dgm:pt modelId="{7DD61184-CC27-4099-BC47-9E575E59B4FF}" type="pres">
      <dgm:prSet presAssocID="{7BCDBE27-DD19-4441-A6A7-EDC786F0AEE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9393BB7-045A-4C7F-BA71-3E9C1F951EC2}" type="pres">
      <dgm:prSet presAssocID="{7BCDBE27-DD19-4441-A6A7-EDC786F0AEEE}" presName="negativeSpace" presStyleCnt="0"/>
      <dgm:spPr/>
    </dgm:pt>
    <dgm:pt modelId="{54F51AB4-B221-4146-B856-830447F24DBC}" type="pres">
      <dgm:prSet presAssocID="{7BCDBE27-DD19-4441-A6A7-EDC786F0AEEE}" presName="childText" presStyleLbl="conFgAcc1" presStyleIdx="1" presStyleCnt="3">
        <dgm:presLayoutVars>
          <dgm:bulletEnabled val="1"/>
        </dgm:presLayoutVars>
      </dgm:prSet>
      <dgm:spPr/>
    </dgm:pt>
    <dgm:pt modelId="{41F73C5D-4E19-4FED-B200-6C9F0D6C8A19}" type="pres">
      <dgm:prSet presAssocID="{ACFD3698-43B2-47D1-B2ED-285099905731}" presName="spaceBetweenRectangles" presStyleCnt="0"/>
      <dgm:spPr/>
    </dgm:pt>
    <dgm:pt modelId="{63E4BFE1-7020-4862-B622-C5FCB68C851B}" type="pres">
      <dgm:prSet presAssocID="{754F9775-9F54-462F-8167-EC59903ABEFD}" presName="parentLin" presStyleCnt="0"/>
      <dgm:spPr/>
    </dgm:pt>
    <dgm:pt modelId="{416DA9A5-9C73-4CCF-9EF1-70E3C47E6A5D}" type="pres">
      <dgm:prSet presAssocID="{754F9775-9F54-462F-8167-EC59903ABEFD}" presName="parentLeftMargin" presStyleLbl="node1" presStyleIdx="1" presStyleCnt="3"/>
      <dgm:spPr/>
    </dgm:pt>
    <dgm:pt modelId="{68B17EC7-575E-4473-826B-C7A6B433B74C}" type="pres">
      <dgm:prSet presAssocID="{754F9775-9F54-462F-8167-EC59903ABEF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F4E6C0E-F743-413E-9E57-A29A71C66907}" type="pres">
      <dgm:prSet presAssocID="{754F9775-9F54-462F-8167-EC59903ABEFD}" presName="negativeSpace" presStyleCnt="0"/>
      <dgm:spPr/>
    </dgm:pt>
    <dgm:pt modelId="{CBE9BE96-7BD3-4C5F-9DAB-3479EB758B6D}" type="pres">
      <dgm:prSet presAssocID="{754F9775-9F54-462F-8167-EC59903ABEF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3AD9106-5762-469C-A3CF-B9188F28A78C}" srcId="{5BC31C59-BFBB-405A-AE2A-B5D635DB2407}" destId="{7BCDBE27-DD19-4441-A6A7-EDC786F0AEEE}" srcOrd="1" destOrd="0" parTransId="{E9859505-2948-4F87-B532-38B8831C79E0}" sibTransId="{ACFD3698-43B2-47D1-B2ED-285099905731}"/>
    <dgm:cxn modelId="{892DA10A-96D2-4383-A26A-4B3D4281A475}" srcId="{754F9775-9F54-462F-8167-EC59903ABEFD}" destId="{5F9C6732-814B-42DC-8BBF-1640864645A8}" srcOrd="1" destOrd="0" parTransId="{0009CC9F-F9A6-4D14-9DD9-0C0907F41B12}" sibTransId="{C02240F4-C09F-49FD-B46A-C2E1D16496C2}"/>
    <dgm:cxn modelId="{A4A41713-41A9-4952-BCB9-53B3DA555A33}" srcId="{5BC31C59-BFBB-405A-AE2A-B5D635DB2407}" destId="{7F5E0645-1C23-471E-AF0D-E4AE97669F67}" srcOrd="0" destOrd="0" parTransId="{78A5CE55-BD24-4B96-B85F-56361AD3EC92}" sibTransId="{874ABE59-206F-4430-82AE-F2A28DBED3B0}"/>
    <dgm:cxn modelId="{15F75624-540D-4CA4-889D-70C732D6264E}" type="presOf" srcId="{082882EF-7EAD-4F4F-9BEB-1B3B79C54B68}" destId="{32BE1C5E-7FA1-48DF-A433-6E06AFB5AA21}" srcOrd="0" destOrd="0" presId="urn:microsoft.com/office/officeart/2005/8/layout/list1"/>
    <dgm:cxn modelId="{4D22BB28-EEAA-446D-BC6C-E679AED07ED2}" type="presOf" srcId="{754F9775-9F54-462F-8167-EC59903ABEFD}" destId="{416DA9A5-9C73-4CCF-9EF1-70E3C47E6A5D}" srcOrd="0" destOrd="0" presId="urn:microsoft.com/office/officeart/2005/8/layout/list1"/>
    <dgm:cxn modelId="{562A9829-13C4-44BA-95F8-5DDB80EFF860}" type="presOf" srcId="{7F5E0645-1C23-471E-AF0D-E4AE97669F67}" destId="{FAEA8285-1557-405B-9C36-788C4C60689A}" srcOrd="0" destOrd="0" presId="urn:microsoft.com/office/officeart/2005/8/layout/list1"/>
    <dgm:cxn modelId="{8CC8802F-FA4F-42AC-A10D-A43EC3BF063C}" type="presOf" srcId="{754F9775-9F54-462F-8167-EC59903ABEFD}" destId="{68B17EC7-575E-4473-826B-C7A6B433B74C}" srcOrd="1" destOrd="0" presId="urn:microsoft.com/office/officeart/2005/8/layout/list1"/>
    <dgm:cxn modelId="{22E0FD5D-402C-4FB0-B5A7-2B235B0B8420}" type="presOf" srcId="{7F5E0645-1C23-471E-AF0D-E4AE97669F67}" destId="{574357DF-81C6-457B-9793-D600BBEE9A9B}" srcOrd="1" destOrd="0" presId="urn:microsoft.com/office/officeart/2005/8/layout/list1"/>
    <dgm:cxn modelId="{3F4F3D74-96E4-4D9C-BB77-52A9DBF4D7F6}" type="presOf" srcId="{7BCDBE27-DD19-4441-A6A7-EDC786F0AEEE}" destId="{2DF1AD18-92D6-45F9-AD8A-CBEE9425E172}" srcOrd="0" destOrd="0" presId="urn:microsoft.com/office/officeart/2005/8/layout/list1"/>
    <dgm:cxn modelId="{7D292A7A-D21E-448A-96BA-ABF54E755C99}" type="presOf" srcId="{3ACD8F98-B965-4B9D-8201-9D074204C4E0}" destId="{CBE9BE96-7BD3-4C5F-9DAB-3479EB758B6D}" srcOrd="0" destOrd="0" presId="urn:microsoft.com/office/officeart/2005/8/layout/list1"/>
    <dgm:cxn modelId="{ADCFAF93-E055-442D-B74A-0FF5C369315D}" srcId="{7F5E0645-1C23-471E-AF0D-E4AE97669F67}" destId="{082882EF-7EAD-4F4F-9BEB-1B3B79C54B68}" srcOrd="0" destOrd="0" parTransId="{98D66687-4543-4482-9B76-E452AFB8BDF7}" sibTransId="{40E700A9-A42A-4804-9213-9A835C293128}"/>
    <dgm:cxn modelId="{94C48895-6626-4812-98D7-B4C04E16E540}" srcId="{7BCDBE27-DD19-4441-A6A7-EDC786F0AEEE}" destId="{1CF519E3-85FE-47C6-8D9A-9EC4279D2123}" srcOrd="0" destOrd="0" parTransId="{F42AB376-02FA-47C6-9CBE-1E6F61DEB5C5}" sibTransId="{E3EE994A-E52B-4D27-9C63-F7369E6C6F75}"/>
    <dgm:cxn modelId="{105A7DA9-AE40-454A-93D7-B6FC24CAE193}" srcId="{5BC31C59-BFBB-405A-AE2A-B5D635DB2407}" destId="{754F9775-9F54-462F-8167-EC59903ABEFD}" srcOrd="2" destOrd="0" parTransId="{E79AC3E4-AFF5-4371-85DE-27016BFD45AD}" sibTransId="{05078BEA-BA68-4285-9D4B-F17C5193DC12}"/>
    <dgm:cxn modelId="{6D70A1AC-1391-4736-B81D-505835ADC37F}" type="presOf" srcId="{1CF519E3-85FE-47C6-8D9A-9EC4279D2123}" destId="{54F51AB4-B221-4146-B856-830447F24DBC}" srcOrd="0" destOrd="0" presId="urn:microsoft.com/office/officeart/2005/8/layout/list1"/>
    <dgm:cxn modelId="{0B49DEBB-BFDF-4222-9C83-0034461E65B9}" type="presOf" srcId="{5F9C6732-814B-42DC-8BBF-1640864645A8}" destId="{CBE9BE96-7BD3-4C5F-9DAB-3479EB758B6D}" srcOrd="0" destOrd="1" presId="urn:microsoft.com/office/officeart/2005/8/layout/list1"/>
    <dgm:cxn modelId="{543F86D3-DBF7-4B99-AEC2-886636EEF29C}" type="presOf" srcId="{7BCDBE27-DD19-4441-A6A7-EDC786F0AEEE}" destId="{7DD61184-CC27-4099-BC47-9E575E59B4FF}" srcOrd="1" destOrd="0" presId="urn:microsoft.com/office/officeart/2005/8/layout/list1"/>
    <dgm:cxn modelId="{1A24C3F4-5B86-4EE5-841E-86E378597636}" srcId="{754F9775-9F54-462F-8167-EC59903ABEFD}" destId="{3ACD8F98-B965-4B9D-8201-9D074204C4E0}" srcOrd="0" destOrd="0" parTransId="{1BBA553A-3D80-4D91-B094-8071D1098E05}" sibTransId="{335E9374-9607-4B70-A03B-F589CF2E1B04}"/>
    <dgm:cxn modelId="{0824C6FE-CB64-47CD-975A-64734F42E4DB}" type="presOf" srcId="{5BC31C59-BFBB-405A-AE2A-B5D635DB2407}" destId="{C228E322-F63C-4043-868A-6FFAE2D4C0A7}" srcOrd="0" destOrd="0" presId="urn:microsoft.com/office/officeart/2005/8/layout/list1"/>
    <dgm:cxn modelId="{CFDB52C0-1AA8-4936-A81E-ED097FD2E384}" type="presParOf" srcId="{C228E322-F63C-4043-868A-6FFAE2D4C0A7}" destId="{88D31094-5F49-4D36-8260-2C81D1770594}" srcOrd="0" destOrd="0" presId="urn:microsoft.com/office/officeart/2005/8/layout/list1"/>
    <dgm:cxn modelId="{C3DEA357-F5A2-4E30-900B-ED04FFBCCED0}" type="presParOf" srcId="{88D31094-5F49-4D36-8260-2C81D1770594}" destId="{FAEA8285-1557-405B-9C36-788C4C60689A}" srcOrd="0" destOrd="0" presId="urn:microsoft.com/office/officeart/2005/8/layout/list1"/>
    <dgm:cxn modelId="{10A76B9D-ABD1-4031-9F20-5BF1403F6681}" type="presParOf" srcId="{88D31094-5F49-4D36-8260-2C81D1770594}" destId="{574357DF-81C6-457B-9793-D600BBEE9A9B}" srcOrd="1" destOrd="0" presId="urn:microsoft.com/office/officeart/2005/8/layout/list1"/>
    <dgm:cxn modelId="{96FDC1B2-0E52-415E-BD3E-3F2B1625FCB4}" type="presParOf" srcId="{C228E322-F63C-4043-868A-6FFAE2D4C0A7}" destId="{1C081009-D3F4-4345-A6C5-7D99F3CEF2C0}" srcOrd="1" destOrd="0" presId="urn:microsoft.com/office/officeart/2005/8/layout/list1"/>
    <dgm:cxn modelId="{EF7B0F8D-85B0-4D9F-AAD3-63B97EFD0F9C}" type="presParOf" srcId="{C228E322-F63C-4043-868A-6FFAE2D4C0A7}" destId="{32BE1C5E-7FA1-48DF-A433-6E06AFB5AA21}" srcOrd="2" destOrd="0" presId="urn:microsoft.com/office/officeart/2005/8/layout/list1"/>
    <dgm:cxn modelId="{22908EC7-899A-41AA-8674-9BA6A4E1CAB8}" type="presParOf" srcId="{C228E322-F63C-4043-868A-6FFAE2D4C0A7}" destId="{1B6CC9B6-80E0-4BC4-AE6F-43606A85899B}" srcOrd="3" destOrd="0" presId="urn:microsoft.com/office/officeart/2005/8/layout/list1"/>
    <dgm:cxn modelId="{97914693-8CCA-4BDC-95D4-2A516855FB81}" type="presParOf" srcId="{C228E322-F63C-4043-868A-6FFAE2D4C0A7}" destId="{39D9D08A-874A-4DE7-B607-45F2D9E3F5C4}" srcOrd="4" destOrd="0" presId="urn:microsoft.com/office/officeart/2005/8/layout/list1"/>
    <dgm:cxn modelId="{F99FC9B7-F123-407E-AF73-E650A9A5AFA2}" type="presParOf" srcId="{39D9D08A-874A-4DE7-B607-45F2D9E3F5C4}" destId="{2DF1AD18-92D6-45F9-AD8A-CBEE9425E172}" srcOrd="0" destOrd="0" presId="urn:microsoft.com/office/officeart/2005/8/layout/list1"/>
    <dgm:cxn modelId="{03CD3F56-66C5-47D2-8A9A-958F5D840C77}" type="presParOf" srcId="{39D9D08A-874A-4DE7-B607-45F2D9E3F5C4}" destId="{7DD61184-CC27-4099-BC47-9E575E59B4FF}" srcOrd="1" destOrd="0" presId="urn:microsoft.com/office/officeart/2005/8/layout/list1"/>
    <dgm:cxn modelId="{5B1FA832-73DD-4537-ADFC-E9D63EB79EF8}" type="presParOf" srcId="{C228E322-F63C-4043-868A-6FFAE2D4C0A7}" destId="{E9393BB7-045A-4C7F-BA71-3E9C1F951EC2}" srcOrd="5" destOrd="0" presId="urn:microsoft.com/office/officeart/2005/8/layout/list1"/>
    <dgm:cxn modelId="{53B8FA44-AA03-468C-9DE2-A0DF9F04988B}" type="presParOf" srcId="{C228E322-F63C-4043-868A-6FFAE2D4C0A7}" destId="{54F51AB4-B221-4146-B856-830447F24DBC}" srcOrd="6" destOrd="0" presId="urn:microsoft.com/office/officeart/2005/8/layout/list1"/>
    <dgm:cxn modelId="{A80F106C-E209-42D6-BA81-68A51B98375E}" type="presParOf" srcId="{C228E322-F63C-4043-868A-6FFAE2D4C0A7}" destId="{41F73C5D-4E19-4FED-B200-6C9F0D6C8A19}" srcOrd="7" destOrd="0" presId="urn:microsoft.com/office/officeart/2005/8/layout/list1"/>
    <dgm:cxn modelId="{8ECFDE53-3E92-434A-9F2C-9833775A2CFF}" type="presParOf" srcId="{C228E322-F63C-4043-868A-6FFAE2D4C0A7}" destId="{63E4BFE1-7020-4862-B622-C5FCB68C851B}" srcOrd="8" destOrd="0" presId="urn:microsoft.com/office/officeart/2005/8/layout/list1"/>
    <dgm:cxn modelId="{E0EE3FBF-C289-4190-87CA-3EFE7A16AE36}" type="presParOf" srcId="{63E4BFE1-7020-4862-B622-C5FCB68C851B}" destId="{416DA9A5-9C73-4CCF-9EF1-70E3C47E6A5D}" srcOrd="0" destOrd="0" presId="urn:microsoft.com/office/officeart/2005/8/layout/list1"/>
    <dgm:cxn modelId="{65BCA15A-D628-4C6E-8520-4CE801A444A9}" type="presParOf" srcId="{63E4BFE1-7020-4862-B622-C5FCB68C851B}" destId="{68B17EC7-575E-4473-826B-C7A6B433B74C}" srcOrd="1" destOrd="0" presId="urn:microsoft.com/office/officeart/2005/8/layout/list1"/>
    <dgm:cxn modelId="{AAACFC51-8379-4433-AECB-82F8A677A5AA}" type="presParOf" srcId="{C228E322-F63C-4043-868A-6FFAE2D4C0A7}" destId="{BF4E6C0E-F743-413E-9E57-A29A71C66907}" srcOrd="9" destOrd="0" presId="urn:microsoft.com/office/officeart/2005/8/layout/list1"/>
    <dgm:cxn modelId="{7DD6CC98-C778-4495-BE70-52433FB7A64F}" type="presParOf" srcId="{C228E322-F63C-4043-868A-6FFAE2D4C0A7}" destId="{CBE9BE96-7BD3-4C5F-9DAB-3479EB758B6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B8A6F10-3F86-41AD-9AA7-FA07BC171A6A}" type="doc">
      <dgm:prSet loTypeId="urn:microsoft.com/office/officeart/2005/8/layout/hProcess10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7CFAFA-99C4-4ACD-BCD4-DF50FBBCD355}">
      <dgm:prSet phldrT="[Text]"/>
      <dgm:spPr/>
      <dgm:t>
        <a:bodyPr/>
        <a:lstStyle/>
        <a:p>
          <a:r>
            <a:rPr lang="en-US" sz="2300" b="1" dirty="0">
              <a:effectLst/>
              <a:latin typeface="Times New Roman" pitchFamily="18" charset="0"/>
            </a:rPr>
            <a:t>Grotesque</a:t>
          </a:r>
          <a:br>
            <a:rPr lang="en-US" sz="2300" b="1" dirty="0">
              <a:effectLst/>
              <a:latin typeface="Times New Roman" pitchFamily="18" charset="0"/>
            </a:rPr>
          </a:br>
          <a:r>
            <a:rPr lang="en-US" sz="2300" b="1" dirty="0">
              <a:effectLst/>
              <a:latin typeface="Times New Roman" pitchFamily="18" charset="0"/>
            </a:rPr>
            <a:t>Exaggerated characters</a:t>
          </a:r>
          <a:endParaRPr lang="en-US" sz="2300" dirty="0"/>
        </a:p>
      </dgm:t>
    </dgm:pt>
    <dgm:pt modelId="{15CD8603-4C4A-44DF-8C4A-3EFD11239763}" type="parTrans" cxnId="{B65A0712-AE29-4A39-89AC-2590A18E1271}">
      <dgm:prSet/>
      <dgm:spPr/>
      <dgm:t>
        <a:bodyPr/>
        <a:lstStyle/>
        <a:p>
          <a:endParaRPr lang="en-US"/>
        </a:p>
      </dgm:t>
    </dgm:pt>
    <dgm:pt modelId="{8B0E520C-ADD9-4DA0-9B8E-494C1E1EA925}" type="sibTrans" cxnId="{B65A0712-AE29-4A39-89AC-2590A18E1271}">
      <dgm:prSet/>
      <dgm:spPr/>
      <dgm:t>
        <a:bodyPr/>
        <a:lstStyle/>
        <a:p>
          <a:endParaRPr lang="en-US"/>
        </a:p>
      </dgm:t>
    </dgm:pt>
    <dgm:pt modelId="{13170B9C-49DD-47E4-95CB-2170719EDA1F}">
      <dgm:prSet phldrT="[Text]" custT="1"/>
      <dgm:spPr/>
      <dgm:t>
        <a:bodyPr/>
        <a:lstStyle/>
        <a:p>
          <a:r>
            <a:rPr lang="en-US" sz="2000" dirty="0">
              <a:effectLst/>
              <a:latin typeface="Times New Roman" pitchFamily="18" charset="0"/>
            </a:rPr>
            <a:t>In most southern gothic stories, there is a pivotal character or someone close to them who is set apart from the world by a disability or odd way of seeing the world. </a:t>
          </a:r>
          <a:endParaRPr lang="en-US" sz="2000" dirty="0"/>
        </a:p>
      </dgm:t>
    </dgm:pt>
    <dgm:pt modelId="{7F7E4A0E-6F17-48A7-BE76-4E1339272B83}" type="parTrans" cxnId="{408615EA-CAD3-44D9-B644-6876E4027B26}">
      <dgm:prSet/>
      <dgm:spPr/>
      <dgm:t>
        <a:bodyPr/>
        <a:lstStyle/>
        <a:p>
          <a:endParaRPr lang="en-US"/>
        </a:p>
      </dgm:t>
    </dgm:pt>
    <dgm:pt modelId="{42913D90-ECB2-4AF0-B911-9D6E5B613D95}" type="sibTrans" cxnId="{408615EA-CAD3-44D9-B644-6876E4027B26}">
      <dgm:prSet/>
      <dgm:spPr/>
      <dgm:t>
        <a:bodyPr/>
        <a:lstStyle/>
        <a:p>
          <a:endParaRPr lang="en-US"/>
        </a:p>
      </dgm:t>
    </dgm:pt>
    <dgm:pt modelId="{C7407476-8515-4507-AFCE-83E7C43770C4}">
      <dgm:prSet phldrT="[Text]" custT="1"/>
      <dgm:spPr/>
      <dgm:t>
        <a:bodyPr/>
        <a:lstStyle/>
        <a:p>
          <a:r>
            <a:rPr lang="en-US" sz="2000" dirty="0">
              <a:effectLst/>
              <a:latin typeface="Times New Roman" pitchFamily="18" charset="0"/>
            </a:rPr>
            <a:t>You won't meet very many "normal" characters in the writings of William Faulkner, Flannery O'Connor, Truman Capote or Carson McCullers—and this is by design. </a:t>
          </a:r>
          <a:endParaRPr lang="en-US" sz="2000" dirty="0"/>
        </a:p>
      </dgm:t>
    </dgm:pt>
    <dgm:pt modelId="{0634D5F8-2B7F-4732-A30D-E47E5FB460F0}">
      <dgm:prSet phldrT="[Text]"/>
      <dgm:spPr/>
      <dgm:t>
        <a:bodyPr/>
        <a:lstStyle/>
        <a:p>
          <a:r>
            <a:rPr lang="en-US" sz="2300" b="1">
              <a:effectLst/>
              <a:latin typeface="Times New Roman" pitchFamily="18" charset="0"/>
            </a:rPr>
            <a:t>Freakishness</a:t>
          </a:r>
          <a:endParaRPr lang="en-US" sz="2300" dirty="0"/>
        </a:p>
      </dgm:t>
    </dgm:pt>
    <dgm:pt modelId="{FD8D6737-DB3E-4795-9847-3345BF0A24F8}" type="sibTrans" cxnId="{D13D2C9F-FA1E-45AD-BED9-8E1B1E388681}">
      <dgm:prSet/>
      <dgm:spPr/>
      <dgm:t>
        <a:bodyPr/>
        <a:lstStyle/>
        <a:p>
          <a:endParaRPr lang="en-US"/>
        </a:p>
      </dgm:t>
    </dgm:pt>
    <dgm:pt modelId="{28461772-CAC2-4963-9655-CBA163C2E984}" type="parTrans" cxnId="{D13D2C9F-FA1E-45AD-BED9-8E1B1E388681}">
      <dgm:prSet/>
      <dgm:spPr/>
      <dgm:t>
        <a:bodyPr/>
        <a:lstStyle/>
        <a:p>
          <a:endParaRPr lang="en-US"/>
        </a:p>
      </dgm:t>
    </dgm:pt>
    <dgm:pt modelId="{9872554C-CA0C-43A8-A053-9370A1DD1811}" type="sibTrans" cxnId="{0A3B6381-F7CE-4373-BDCD-BBF59B651E44}">
      <dgm:prSet/>
      <dgm:spPr/>
      <dgm:t>
        <a:bodyPr/>
        <a:lstStyle/>
        <a:p>
          <a:endParaRPr lang="en-US"/>
        </a:p>
      </dgm:t>
    </dgm:pt>
    <dgm:pt modelId="{268B5566-19E5-4610-BDFE-E9992B66EDC9}" type="parTrans" cxnId="{0A3B6381-F7CE-4373-BDCD-BBF59B651E44}">
      <dgm:prSet/>
      <dgm:spPr/>
      <dgm:t>
        <a:bodyPr/>
        <a:lstStyle/>
        <a:p>
          <a:endParaRPr lang="en-US"/>
        </a:p>
      </dgm:t>
    </dgm:pt>
    <dgm:pt modelId="{30BE8B46-1CA3-48D4-82C2-33F1895EA06B}" type="pres">
      <dgm:prSet presAssocID="{2B8A6F10-3F86-41AD-9AA7-FA07BC171A6A}" presName="Name0" presStyleCnt="0">
        <dgm:presLayoutVars>
          <dgm:dir/>
          <dgm:resizeHandles val="exact"/>
        </dgm:presLayoutVars>
      </dgm:prSet>
      <dgm:spPr/>
    </dgm:pt>
    <dgm:pt modelId="{83823218-6DDC-40CB-95FB-40963B822405}" type="pres">
      <dgm:prSet presAssocID="{067CFAFA-99C4-4ACD-BCD4-DF50FBBCD355}" presName="composite" presStyleCnt="0"/>
      <dgm:spPr/>
    </dgm:pt>
    <dgm:pt modelId="{6EFC81FC-1250-45F2-B35C-06842A78295A}" type="pres">
      <dgm:prSet presAssocID="{067CFAFA-99C4-4ACD-BCD4-DF50FBBCD355}" presName="imagSh" presStyleLbl="bgImgPlace1" presStyleIdx="0" presStyleCnt="2" custLinFactNeighborX="2208" custLinFactNeighborY="-1747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81B55E8E-BA51-41BA-8C05-9F0050D5BD97}" type="pres">
      <dgm:prSet presAssocID="{067CFAFA-99C4-4ACD-BCD4-DF50FBBCD355}" presName="txNode" presStyleLbl="node1" presStyleIdx="0" presStyleCnt="2" custLinFactNeighborX="21975" custLinFactNeighborY="15217">
        <dgm:presLayoutVars>
          <dgm:bulletEnabled val="1"/>
        </dgm:presLayoutVars>
      </dgm:prSet>
      <dgm:spPr/>
    </dgm:pt>
    <dgm:pt modelId="{1FAE5DF3-9735-4A74-9E91-2B6411EAB786}" type="pres">
      <dgm:prSet presAssocID="{8B0E520C-ADD9-4DA0-9B8E-494C1E1EA925}" presName="sibTrans" presStyleLbl="sibTrans2D1" presStyleIdx="0" presStyleCnt="1"/>
      <dgm:spPr/>
    </dgm:pt>
    <dgm:pt modelId="{D33331C7-7659-42C8-955D-28B8476ABCDA}" type="pres">
      <dgm:prSet presAssocID="{8B0E520C-ADD9-4DA0-9B8E-494C1E1EA925}" presName="connTx" presStyleLbl="sibTrans2D1" presStyleIdx="0" presStyleCnt="1"/>
      <dgm:spPr/>
    </dgm:pt>
    <dgm:pt modelId="{FBF3C155-D14A-47FD-B664-C4E391039D02}" type="pres">
      <dgm:prSet presAssocID="{0634D5F8-2B7F-4732-A30D-E47E5FB460F0}" presName="composite" presStyleCnt="0"/>
      <dgm:spPr/>
    </dgm:pt>
    <dgm:pt modelId="{EF6C5AB7-DE46-4ACB-B80C-163B479A5632}" type="pres">
      <dgm:prSet presAssocID="{0634D5F8-2B7F-4732-A30D-E47E5FB460F0}" presName="imagSh" presStyleLbl="bgImgPlace1" presStyleIdx="1" presStyleCnt="2"/>
      <dgm:spPr/>
    </dgm:pt>
    <dgm:pt modelId="{0129FD37-C47F-48B6-A46B-CFA265B2DADC}" type="pres">
      <dgm:prSet presAssocID="{0634D5F8-2B7F-4732-A30D-E47E5FB460F0}" presName="txNode" presStyleLbl="node1" presStyleIdx="1" presStyleCnt="2" custScaleX="116987" custScaleY="131337" custLinFactNeighborX="-18251" custLinFactNeighborY="-61230">
        <dgm:presLayoutVars>
          <dgm:bulletEnabled val="1"/>
        </dgm:presLayoutVars>
      </dgm:prSet>
      <dgm:spPr/>
    </dgm:pt>
  </dgm:ptLst>
  <dgm:cxnLst>
    <dgm:cxn modelId="{B65A0712-AE29-4A39-89AC-2590A18E1271}" srcId="{2B8A6F10-3F86-41AD-9AA7-FA07BC171A6A}" destId="{067CFAFA-99C4-4ACD-BCD4-DF50FBBCD355}" srcOrd="0" destOrd="0" parTransId="{15CD8603-4C4A-44DF-8C4A-3EFD11239763}" sibTransId="{8B0E520C-ADD9-4DA0-9B8E-494C1E1EA925}"/>
    <dgm:cxn modelId="{94469518-A546-4090-966F-5BA94B65DF54}" type="presOf" srcId="{0634D5F8-2B7F-4732-A30D-E47E5FB460F0}" destId="{0129FD37-C47F-48B6-A46B-CFA265B2DADC}" srcOrd="0" destOrd="0" presId="urn:microsoft.com/office/officeart/2005/8/layout/hProcess10"/>
    <dgm:cxn modelId="{7F2BF35B-41FF-459C-95A3-ECED2F2EE65A}" type="presOf" srcId="{067CFAFA-99C4-4ACD-BCD4-DF50FBBCD355}" destId="{81B55E8E-BA51-41BA-8C05-9F0050D5BD97}" srcOrd="0" destOrd="0" presId="urn:microsoft.com/office/officeart/2005/8/layout/hProcess10"/>
    <dgm:cxn modelId="{57FE6E5F-4F5A-473A-A50A-0975FE734142}" type="presOf" srcId="{8B0E520C-ADD9-4DA0-9B8E-494C1E1EA925}" destId="{1FAE5DF3-9735-4A74-9E91-2B6411EAB786}" srcOrd="0" destOrd="0" presId="urn:microsoft.com/office/officeart/2005/8/layout/hProcess10"/>
    <dgm:cxn modelId="{2DE94442-CFC2-42EB-AAEA-9C9EC09F76A5}" type="presOf" srcId="{8B0E520C-ADD9-4DA0-9B8E-494C1E1EA925}" destId="{D33331C7-7659-42C8-955D-28B8476ABCDA}" srcOrd="1" destOrd="0" presId="urn:microsoft.com/office/officeart/2005/8/layout/hProcess10"/>
    <dgm:cxn modelId="{1A25E872-5D3F-4A0E-9579-69BBC1BB1B04}" type="presOf" srcId="{13170B9C-49DD-47E4-95CB-2170719EDA1F}" destId="{81B55E8E-BA51-41BA-8C05-9F0050D5BD97}" srcOrd="0" destOrd="1" presId="urn:microsoft.com/office/officeart/2005/8/layout/hProcess10"/>
    <dgm:cxn modelId="{CAABFB80-9CAE-4214-8666-8AE389772245}" type="presOf" srcId="{C7407476-8515-4507-AFCE-83E7C43770C4}" destId="{0129FD37-C47F-48B6-A46B-CFA265B2DADC}" srcOrd="0" destOrd="1" presId="urn:microsoft.com/office/officeart/2005/8/layout/hProcess10"/>
    <dgm:cxn modelId="{0A3B6381-F7CE-4373-BDCD-BBF59B651E44}" srcId="{0634D5F8-2B7F-4732-A30D-E47E5FB460F0}" destId="{C7407476-8515-4507-AFCE-83E7C43770C4}" srcOrd="0" destOrd="0" parTransId="{268B5566-19E5-4610-BDFE-E9992B66EDC9}" sibTransId="{9872554C-CA0C-43A8-A053-9370A1DD1811}"/>
    <dgm:cxn modelId="{9DF7F587-D4C1-45EC-B5D2-A7F7F8F26BA0}" type="presOf" srcId="{2B8A6F10-3F86-41AD-9AA7-FA07BC171A6A}" destId="{30BE8B46-1CA3-48D4-82C2-33F1895EA06B}" srcOrd="0" destOrd="0" presId="urn:microsoft.com/office/officeart/2005/8/layout/hProcess10"/>
    <dgm:cxn modelId="{D13D2C9F-FA1E-45AD-BED9-8E1B1E388681}" srcId="{2B8A6F10-3F86-41AD-9AA7-FA07BC171A6A}" destId="{0634D5F8-2B7F-4732-A30D-E47E5FB460F0}" srcOrd="1" destOrd="0" parTransId="{28461772-CAC2-4963-9655-CBA163C2E984}" sibTransId="{FD8D6737-DB3E-4795-9847-3345BF0A24F8}"/>
    <dgm:cxn modelId="{408615EA-CAD3-44D9-B644-6876E4027B26}" srcId="{067CFAFA-99C4-4ACD-BCD4-DF50FBBCD355}" destId="{13170B9C-49DD-47E4-95CB-2170719EDA1F}" srcOrd="0" destOrd="0" parTransId="{7F7E4A0E-6F17-48A7-BE76-4E1339272B83}" sibTransId="{42913D90-ECB2-4AF0-B911-9D6E5B613D95}"/>
    <dgm:cxn modelId="{CCD6E656-1CB8-48C4-8583-B471BDE0A7BD}" type="presParOf" srcId="{30BE8B46-1CA3-48D4-82C2-33F1895EA06B}" destId="{83823218-6DDC-40CB-95FB-40963B822405}" srcOrd="0" destOrd="0" presId="urn:microsoft.com/office/officeart/2005/8/layout/hProcess10"/>
    <dgm:cxn modelId="{1D64DFB8-83F9-41AD-A08B-E7AD43FEB335}" type="presParOf" srcId="{83823218-6DDC-40CB-95FB-40963B822405}" destId="{6EFC81FC-1250-45F2-B35C-06842A78295A}" srcOrd="0" destOrd="0" presId="urn:microsoft.com/office/officeart/2005/8/layout/hProcess10"/>
    <dgm:cxn modelId="{43E70BE0-9A15-4195-94F9-043AC320C3E1}" type="presParOf" srcId="{83823218-6DDC-40CB-95FB-40963B822405}" destId="{81B55E8E-BA51-41BA-8C05-9F0050D5BD97}" srcOrd="1" destOrd="0" presId="urn:microsoft.com/office/officeart/2005/8/layout/hProcess10"/>
    <dgm:cxn modelId="{57C16798-29C8-4B6C-AD88-4B30FA9A1A79}" type="presParOf" srcId="{30BE8B46-1CA3-48D4-82C2-33F1895EA06B}" destId="{1FAE5DF3-9735-4A74-9E91-2B6411EAB786}" srcOrd="1" destOrd="0" presId="urn:microsoft.com/office/officeart/2005/8/layout/hProcess10"/>
    <dgm:cxn modelId="{E38FEAE1-2F4B-453D-9B1F-4EAA1805C037}" type="presParOf" srcId="{1FAE5DF3-9735-4A74-9E91-2B6411EAB786}" destId="{D33331C7-7659-42C8-955D-28B8476ABCDA}" srcOrd="0" destOrd="0" presId="urn:microsoft.com/office/officeart/2005/8/layout/hProcess10"/>
    <dgm:cxn modelId="{C42029D3-198E-4A1F-BB61-198681C2EF55}" type="presParOf" srcId="{30BE8B46-1CA3-48D4-82C2-33F1895EA06B}" destId="{FBF3C155-D14A-47FD-B664-C4E391039D02}" srcOrd="2" destOrd="0" presId="urn:microsoft.com/office/officeart/2005/8/layout/hProcess10"/>
    <dgm:cxn modelId="{9E58F723-C1F4-43BB-90EC-95B8285795FB}" type="presParOf" srcId="{FBF3C155-D14A-47FD-B664-C4E391039D02}" destId="{EF6C5AB7-DE46-4ACB-B80C-163B479A5632}" srcOrd="0" destOrd="0" presId="urn:microsoft.com/office/officeart/2005/8/layout/hProcess10"/>
    <dgm:cxn modelId="{FD940228-3902-42DF-B268-33B7B0EC2D75}" type="presParOf" srcId="{FBF3C155-D14A-47FD-B664-C4E391039D02}" destId="{0129FD37-C47F-48B6-A46B-CFA265B2DAD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30D4FDC-F76F-42AA-A3A1-90E4B232DC7E}" type="doc">
      <dgm:prSet loTypeId="urn:microsoft.com/office/officeart/2005/8/layout/vList4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EAB5E2-6F02-4A3E-AFA1-D8071521850A}">
      <dgm:prSet phldrT="[Text]"/>
      <dgm:spPr/>
      <dgm:t>
        <a:bodyPr/>
        <a:lstStyle/>
        <a:p>
          <a:r>
            <a:rPr lang="en-US" dirty="0"/>
            <a:t>William Faulkner</a:t>
          </a:r>
        </a:p>
      </dgm:t>
    </dgm:pt>
    <dgm:pt modelId="{41391488-A3C4-4F6D-81FE-564A75DA6842}" type="parTrans" cxnId="{A2D54E31-4219-4FCB-9A07-8E23A8575BD0}">
      <dgm:prSet/>
      <dgm:spPr/>
      <dgm:t>
        <a:bodyPr/>
        <a:lstStyle/>
        <a:p>
          <a:endParaRPr lang="en-US"/>
        </a:p>
      </dgm:t>
    </dgm:pt>
    <dgm:pt modelId="{D3B4CC38-72C2-4CE9-BE60-C43B19BD9AD2}" type="sibTrans" cxnId="{A2D54E31-4219-4FCB-9A07-8E23A8575BD0}">
      <dgm:prSet/>
      <dgm:spPr/>
      <dgm:t>
        <a:bodyPr/>
        <a:lstStyle/>
        <a:p>
          <a:endParaRPr lang="en-US"/>
        </a:p>
      </dgm:t>
    </dgm:pt>
    <dgm:pt modelId="{77A97A76-7E50-475C-B92C-37A55C4AE56D}">
      <dgm:prSet phldrT="[Text]"/>
      <dgm:spPr/>
      <dgm:t>
        <a:bodyPr/>
        <a:lstStyle/>
        <a:p>
          <a:r>
            <a:rPr lang="en-US" b="0" i="0" dirty="0"/>
            <a:t>He came from an old southern family, grew up in </a:t>
          </a:r>
          <a:r>
            <a:rPr lang="en-US" b="0" i="0" dirty="0">
              <a:solidFill>
                <a:schemeClr val="bg1"/>
              </a:solidFill>
            </a:rPr>
            <a:t>Oxford, Mississippi</a:t>
          </a:r>
          <a:r>
            <a:rPr lang="en-US" b="0" i="0" dirty="0"/>
            <a:t>. </a:t>
          </a:r>
          <a:endParaRPr lang="en-US" dirty="0"/>
        </a:p>
      </dgm:t>
    </dgm:pt>
    <dgm:pt modelId="{615A3BB7-195B-4EDF-8C68-1B8BC74AF0F9}" type="parTrans" cxnId="{D26DB00B-2D52-40F2-931C-2216183E808C}">
      <dgm:prSet/>
      <dgm:spPr/>
      <dgm:t>
        <a:bodyPr/>
        <a:lstStyle/>
        <a:p>
          <a:endParaRPr lang="en-US"/>
        </a:p>
      </dgm:t>
    </dgm:pt>
    <dgm:pt modelId="{B6880249-79D2-4D84-8B2F-BCD78374A5BD}" type="sibTrans" cxnId="{D26DB00B-2D52-40F2-931C-2216183E808C}">
      <dgm:prSet/>
      <dgm:spPr/>
      <dgm:t>
        <a:bodyPr/>
        <a:lstStyle/>
        <a:p>
          <a:endParaRPr lang="en-US"/>
        </a:p>
      </dgm:t>
    </dgm:pt>
    <dgm:pt modelId="{451D093F-2DBD-4144-A1D9-4BDE41DF3E28}">
      <dgm:prSet phldrT="[Text]"/>
      <dgm:spPr/>
      <dgm:t>
        <a:bodyPr/>
        <a:lstStyle/>
        <a:p>
          <a:r>
            <a:rPr lang="en-US" b="0" i="0" dirty="0"/>
            <a:t>The Southern Gothic novel </a:t>
          </a:r>
          <a:r>
            <a:rPr lang="en-US" b="0" i="1" dirty="0">
              <a:solidFill>
                <a:schemeClr val="bg1"/>
              </a:solidFill>
            </a:rPr>
            <a:t>Sanctuary</a:t>
          </a:r>
          <a:r>
            <a:rPr lang="en-US" b="0" i="0" dirty="0"/>
            <a:t> (1931) is about the degeneration of Temple Drake, a young girl from a distinguished southern family. </a:t>
          </a:r>
          <a:endParaRPr lang="en-US" dirty="0"/>
        </a:p>
      </dgm:t>
    </dgm:pt>
    <dgm:pt modelId="{94CCD38F-9289-40D4-8A5D-443726E04B29}" type="parTrans" cxnId="{EA6ED313-5362-454D-A261-798385F3F5E7}">
      <dgm:prSet/>
      <dgm:spPr/>
      <dgm:t>
        <a:bodyPr/>
        <a:lstStyle/>
        <a:p>
          <a:endParaRPr lang="en-US"/>
        </a:p>
      </dgm:t>
    </dgm:pt>
    <dgm:pt modelId="{11A247D4-11DE-4E75-A30D-EB5F5033C3DA}" type="sibTrans" cxnId="{EA6ED313-5362-454D-A261-798385F3F5E7}">
      <dgm:prSet/>
      <dgm:spPr/>
      <dgm:t>
        <a:bodyPr/>
        <a:lstStyle/>
        <a:p>
          <a:endParaRPr lang="en-US"/>
        </a:p>
      </dgm:t>
    </dgm:pt>
    <dgm:pt modelId="{2E3DF630-E0DE-409B-8E30-D0F417D6FE90}">
      <dgm:prSet phldrT="[Text]"/>
      <dgm:spPr/>
      <dgm:t>
        <a:bodyPr/>
        <a:lstStyle/>
        <a:p>
          <a:r>
            <a:rPr lang="en-US" b="0" i="1" dirty="0">
              <a:solidFill>
                <a:schemeClr val="bg1"/>
              </a:solidFill>
            </a:rPr>
            <a:t>The Sound and the Fury</a:t>
          </a:r>
          <a:r>
            <a:rPr lang="en-US" b="0" i="0" dirty="0"/>
            <a:t> (1929), the downfall of the </a:t>
          </a:r>
          <a:r>
            <a:rPr lang="en-US" b="0" i="0" dirty="0" err="1"/>
            <a:t>Compson</a:t>
          </a:r>
          <a:r>
            <a:rPr lang="en-US" b="0" i="0" dirty="0"/>
            <a:t> family seen through the minds of several characters. </a:t>
          </a:r>
          <a:endParaRPr lang="en-US" dirty="0"/>
        </a:p>
      </dgm:t>
    </dgm:pt>
    <dgm:pt modelId="{A3B7C754-506F-4C8C-809B-4433152441C0}" type="parTrans" cxnId="{D64A552A-A3CF-4FB5-953F-93ACDB72EAD9}">
      <dgm:prSet/>
      <dgm:spPr/>
      <dgm:t>
        <a:bodyPr/>
        <a:lstStyle/>
        <a:p>
          <a:endParaRPr lang="en-US"/>
        </a:p>
      </dgm:t>
    </dgm:pt>
    <dgm:pt modelId="{D053459E-51E6-4D73-89C2-D9C3F786B86A}" type="sibTrans" cxnId="{D64A552A-A3CF-4FB5-953F-93ACDB72EAD9}">
      <dgm:prSet/>
      <dgm:spPr/>
      <dgm:t>
        <a:bodyPr/>
        <a:lstStyle/>
        <a:p>
          <a:endParaRPr lang="en-US"/>
        </a:p>
      </dgm:t>
    </dgm:pt>
    <dgm:pt modelId="{8BEFEBFE-AE0E-4BE7-B545-E5ECCCC8B5E7}" type="pres">
      <dgm:prSet presAssocID="{B30D4FDC-F76F-42AA-A3A1-90E4B232DC7E}" presName="linear" presStyleCnt="0">
        <dgm:presLayoutVars>
          <dgm:dir/>
          <dgm:resizeHandles val="exact"/>
        </dgm:presLayoutVars>
      </dgm:prSet>
      <dgm:spPr/>
    </dgm:pt>
    <dgm:pt modelId="{395C6013-361A-44C9-A548-F7237DCB9DA1}" type="pres">
      <dgm:prSet presAssocID="{02EAB5E2-6F02-4A3E-AFA1-D8071521850A}" presName="comp" presStyleCnt="0"/>
      <dgm:spPr/>
    </dgm:pt>
    <dgm:pt modelId="{260651FE-2EC7-4AF1-8C2B-2A86B480A60A}" type="pres">
      <dgm:prSet presAssocID="{02EAB5E2-6F02-4A3E-AFA1-D8071521850A}" presName="box" presStyleLbl="node1" presStyleIdx="0" presStyleCnt="2"/>
      <dgm:spPr/>
    </dgm:pt>
    <dgm:pt modelId="{A008D82D-A416-4B8E-92CB-E9840D2D44DC}" type="pres">
      <dgm:prSet presAssocID="{02EAB5E2-6F02-4A3E-AFA1-D8071521850A}" presName="img" presStyleLbl="fgImgPlace1" presStyleIdx="0" presStyleCnt="2" custScaleX="99595" custScaleY="7887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9D677307-9EDC-4534-9BA8-D891CCDF3AE0}" type="pres">
      <dgm:prSet presAssocID="{02EAB5E2-6F02-4A3E-AFA1-D8071521850A}" presName="text" presStyleLbl="node1" presStyleIdx="0" presStyleCnt="2">
        <dgm:presLayoutVars>
          <dgm:bulletEnabled val="1"/>
        </dgm:presLayoutVars>
      </dgm:prSet>
      <dgm:spPr/>
    </dgm:pt>
    <dgm:pt modelId="{2AFE21F3-2536-49A7-B9DE-9F4446A3F160}" type="pres">
      <dgm:prSet presAssocID="{D3B4CC38-72C2-4CE9-BE60-C43B19BD9AD2}" presName="spacer" presStyleCnt="0"/>
      <dgm:spPr/>
    </dgm:pt>
    <dgm:pt modelId="{A63D90A8-A49F-4E08-8C9C-3BBB5A345771}" type="pres">
      <dgm:prSet presAssocID="{2E3DF630-E0DE-409B-8E30-D0F417D6FE90}" presName="comp" presStyleCnt="0"/>
      <dgm:spPr/>
    </dgm:pt>
    <dgm:pt modelId="{368E03ED-9A08-4283-BDE4-7E9FF5990DA6}" type="pres">
      <dgm:prSet presAssocID="{2E3DF630-E0DE-409B-8E30-D0F417D6FE90}" presName="box" presStyleLbl="node1" presStyleIdx="1" presStyleCnt="2"/>
      <dgm:spPr/>
    </dgm:pt>
    <dgm:pt modelId="{7F0A47BA-799F-43BE-AC66-071651F98B5B}" type="pres">
      <dgm:prSet presAssocID="{2E3DF630-E0DE-409B-8E30-D0F417D6FE90}" presName="img" presStyleLbl="fgImgPlace1" presStyleIdx="1" presStyleCnt="2" custLinFactNeighborX="-4551" custLinFactNeighborY="136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9BA10CB4-45FB-4288-B14C-1781123030AF}" type="pres">
      <dgm:prSet presAssocID="{2E3DF630-E0DE-409B-8E30-D0F417D6FE90}" presName="text" presStyleLbl="node1" presStyleIdx="1" presStyleCnt="2">
        <dgm:presLayoutVars>
          <dgm:bulletEnabled val="1"/>
        </dgm:presLayoutVars>
      </dgm:prSet>
      <dgm:spPr/>
    </dgm:pt>
  </dgm:ptLst>
  <dgm:cxnLst>
    <dgm:cxn modelId="{11366D0A-B115-47B3-8EE7-726AF24DF153}" type="presOf" srcId="{02EAB5E2-6F02-4A3E-AFA1-D8071521850A}" destId="{260651FE-2EC7-4AF1-8C2B-2A86B480A60A}" srcOrd="0" destOrd="0" presId="urn:microsoft.com/office/officeart/2005/8/layout/vList4"/>
    <dgm:cxn modelId="{D26DB00B-2D52-40F2-931C-2216183E808C}" srcId="{02EAB5E2-6F02-4A3E-AFA1-D8071521850A}" destId="{77A97A76-7E50-475C-B92C-37A55C4AE56D}" srcOrd="0" destOrd="0" parTransId="{615A3BB7-195B-4EDF-8C68-1B8BC74AF0F9}" sibTransId="{B6880249-79D2-4D84-8B2F-BCD78374A5BD}"/>
    <dgm:cxn modelId="{38966B0F-57E5-417E-AA56-7451495A0DC5}" type="presOf" srcId="{451D093F-2DBD-4144-A1D9-4BDE41DF3E28}" destId="{260651FE-2EC7-4AF1-8C2B-2A86B480A60A}" srcOrd="0" destOrd="2" presId="urn:microsoft.com/office/officeart/2005/8/layout/vList4"/>
    <dgm:cxn modelId="{EA6ED313-5362-454D-A261-798385F3F5E7}" srcId="{02EAB5E2-6F02-4A3E-AFA1-D8071521850A}" destId="{451D093F-2DBD-4144-A1D9-4BDE41DF3E28}" srcOrd="1" destOrd="0" parTransId="{94CCD38F-9289-40D4-8A5D-443726E04B29}" sibTransId="{11A247D4-11DE-4E75-A30D-EB5F5033C3DA}"/>
    <dgm:cxn modelId="{868EE726-9B22-4B44-BA2A-FAF83E675547}" type="presOf" srcId="{02EAB5E2-6F02-4A3E-AFA1-D8071521850A}" destId="{9D677307-9EDC-4534-9BA8-D891CCDF3AE0}" srcOrd="1" destOrd="0" presId="urn:microsoft.com/office/officeart/2005/8/layout/vList4"/>
    <dgm:cxn modelId="{D64A552A-A3CF-4FB5-953F-93ACDB72EAD9}" srcId="{B30D4FDC-F76F-42AA-A3A1-90E4B232DC7E}" destId="{2E3DF630-E0DE-409B-8E30-D0F417D6FE90}" srcOrd="1" destOrd="0" parTransId="{A3B7C754-506F-4C8C-809B-4433152441C0}" sibTransId="{D053459E-51E6-4D73-89C2-D9C3F786B86A}"/>
    <dgm:cxn modelId="{A2D54E31-4219-4FCB-9A07-8E23A8575BD0}" srcId="{B30D4FDC-F76F-42AA-A3A1-90E4B232DC7E}" destId="{02EAB5E2-6F02-4A3E-AFA1-D8071521850A}" srcOrd="0" destOrd="0" parTransId="{41391488-A3C4-4F6D-81FE-564A75DA6842}" sibTransId="{D3B4CC38-72C2-4CE9-BE60-C43B19BD9AD2}"/>
    <dgm:cxn modelId="{E7534D60-5F14-4922-904C-A3DBA4FA9455}" type="presOf" srcId="{451D093F-2DBD-4144-A1D9-4BDE41DF3E28}" destId="{9D677307-9EDC-4534-9BA8-D891CCDF3AE0}" srcOrd="1" destOrd="2" presId="urn:microsoft.com/office/officeart/2005/8/layout/vList4"/>
    <dgm:cxn modelId="{61693A66-FB2F-43C5-9EE6-26B5B48DA371}" type="presOf" srcId="{2E3DF630-E0DE-409B-8E30-D0F417D6FE90}" destId="{368E03ED-9A08-4283-BDE4-7E9FF5990DA6}" srcOrd="0" destOrd="0" presId="urn:microsoft.com/office/officeart/2005/8/layout/vList4"/>
    <dgm:cxn modelId="{7C065254-3337-4EFD-B92A-91231EDE86DB}" type="presOf" srcId="{77A97A76-7E50-475C-B92C-37A55C4AE56D}" destId="{260651FE-2EC7-4AF1-8C2B-2A86B480A60A}" srcOrd="0" destOrd="1" presId="urn:microsoft.com/office/officeart/2005/8/layout/vList4"/>
    <dgm:cxn modelId="{79FAF782-93E4-4B2A-AFA6-ED87793B3F76}" type="presOf" srcId="{2E3DF630-E0DE-409B-8E30-D0F417D6FE90}" destId="{9BA10CB4-45FB-4288-B14C-1781123030AF}" srcOrd="1" destOrd="0" presId="urn:microsoft.com/office/officeart/2005/8/layout/vList4"/>
    <dgm:cxn modelId="{18553399-1885-4428-A144-A2E2A6E826F4}" type="presOf" srcId="{77A97A76-7E50-475C-B92C-37A55C4AE56D}" destId="{9D677307-9EDC-4534-9BA8-D891CCDF3AE0}" srcOrd="1" destOrd="1" presId="urn:microsoft.com/office/officeart/2005/8/layout/vList4"/>
    <dgm:cxn modelId="{228C86D4-CCB5-41C2-9A42-016456007E47}" type="presOf" srcId="{B30D4FDC-F76F-42AA-A3A1-90E4B232DC7E}" destId="{8BEFEBFE-AE0E-4BE7-B545-E5ECCCC8B5E7}" srcOrd="0" destOrd="0" presId="urn:microsoft.com/office/officeart/2005/8/layout/vList4"/>
    <dgm:cxn modelId="{85CC88F0-A54D-49BB-805E-DF5A34A9F6BF}" type="presParOf" srcId="{8BEFEBFE-AE0E-4BE7-B545-E5ECCCC8B5E7}" destId="{395C6013-361A-44C9-A548-F7237DCB9DA1}" srcOrd="0" destOrd="0" presId="urn:microsoft.com/office/officeart/2005/8/layout/vList4"/>
    <dgm:cxn modelId="{5D6109FF-5E23-43BF-BCCE-3C868C394BFE}" type="presParOf" srcId="{395C6013-361A-44C9-A548-F7237DCB9DA1}" destId="{260651FE-2EC7-4AF1-8C2B-2A86B480A60A}" srcOrd="0" destOrd="0" presId="urn:microsoft.com/office/officeart/2005/8/layout/vList4"/>
    <dgm:cxn modelId="{C7D2D1E0-47BC-4345-88FA-52D7846290B1}" type="presParOf" srcId="{395C6013-361A-44C9-A548-F7237DCB9DA1}" destId="{A008D82D-A416-4B8E-92CB-E9840D2D44DC}" srcOrd="1" destOrd="0" presId="urn:microsoft.com/office/officeart/2005/8/layout/vList4"/>
    <dgm:cxn modelId="{BFB54ED7-6854-487B-9368-FEA0724C009E}" type="presParOf" srcId="{395C6013-361A-44C9-A548-F7237DCB9DA1}" destId="{9D677307-9EDC-4534-9BA8-D891CCDF3AE0}" srcOrd="2" destOrd="0" presId="urn:microsoft.com/office/officeart/2005/8/layout/vList4"/>
    <dgm:cxn modelId="{CA1D614E-EEE4-4F19-896A-618EBA161FD8}" type="presParOf" srcId="{8BEFEBFE-AE0E-4BE7-B545-E5ECCCC8B5E7}" destId="{2AFE21F3-2536-49A7-B9DE-9F4446A3F160}" srcOrd="1" destOrd="0" presId="urn:microsoft.com/office/officeart/2005/8/layout/vList4"/>
    <dgm:cxn modelId="{4163612B-6ACF-40C6-9981-D748BEC887C2}" type="presParOf" srcId="{8BEFEBFE-AE0E-4BE7-B545-E5ECCCC8B5E7}" destId="{A63D90A8-A49F-4E08-8C9C-3BBB5A345771}" srcOrd="2" destOrd="0" presId="urn:microsoft.com/office/officeart/2005/8/layout/vList4"/>
    <dgm:cxn modelId="{F50D2394-500B-4B07-9600-1051B8A9F887}" type="presParOf" srcId="{A63D90A8-A49F-4E08-8C9C-3BBB5A345771}" destId="{368E03ED-9A08-4283-BDE4-7E9FF5990DA6}" srcOrd="0" destOrd="0" presId="urn:microsoft.com/office/officeart/2005/8/layout/vList4"/>
    <dgm:cxn modelId="{08E921A6-0868-4768-A722-9D02CA5F1547}" type="presParOf" srcId="{A63D90A8-A49F-4E08-8C9C-3BBB5A345771}" destId="{7F0A47BA-799F-43BE-AC66-071651F98B5B}" srcOrd="1" destOrd="0" presId="urn:microsoft.com/office/officeart/2005/8/layout/vList4"/>
    <dgm:cxn modelId="{402FFB06-1023-4DF1-877D-86B272768F89}" type="presParOf" srcId="{A63D90A8-A49F-4E08-8C9C-3BBB5A345771}" destId="{9BA10CB4-45FB-4288-B14C-1781123030A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0F90FF9-6F83-4E86-A0D0-A9BF69870E42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275ACB-E00A-463F-9C1B-7A64D08644A8}">
      <dgm:prSet phldrT="[Text]"/>
      <dgm:spPr/>
      <dgm:t>
        <a:bodyPr/>
        <a:lstStyle/>
        <a:p>
          <a:r>
            <a:rPr lang="en-US" b="1" dirty="0">
              <a:cs typeface="Times New Roman" pitchFamily="18" charset="0"/>
            </a:rPr>
            <a:t>Flannery O’Connor </a:t>
          </a:r>
          <a:endParaRPr lang="en-US" dirty="0"/>
        </a:p>
      </dgm:t>
    </dgm:pt>
    <dgm:pt modelId="{ED780CF2-161E-4DCA-8EE7-C1027016821B}" type="parTrans" cxnId="{6661001A-FC59-4411-9347-E47DA5ED930A}">
      <dgm:prSet/>
      <dgm:spPr/>
      <dgm:t>
        <a:bodyPr/>
        <a:lstStyle/>
        <a:p>
          <a:endParaRPr lang="en-US"/>
        </a:p>
      </dgm:t>
    </dgm:pt>
    <dgm:pt modelId="{56B14CEA-D073-4BEF-8324-1EACFC76E9D9}" type="sibTrans" cxnId="{6661001A-FC59-4411-9347-E47DA5ED930A}">
      <dgm:prSet/>
      <dgm:spPr/>
      <dgm:t>
        <a:bodyPr/>
        <a:lstStyle/>
        <a:p>
          <a:endParaRPr lang="en-US"/>
        </a:p>
      </dgm:t>
    </dgm:pt>
    <dgm:pt modelId="{590A26CC-B28A-4142-B6F1-F4BC06F50D8F}">
      <dgm:prSet phldrT="[Text]"/>
      <dgm:spPr/>
      <dgm:t>
        <a:bodyPr/>
        <a:lstStyle/>
        <a:p>
          <a:r>
            <a:rPr lang="en-US" dirty="0">
              <a:effectLst/>
              <a:latin typeface="Times New Roman" pitchFamily="18" charset="0"/>
              <a:cs typeface="Times New Roman" pitchFamily="18" charset="0"/>
            </a:rPr>
            <a:t>Although she produced relatively few works in her short lifetime of 39 years, Mary Flannery O'Connor is considered one of the </a:t>
          </a:r>
          <a:r>
            <a:rPr lang="en-US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rPr>
            <a:t>most important short story writers </a:t>
          </a:r>
          <a:r>
            <a:rPr lang="en-US" dirty="0">
              <a:effectLst/>
              <a:latin typeface="Times New Roman" pitchFamily="18" charset="0"/>
              <a:cs typeface="Times New Roman" pitchFamily="18" charset="0"/>
            </a:rPr>
            <a:t>of the twentieth century because of her strange but interesting characters, her violent plot elements, and her religious world view. </a:t>
          </a:r>
          <a:endParaRPr lang="en-US" dirty="0"/>
        </a:p>
      </dgm:t>
    </dgm:pt>
    <dgm:pt modelId="{01EEBB48-4026-488D-BD61-018F45B64AB3}" type="parTrans" cxnId="{DAF58A4A-C23E-442C-A908-B2FB6D517888}">
      <dgm:prSet/>
      <dgm:spPr/>
      <dgm:t>
        <a:bodyPr/>
        <a:lstStyle/>
        <a:p>
          <a:endParaRPr lang="en-US"/>
        </a:p>
      </dgm:t>
    </dgm:pt>
    <dgm:pt modelId="{142A48B3-0AC8-4023-94AF-0D87BB7B2468}" type="sibTrans" cxnId="{DAF58A4A-C23E-442C-A908-B2FB6D517888}">
      <dgm:prSet/>
      <dgm:spPr/>
      <dgm:t>
        <a:bodyPr/>
        <a:lstStyle/>
        <a:p>
          <a:endParaRPr lang="en-US"/>
        </a:p>
      </dgm:t>
    </dgm:pt>
    <dgm:pt modelId="{F909C377-EB0D-4E88-B31C-2188DFD1FB55}">
      <dgm:prSet phldrT="[Text]"/>
      <dgm:spPr/>
      <dgm:t>
        <a:bodyPr/>
        <a:lstStyle/>
        <a:p>
          <a:r>
            <a:rPr lang="en-US" dirty="0">
              <a:effectLst/>
              <a:latin typeface="Times New Roman" pitchFamily="18" charset="0"/>
              <a:cs typeface="Times New Roman" pitchFamily="18" charset="0"/>
            </a:rPr>
            <a:t>She wrote Southern Gothic stories such as “</a:t>
          </a:r>
          <a:r>
            <a:rPr lang="en-US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rPr>
            <a:t>A Good Man is Hard To Find</a:t>
          </a:r>
          <a:r>
            <a:rPr lang="en-US" dirty="0">
              <a:effectLst/>
              <a:latin typeface="Times New Roman" pitchFamily="18" charset="0"/>
              <a:cs typeface="Times New Roman" pitchFamily="18" charset="0"/>
            </a:rPr>
            <a:t>.”</a:t>
          </a:r>
          <a:endParaRPr lang="en-US" dirty="0"/>
        </a:p>
      </dgm:t>
    </dgm:pt>
    <dgm:pt modelId="{AB3586EE-6C9D-4363-8C8F-0926B7FD935B}" type="parTrans" cxnId="{A5E2B506-7FA0-439F-A92D-2D92E42A66A1}">
      <dgm:prSet/>
      <dgm:spPr/>
      <dgm:t>
        <a:bodyPr/>
        <a:lstStyle/>
        <a:p>
          <a:endParaRPr lang="en-US"/>
        </a:p>
      </dgm:t>
    </dgm:pt>
    <dgm:pt modelId="{E9D8620C-7924-4E64-8E8E-8966BC8129D4}" type="sibTrans" cxnId="{A5E2B506-7FA0-439F-A92D-2D92E42A66A1}">
      <dgm:prSet/>
      <dgm:spPr/>
      <dgm:t>
        <a:bodyPr/>
        <a:lstStyle/>
        <a:p>
          <a:endParaRPr lang="en-US"/>
        </a:p>
      </dgm:t>
    </dgm:pt>
    <dgm:pt modelId="{DC2C4F5A-8E7A-4AD5-9F44-9421E2BABF9A}">
      <dgm:prSet phldrT="[Text]"/>
      <dgm:spPr/>
      <dgm:t>
        <a:bodyPr/>
        <a:lstStyle/>
        <a:p>
          <a:r>
            <a:rPr lang="en-US" dirty="0"/>
            <a:t>Even though her stories were grim, </a:t>
          </a:r>
          <a:r>
            <a:rPr lang="en-US" dirty="0">
              <a:effectLst/>
              <a:latin typeface="Times New Roman" pitchFamily="18" charset="0"/>
              <a:cs typeface="Times New Roman" pitchFamily="18" charset="0"/>
            </a:rPr>
            <a:t>She sought, however, to present a message of God's grace and presence in everyday life.</a:t>
          </a:r>
          <a:endParaRPr lang="en-US" dirty="0"/>
        </a:p>
      </dgm:t>
    </dgm:pt>
    <dgm:pt modelId="{E16C2844-4DF5-4014-8F53-96D763834B0F}" type="parTrans" cxnId="{A19A3940-6F30-415F-AA76-0CAA629FE9E1}">
      <dgm:prSet/>
      <dgm:spPr/>
      <dgm:t>
        <a:bodyPr/>
        <a:lstStyle/>
        <a:p>
          <a:endParaRPr lang="en-US"/>
        </a:p>
      </dgm:t>
    </dgm:pt>
    <dgm:pt modelId="{F6018629-ED90-4AB1-8B62-887190BFD797}" type="sibTrans" cxnId="{A19A3940-6F30-415F-AA76-0CAA629FE9E1}">
      <dgm:prSet/>
      <dgm:spPr/>
      <dgm:t>
        <a:bodyPr/>
        <a:lstStyle/>
        <a:p>
          <a:endParaRPr lang="en-US"/>
        </a:p>
      </dgm:t>
    </dgm:pt>
    <dgm:pt modelId="{858FAB24-BBE3-4357-9BAA-837FB9086316}">
      <dgm:prSet phldrT="[Text]"/>
      <dgm:spPr/>
      <dgm:t>
        <a:bodyPr/>
        <a:lstStyle/>
        <a:p>
          <a:r>
            <a:rPr lang="en-US" dirty="0">
              <a:effectLst/>
              <a:latin typeface="Times New Roman" pitchFamily="18" charset="0"/>
              <a:cs typeface="Times New Roman" pitchFamily="18" charset="0"/>
            </a:rPr>
            <a:t>O'Connor was born in </a:t>
          </a:r>
          <a:r>
            <a:rPr lang="en-US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rPr>
            <a:t>Savannah, Georgia </a:t>
          </a:r>
          <a:r>
            <a:rPr lang="en-US" dirty="0">
              <a:effectLst/>
              <a:latin typeface="Times New Roman" pitchFamily="18" charset="0"/>
              <a:cs typeface="Times New Roman" pitchFamily="18" charset="0"/>
            </a:rPr>
            <a:t>on March 25, 1925. </a:t>
          </a:r>
          <a:endParaRPr lang="en-US" dirty="0"/>
        </a:p>
      </dgm:t>
    </dgm:pt>
    <dgm:pt modelId="{F235BCED-12A3-4537-A49C-3FF1BB6B0072}" type="parTrans" cxnId="{6E302BB8-48F0-4A2D-9CF3-13C592A94FFC}">
      <dgm:prSet/>
      <dgm:spPr/>
      <dgm:t>
        <a:bodyPr/>
        <a:lstStyle/>
        <a:p>
          <a:endParaRPr lang="en-US"/>
        </a:p>
      </dgm:t>
    </dgm:pt>
    <dgm:pt modelId="{5813AE07-4D1B-4E28-BD9A-460A104403D5}" type="sibTrans" cxnId="{6E302BB8-48F0-4A2D-9CF3-13C592A94FFC}">
      <dgm:prSet/>
      <dgm:spPr/>
      <dgm:t>
        <a:bodyPr/>
        <a:lstStyle/>
        <a:p>
          <a:endParaRPr lang="en-US"/>
        </a:p>
      </dgm:t>
    </dgm:pt>
    <dgm:pt modelId="{28F29B76-3F59-4C46-9C17-F2861284DF81}" type="pres">
      <dgm:prSet presAssocID="{50F90FF9-6F83-4E86-A0D0-A9BF69870E42}" presName="linear" presStyleCnt="0">
        <dgm:presLayoutVars>
          <dgm:dir/>
          <dgm:resizeHandles val="exact"/>
        </dgm:presLayoutVars>
      </dgm:prSet>
      <dgm:spPr/>
    </dgm:pt>
    <dgm:pt modelId="{56E5C124-1BF4-4EBE-ADA4-6CE3388DF6A4}" type="pres">
      <dgm:prSet presAssocID="{BF275ACB-E00A-463F-9C1B-7A64D08644A8}" presName="comp" presStyleCnt="0"/>
      <dgm:spPr/>
    </dgm:pt>
    <dgm:pt modelId="{60EC7267-F08F-4F71-A300-D9A2C8503220}" type="pres">
      <dgm:prSet presAssocID="{BF275ACB-E00A-463F-9C1B-7A64D08644A8}" presName="box" presStyleLbl="node1" presStyleIdx="0" presStyleCnt="2"/>
      <dgm:spPr/>
    </dgm:pt>
    <dgm:pt modelId="{AA1214A9-7A8F-482C-BE7F-BB6C675DF5D6}" type="pres">
      <dgm:prSet presAssocID="{BF275ACB-E00A-463F-9C1B-7A64D08644A8}" presName="img" presStyleLbl="fgImgPlace1" presStyleIdx="0" presStyleCnt="2" custScaleX="89198" custScaleY="813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BC8B1384-1385-47B2-9677-633D19830D16}" type="pres">
      <dgm:prSet presAssocID="{BF275ACB-E00A-463F-9C1B-7A64D08644A8}" presName="text" presStyleLbl="node1" presStyleIdx="0" presStyleCnt="2">
        <dgm:presLayoutVars>
          <dgm:bulletEnabled val="1"/>
        </dgm:presLayoutVars>
      </dgm:prSet>
      <dgm:spPr/>
    </dgm:pt>
    <dgm:pt modelId="{5E5B4DA1-FB34-4A18-82A7-AB0B375913BC}" type="pres">
      <dgm:prSet presAssocID="{56B14CEA-D073-4BEF-8324-1EACFC76E9D9}" presName="spacer" presStyleCnt="0"/>
      <dgm:spPr/>
    </dgm:pt>
    <dgm:pt modelId="{A58CCF7C-1F39-4AD2-B2C0-9EA624CF3518}" type="pres">
      <dgm:prSet presAssocID="{F909C377-EB0D-4E88-B31C-2188DFD1FB55}" presName="comp" presStyleCnt="0"/>
      <dgm:spPr/>
    </dgm:pt>
    <dgm:pt modelId="{FE76699F-FADA-4AAB-B881-7E38B3D83FF9}" type="pres">
      <dgm:prSet presAssocID="{F909C377-EB0D-4E88-B31C-2188DFD1FB55}" presName="box" presStyleLbl="node1" presStyleIdx="1" presStyleCnt="2"/>
      <dgm:spPr/>
    </dgm:pt>
    <dgm:pt modelId="{305A0BB0-5897-4DAA-9494-68C81CD7C456}" type="pres">
      <dgm:prSet presAssocID="{F909C377-EB0D-4E88-B31C-2188DFD1FB55}" presName="img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363D6C62-0230-46E8-928D-30C36E05055D}" type="pres">
      <dgm:prSet presAssocID="{F909C377-EB0D-4E88-B31C-2188DFD1FB55}" presName="text" presStyleLbl="node1" presStyleIdx="1" presStyleCnt="2">
        <dgm:presLayoutVars>
          <dgm:bulletEnabled val="1"/>
        </dgm:presLayoutVars>
      </dgm:prSet>
      <dgm:spPr/>
    </dgm:pt>
  </dgm:ptLst>
  <dgm:cxnLst>
    <dgm:cxn modelId="{A5E2B506-7FA0-439F-A92D-2D92E42A66A1}" srcId="{50F90FF9-6F83-4E86-A0D0-A9BF69870E42}" destId="{F909C377-EB0D-4E88-B31C-2188DFD1FB55}" srcOrd="1" destOrd="0" parTransId="{AB3586EE-6C9D-4363-8C8F-0926B7FD935B}" sibTransId="{E9D8620C-7924-4E64-8E8E-8966BC8129D4}"/>
    <dgm:cxn modelId="{8C632309-16C2-44B3-A42A-B94140ACC41C}" type="presOf" srcId="{F909C377-EB0D-4E88-B31C-2188DFD1FB55}" destId="{FE76699F-FADA-4AAB-B881-7E38B3D83FF9}" srcOrd="0" destOrd="0" presId="urn:microsoft.com/office/officeart/2005/8/layout/vList4"/>
    <dgm:cxn modelId="{486BA70D-19B6-4965-AC74-757E61735695}" type="presOf" srcId="{50F90FF9-6F83-4E86-A0D0-A9BF69870E42}" destId="{28F29B76-3F59-4C46-9C17-F2861284DF81}" srcOrd="0" destOrd="0" presId="urn:microsoft.com/office/officeart/2005/8/layout/vList4"/>
    <dgm:cxn modelId="{6661001A-FC59-4411-9347-E47DA5ED930A}" srcId="{50F90FF9-6F83-4E86-A0D0-A9BF69870E42}" destId="{BF275ACB-E00A-463F-9C1B-7A64D08644A8}" srcOrd="0" destOrd="0" parTransId="{ED780CF2-161E-4DCA-8EE7-C1027016821B}" sibTransId="{56B14CEA-D073-4BEF-8324-1EACFC76E9D9}"/>
    <dgm:cxn modelId="{3F466E3E-C534-44E4-98A6-4DF0297FBCBB}" type="presOf" srcId="{858FAB24-BBE3-4357-9BAA-837FB9086316}" destId="{FE76699F-FADA-4AAB-B881-7E38B3D83FF9}" srcOrd="0" destOrd="2" presId="urn:microsoft.com/office/officeart/2005/8/layout/vList4"/>
    <dgm:cxn modelId="{A19A3940-6F30-415F-AA76-0CAA629FE9E1}" srcId="{F909C377-EB0D-4E88-B31C-2188DFD1FB55}" destId="{DC2C4F5A-8E7A-4AD5-9F44-9421E2BABF9A}" srcOrd="0" destOrd="0" parTransId="{E16C2844-4DF5-4014-8F53-96D763834B0F}" sibTransId="{F6018629-ED90-4AB1-8B62-887190BFD797}"/>
    <dgm:cxn modelId="{1AF89B48-B4AD-456E-8620-224047D0E962}" type="presOf" srcId="{858FAB24-BBE3-4357-9BAA-837FB9086316}" destId="{363D6C62-0230-46E8-928D-30C36E05055D}" srcOrd="1" destOrd="2" presId="urn:microsoft.com/office/officeart/2005/8/layout/vList4"/>
    <dgm:cxn modelId="{DAF58A4A-C23E-442C-A908-B2FB6D517888}" srcId="{BF275ACB-E00A-463F-9C1B-7A64D08644A8}" destId="{590A26CC-B28A-4142-B6F1-F4BC06F50D8F}" srcOrd="0" destOrd="0" parTransId="{01EEBB48-4026-488D-BD61-018F45B64AB3}" sibTransId="{142A48B3-0AC8-4023-94AF-0D87BB7B2468}"/>
    <dgm:cxn modelId="{ABDE8A4E-E1C6-48A8-9B28-12ACADFB482A}" type="presOf" srcId="{BF275ACB-E00A-463F-9C1B-7A64D08644A8}" destId="{BC8B1384-1385-47B2-9677-633D19830D16}" srcOrd="1" destOrd="0" presId="urn:microsoft.com/office/officeart/2005/8/layout/vList4"/>
    <dgm:cxn modelId="{FD72FB8E-2D91-4EA5-82D8-049B35FFB36D}" type="presOf" srcId="{BF275ACB-E00A-463F-9C1B-7A64D08644A8}" destId="{60EC7267-F08F-4F71-A300-D9A2C8503220}" srcOrd="0" destOrd="0" presId="urn:microsoft.com/office/officeart/2005/8/layout/vList4"/>
    <dgm:cxn modelId="{B1993190-4034-4E93-9AF2-B110741A21BD}" type="presOf" srcId="{DC2C4F5A-8E7A-4AD5-9F44-9421E2BABF9A}" destId="{FE76699F-FADA-4AAB-B881-7E38B3D83FF9}" srcOrd="0" destOrd="1" presId="urn:microsoft.com/office/officeart/2005/8/layout/vList4"/>
    <dgm:cxn modelId="{6E302BB8-48F0-4A2D-9CF3-13C592A94FFC}" srcId="{F909C377-EB0D-4E88-B31C-2188DFD1FB55}" destId="{858FAB24-BBE3-4357-9BAA-837FB9086316}" srcOrd="1" destOrd="0" parTransId="{F235BCED-12A3-4537-A49C-3FF1BB6B0072}" sibTransId="{5813AE07-4D1B-4E28-BD9A-460A104403D5}"/>
    <dgm:cxn modelId="{AA5326C7-C19D-4745-BF4F-F549395D81C1}" type="presOf" srcId="{590A26CC-B28A-4142-B6F1-F4BC06F50D8F}" destId="{BC8B1384-1385-47B2-9677-633D19830D16}" srcOrd="1" destOrd="1" presId="urn:microsoft.com/office/officeart/2005/8/layout/vList4"/>
    <dgm:cxn modelId="{2D92EFDD-3A4F-479D-8E71-457B704BE414}" type="presOf" srcId="{590A26CC-B28A-4142-B6F1-F4BC06F50D8F}" destId="{60EC7267-F08F-4F71-A300-D9A2C8503220}" srcOrd="0" destOrd="1" presId="urn:microsoft.com/office/officeart/2005/8/layout/vList4"/>
    <dgm:cxn modelId="{BD957EDE-D7CB-4707-A144-64AAAAA866F9}" type="presOf" srcId="{F909C377-EB0D-4E88-B31C-2188DFD1FB55}" destId="{363D6C62-0230-46E8-928D-30C36E05055D}" srcOrd="1" destOrd="0" presId="urn:microsoft.com/office/officeart/2005/8/layout/vList4"/>
    <dgm:cxn modelId="{555293ED-1FFE-4E22-8657-8852D15619CA}" type="presOf" srcId="{DC2C4F5A-8E7A-4AD5-9F44-9421E2BABF9A}" destId="{363D6C62-0230-46E8-928D-30C36E05055D}" srcOrd="1" destOrd="1" presId="urn:microsoft.com/office/officeart/2005/8/layout/vList4"/>
    <dgm:cxn modelId="{D7495009-DA24-43A0-8FA1-B35CAC730FDA}" type="presParOf" srcId="{28F29B76-3F59-4C46-9C17-F2861284DF81}" destId="{56E5C124-1BF4-4EBE-ADA4-6CE3388DF6A4}" srcOrd="0" destOrd="0" presId="urn:microsoft.com/office/officeart/2005/8/layout/vList4"/>
    <dgm:cxn modelId="{0E078D3B-6DF8-45DE-A46E-4762B8C2C275}" type="presParOf" srcId="{56E5C124-1BF4-4EBE-ADA4-6CE3388DF6A4}" destId="{60EC7267-F08F-4F71-A300-D9A2C8503220}" srcOrd="0" destOrd="0" presId="urn:microsoft.com/office/officeart/2005/8/layout/vList4"/>
    <dgm:cxn modelId="{C9F8BBE1-E8A4-424A-940F-FE3D52EBCA94}" type="presParOf" srcId="{56E5C124-1BF4-4EBE-ADA4-6CE3388DF6A4}" destId="{AA1214A9-7A8F-482C-BE7F-BB6C675DF5D6}" srcOrd="1" destOrd="0" presId="urn:microsoft.com/office/officeart/2005/8/layout/vList4"/>
    <dgm:cxn modelId="{28BB8FF2-AB06-42C2-87BA-A524C5CAE2A4}" type="presParOf" srcId="{56E5C124-1BF4-4EBE-ADA4-6CE3388DF6A4}" destId="{BC8B1384-1385-47B2-9677-633D19830D16}" srcOrd="2" destOrd="0" presId="urn:microsoft.com/office/officeart/2005/8/layout/vList4"/>
    <dgm:cxn modelId="{D08C599F-5AB7-4156-B19F-B4F6C4FF0B29}" type="presParOf" srcId="{28F29B76-3F59-4C46-9C17-F2861284DF81}" destId="{5E5B4DA1-FB34-4A18-82A7-AB0B375913BC}" srcOrd="1" destOrd="0" presId="urn:microsoft.com/office/officeart/2005/8/layout/vList4"/>
    <dgm:cxn modelId="{309EF036-6913-4D29-94FA-1676413CC230}" type="presParOf" srcId="{28F29B76-3F59-4C46-9C17-F2861284DF81}" destId="{A58CCF7C-1F39-4AD2-B2C0-9EA624CF3518}" srcOrd="2" destOrd="0" presId="urn:microsoft.com/office/officeart/2005/8/layout/vList4"/>
    <dgm:cxn modelId="{0454366B-F296-453B-8355-66EDEB49DFF1}" type="presParOf" srcId="{A58CCF7C-1F39-4AD2-B2C0-9EA624CF3518}" destId="{FE76699F-FADA-4AAB-B881-7E38B3D83FF9}" srcOrd="0" destOrd="0" presId="urn:microsoft.com/office/officeart/2005/8/layout/vList4"/>
    <dgm:cxn modelId="{1CDCDE70-AAB4-4261-A4ED-6A46FE743F40}" type="presParOf" srcId="{A58CCF7C-1F39-4AD2-B2C0-9EA624CF3518}" destId="{305A0BB0-5897-4DAA-9494-68C81CD7C456}" srcOrd="1" destOrd="0" presId="urn:microsoft.com/office/officeart/2005/8/layout/vList4"/>
    <dgm:cxn modelId="{A0050280-FD2A-4C07-AF1E-86C9E5F6A5D9}" type="presParOf" srcId="{A58CCF7C-1F39-4AD2-B2C0-9EA624CF3518}" destId="{363D6C62-0230-46E8-928D-30C36E05055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7A73DD7-4E3A-458F-9407-A832EF9EEE09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3D64FE-68A5-44CD-BB4B-A4E3BA346498}">
      <dgm:prSet phldrT="[Text]"/>
      <dgm:spPr/>
      <dgm:t>
        <a:bodyPr/>
        <a:lstStyle/>
        <a:p>
          <a:r>
            <a:rPr lang="en-US" b="1" dirty="0">
              <a:cs typeface="Times New Roman" pitchFamily="18" charset="0"/>
            </a:rPr>
            <a:t>Shirley Jackson </a:t>
          </a:r>
          <a:endParaRPr lang="en-US" dirty="0"/>
        </a:p>
      </dgm:t>
    </dgm:pt>
    <dgm:pt modelId="{B1FCA9DB-CF7A-4180-8F2D-880B3CF8499F}" type="parTrans" cxnId="{EE4B8BB8-2037-4113-894E-2B7295E67AC6}">
      <dgm:prSet/>
      <dgm:spPr/>
      <dgm:t>
        <a:bodyPr/>
        <a:lstStyle/>
        <a:p>
          <a:endParaRPr lang="en-US"/>
        </a:p>
      </dgm:t>
    </dgm:pt>
    <dgm:pt modelId="{2D6732EE-1E90-4703-8C0E-C6FFD3359A8B}" type="sibTrans" cxnId="{EE4B8BB8-2037-4113-894E-2B7295E67AC6}">
      <dgm:prSet/>
      <dgm:spPr/>
      <dgm:t>
        <a:bodyPr/>
        <a:lstStyle/>
        <a:p>
          <a:endParaRPr lang="en-US"/>
        </a:p>
      </dgm:t>
    </dgm:pt>
    <dgm:pt modelId="{600CAF0B-A668-43BD-91D7-997563ABBD45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Her atmospheric stories explore themes of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psychological turmoil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isolation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and the 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inequity of fate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</a:t>
          </a:r>
          <a:r>
            <a:rPr lang="en-US" dirty="0">
              <a:latin typeface="Times New Roman" pitchFamily="18" charset="0"/>
            </a:rPr>
            <a:t> </a:t>
          </a:r>
          <a:endParaRPr lang="en-US" dirty="0"/>
        </a:p>
      </dgm:t>
    </dgm:pt>
    <dgm:pt modelId="{04915B2B-C84B-4711-969B-156A47F1DE13}" type="parTrans" cxnId="{798982F4-3FA5-49E9-981F-6EBF86792734}">
      <dgm:prSet/>
      <dgm:spPr/>
      <dgm:t>
        <a:bodyPr/>
        <a:lstStyle/>
        <a:p>
          <a:endParaRPr lang="en-US"/>
        </a:p>
      </dgm:t>
    </dgm:pt>
    <dgm:pt modelId="{EFAA8C57-713C-43FE-8F77-5237B90FA647}" type="sibTrans" cxnId="{798982F4-3FA5-49E9-981F-6EBF86792734}">
      <dgm:prSet/>
      <dgm:spPr/>
      <dgm:t>
        <a:bodyPr/>
        <a:lstStyle/>
        <a:p>
          <a:endParaRPr lang="en-US"/>
        </a:p>
      </dgm:t>
    </dgm:pt>
    <dgm:pt modelId="{E11FF0D3-3E95-4EE8-A02C-3034C4129669}">
      <dgm:prSet phldrT="[Text]" phldr="1"/>
      <dgm:spPr/>
      <dgm:t>
        <a:bodyPr/>
        <a:lstStyle/>
        <a:p>
          <a:endParaRPr lang="en-US" dirty="0"/>
        </a:p>
      </dgm:t>
    </dgm:pt>
    <dgm:pt modelId="{DA17D5D3-6B9A-4D7E-A41B-08D51B681520}" type="parTrans" cxnId="{CCA51C95-0F50-4158-A2C9-09127FEDEBA1}">
      <dgm:prSet/>
      <dgm:spPr/>
      <dgm:t>
        <a:bodyPr/>
        <a:lstStyle/>
        <a:p>
          <a:endParaRPr lang="en-US"/>
        </a:p>
      </dgm:t>
    </dgm:pt>
    <dgm:pt modelId="{E0E235CD-0F50-4DCD-8EB0-020AD1091730}" type="sibTrans" cxnId="{CCA51C95-0F50-4158-A2C9-09127FEDEBA1}">
      <dgm:prSet/>
      <dgm:spPr/>
      <dgm:t>
        <a:bodyPr/>
        <a:lstStyle/>
        <a:p>
          <a:endParaRPr lang="en-US"/>
        </a:p>
      </dgm:t>
    </dgm:pt>
    <dgm:pt modelId="{89810DDB-0404-4744-9753-5649C1DAEE85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Shirley Jackson is the author of the classic short story, "</a:t>
          </a:r>
          <a:r>
            <a: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Lottery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," a dark, unforgettable tale of the unthinking and murderous customs of a small New England town. </a:t>
          </a:r>
          <a:endParaRPr lang="en-US" dirty="0"/>
        </a:p>
      </dgm:t>
    </dgm:pt>
    <dgm:pt modelId="{FDAEE1DE-A7FC-4E70-9D58-C698CE6A1FFE}" type="parTrans" cxnId="{72716E80-8E0E-47CC-A8B5-07FA78375899}">
      <dgm:prSet/>
      <dgm:spPr/>
      <dgm:t>
        <a:bodyPr/>
        <a:lstStyle/>
        <a:p>
          <a:endParaRPr lang="en-US"/>
        </a:p>
      </dgm:t>
    </dgm:pt>
    <dgm:pt modelId="{FCA91B17-E409-4123-B339-346F7CEA2416}" type="sibTrans" cxnId="{72716E80-8E0E-47CC-A8B5-07FA78375899}">
      <dgm:prSet/>
      <dgm:spPr/>
      <dgm:t>
        <a:bodyPr/>
        <a:lstStyle/>
        <a:p>
          <a:endParaRPr lang="en-US"/>
        </a:p>
      </dgm:t>
    </dgm:pt>
    <dgm:pt modelId="{83FE1B17-8AC8-4EB8-BD2D-4EDF629E9AFB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She was born in San Francisco, California.  </a:t>
          </a:r>
          <a:endParaRPr lang="en-US" dirty="0"/>
        </a:p>
      </dgm:t>
    </dgm:pt>
    <dgm:pt modelId="{016437BD-FA5C-4C7E-AEFE-6798759E6896}" type="parTrans" cxnId="{859F8823-FD29-4CD4-8568-68D8FB9E2023}">
      <dgm:prSet/>
      <dgm:spPr/>
      <dgm:t>
        <a:bodyPr/>
        <a:lstStyle/>
        <a:p>
          <a:endParaRPr lang="en-US"/>
        </a:p>
      </dgm:t>
    </dgm:pt>
    <dgm:pt modelId="{6C3CDA57-04C6-4CC0-9EE8-FC22F55EFB0E}" type="sibTrans" cxnId="{859F8823-FD29-4CD4-8568-68D8FB9E2023}">
      <dgm:prSet/>
      <dgm:spPr/>
      <dgm:t>
        <a:bodyPr/>
        <a:lstStyle/>
        <a:p>
          <a:endParaRPr lang="en-US"/>
        </a:p>
      </dgm:t>
    </dgm:pt>
    <dgm:pt modelId="{0999DF49-0E4D-4067-A546-48CC1344A60F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She is also the author of several American Gothic novels, such as 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We Have Always Lived in the Castle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and 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The Haunting of Hill House.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endParaRPr lang="en-US" dirty="0"/>
        </a:p>
      </dgm:t>
    </dgm:pt>
    <dgm:pt modelId="{D30E0281-BCFF-48B2-AA7F-79E87B5EDAE8}" type="parTrans" cxnId="{1EAC7849-2891-49DE-984D-37C5C6D977F4}">
      <dgm:prSet/>
      <dgm:spPr/>
      <dgm:t>
        <a:bodyPr/>
        <a:lstStyle/>
        <a:p>
          <a:endParaRPr lang="en-US"/>
        </a:p>
      </dgm:t>
    </dgm:pt>
    <dgm:pt modelId="{C4DB93FE-DC77-4143-8D51-0256DB088055}" type="sibTrans" cxnId="{1EAC7849-2891-49DE-984D-37C5C6D977F4}">
      <dgm:prSet/>
      <dgm:spPr/>
      <dgm:t>
        <a:bodyPr/>
        <a:lstStyle/>
        <a:p>
          <a:endParaRPr lang="en-US"/>
        </a:p>
      </dgm:t>
    </dgm:pt>
    <dgm:pt modelId="{A6082BD3-A259-4990-98FE-97878DCEBD88}" type="pres">
      <dgm:prSet presAssocID="{17A73DD7-4E3A-458F-9407-A832EF9EEE09}" presName="linear" presStyleCnt="0">
        <dgm:presLayoutVars>
          <dgm:dir/>
          <dgm:resizeHandles val="exact"/>
        </dgm:presLayoutVars>
      </dgm:prSet>
      <dgm:spPr/>
    </dgm:pt>
    <dgm:pt modelId="{3634B8D9-4521-4DFE-8CDF-0C0C0B6F7F9D}" type="pres">
      <dgm:prSet presAssocID="{293D64FE-68A5-44CD-BB4B-A4E3BA346498}" presName="comp" presStyleCnt="0"/>
      <dgm:spPr/>
    </dgm:pt>
    <dgm:pt modelId="{D0A9A907-5924-4BD2-9AD1-3FF37BC9E332}" type="pres">
      <dgm:prSet presAssocID="{293D64FE-68A5-44CD-BB4B-A4E3BA346498}" presName="box" presStyleLbl="node1" presStyleIdx="0" presStyleCnt="2"/>
      <dgm:spPr/>
    </dgm:pt>
    <dgm:pt modelId="{43532CDF-5D05-43A8-9A23-233DAE0218D1}" type="pres">
      <dgm:prSet presAssocID="{293D64FE-68A5-44CD-BB4B-A4E3BA346498}" presName="img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EC6D9C6-11CF-4953-8F8F-EEC89E510247}" type="pres">
      <dgm:prSet presAssocID="{293D64FE-68A5-44CD-BB4B-A4E3BA346498}" presName="text" presStyleLbl="node1" presStyleIdx="0" presStyleCnt="2">
        <dgm:presLayoutVars>
          <dgm:bulletEnabled val="1"/>
        </dgm:presLayoutVars>
      </dgm:prSet>
      <dgm:spPr/>
    </dgm:pt>
    <dgm:pt modelId="{BC7845CE-C64A-4ACA-8100-3A51A4D2AFA2}" type="pres">
      <dgm:prSet presAssocID="{2D6732EE-1E90-4703-8C0E-C6FFD3359A8B}" presName="spacer" presStyleCnt="0"/>
      <dgm:spPr/>
    </dgm:pt>
    <dgm:pt modelId="{4722E308-1727-4A01-9D93-776DB7F6B1BF}" type="pres">
      <dgm:prSet presAssocID="{E11FF0D3-3E95-4EE8-A02C-3034C4129669}" presName="comp" presStyleCnt="0"/>
      <dgm:spPr/>
    </dgm:pt>
    <dgm:pt modelId="{64028A4C-FA2C-46D8-BC93-B71BC18AA2D2}" type="pres">
      <dgm:prSet presAssocID="{E11FF0D3-3E95-4EE8-A02C-3034C4129669}" presName="box" presStyleLbl="node1" presStyleIdx="1" presStyleCnt="2"/>
      <dgm:spPr/>
    </dgm:pt>
    <dgm:pt modelId="{43D2A8DE-7969-447C-9DD6-50F5E26E6CFE}" type="pres">
      <dgm:prSet presAssocID="{E11FF0D3-3E95-4EE8-A02C-3034C4129669}" presName="img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E7C29EDB-5CB9-4050-B7BB-FAA3529994E0}" type="pres">
      <dgm:prSet presAssocID="{E11FF0D3-3E95-4EE8-A02C-3034C4129669}" presName="text" presStyleLbl="node1" presStyleIdx="1" presStyleCnt="2">
        <dgm:presLayoutVars>
          <dgm:bulletEnabled val="1"/>
        </dgm:presLayoutVars>
      </dgm:prSet>
      <dgm:spPr/>
    </dgm:pt>
  </dgm:ptLst>
  <dgm:cxnLst>
    <dgm:cxn modelId="{CC9A660C-3779-4453-BDCC-50375FC98A7B}" type="presOf" srcId="{E11FF0D3-3E95-4EE8-A02C-3034C4129669}" destId="{E7C29EDB-5CB9-4050-B7BB-FAA3529994E0}" srcOrd="1" destOrd="0" presId="urn:microsoft.com/office/officeart/2005/8/layout/vList4"/>
    <dgm:cxn modelId="{2E884A10-1663-46AD-999D-AA5B06419F34}" type="presOf" srcId="{600CAF0B-A668-43BD-91D7-997563ABBD45}" destId="{D0A9A907-5924-4BD2-9AD1-3FF37BC9E332}" srcOrd="0" destOrd="1" presId="urn:microsoft.com/office/officeart/2005/8/layout/vList4"/>
    <dgm:cxn modelId="{859F8823-FD29-4CD4-8568-68D8FB9E2023}" srcId="{E11FF0D3-3E95-4EE8-A02C-3034C4129669}" destId="{83FE1B17-8AC8-4EB8-BD2D-4EDF629E9AFB}" srcOrd="1" destOrd="0" parTransId="{016437BD-FA5C-4C7E-AEFE-6798759E6896}" sibTransId="{6C3CDA57-04C6-4CC0-9EE8-FC22F55EFB0E}"/>
    <dgm:cxn modelId="{3CFD0A2E-6B6A-4A12-BE98-14850969DD7C}" type="presOf" srcId="{17A73DD7-4E3A-458F-9407-A832EF9EEE09}" destId="{A6082BD3-A259-4990-98FE-97878DCEBD88}" srcOrd="0" destOrd="0" presId="urn:microsoft.com/office/officeart/2005/8/layout/vList4"/>
    <dgm:cxn modelId="{1EAC7849-2891-49DE-984D-37C5C6D977F4}" srcId="{293D64FE-68A5-44CD-BB4B-A4E3BA346498}" destId="{0999DF49-0E4D-4067-A546-48CC1344A60F}" srcOrd="1" destOrd="0" parTransId="{D30E0281-BCFF-48B2-AA7F-79E87B5EDAE8}" sibTransId="{C4DB93FE-DC77-4143-8D51-0256DB088055}"/>
    <dgm:cxn modelId="{A4F7606E-384E-4471-A9B7-5E2EDAF3D474}" type="presOf" srcId="{0999DF49-0E4D-4067-A546-48CC1344A60F}" destId="{5EC6D9C6-11CF-4953-8F8F-EEC89E510247}" srcOrd="1" destOrd="2" presId="urn:microsoft.com/office/officeart/2005/8/layout/vList4"/>
    <dgm:cxn modelId="{E330BA76-0736-45FD-880E-3935CA74D03E}" type="presOf" srcId="{83FE1B17-8AC8-4EB8-BD2D-4EDF629E9AFB}" destId="{E7C29EDB-5CB9-4050-B7BB-FAA3529994E0}" srcOrd="1" destOrd="2" presId="urn:microsoft.com/office/officeart/2005/8/layout/vList4"/>
    <dgm:cxn modelId="{8C7C8B58-474D-412E-AD5D-9F16119FC8EA}" type="presOf" srcId="{600CAF0B-A668-43BD-91D7-997563ABBD45}" destId="{5EC6D9C6-11CF-4953-8F8F-EEC89E510247}" srcOrd="1" destOrd="1" presId="urn:microsoft.com/office/officeart/2005/8/layout/vList4"/>
    <dgm:cxn modelId="{E6DCEC58-0F19-4124-BF51-FD601202B663}" type="presOf" srcId="{89810DDB-0404-4744-9753-5649C1DAEE85}" destId="{64028A4C-FA2C-46D8-BC93-B71BC18AA2D2}" srcOrd="0" destOrd="1" presId="urn:microsoft.com/office/officeart/2005/8/layout/vList4"/>
    <dgm:cxn modelId="{9466657C-D5B5-4E9F-9809-BE01F6336A72}" type="presOf" srcId="{E11FF0D3-3E95-4EE8-A02C-3034C4129669}" destId="{64028A4C-FA2C-46D8-BC93-B71BC18AA2D2}" srcOrd="0" destOrd="0" presId="urn:microsoft.com/office/officeart/2005/8/layout/vList4"/>
    <dgm:cxn modelId="{72716E80-8E0E-47CC-A8B5-07FA78375899}" srcId="{E11FF0D3-3E95-4EE8-A02C-3034C4129669}" destId="{89810DDB-0404-4744-9753-5649C1DAEE85}" srcOrd="0" destOrd="0" parTransId="{FDAEE1DE-A7FC-4E70-9D58-C698CE6A1FFE}" sibTransId="{FCA91B17-E409-4123-B339-346F7CEA2416}"/>
    <dgm:cxn modelId="{CFD8BD92-5245-49B3-8F5F-D728454F73FF}" type="presOf" srcId="{293D64FE-68A5-44CD-BB4B-A4E3BA346498}" destId="{D0A9A907-5924-4BD2-9AD1-3FF37BC9E332}" srcOrd="0" destOrd="0" presId="urn:microsoft.com/office/officeart/2005/8/layout/vList4"/>
    <dgm:cxn modelId="{CCA51C95-0F50-4158-A2C9-09127FEDEBA1}" srcId="{17A73DD7-4E3A-458F-9407-A832EF9EEE09}" destId="{E11FF0D3-3E95-4EE8-A02C-3034C4129669}" srcOrd="1" destOrd="0" parTransId="{DA17D5D3-6B9A-4D7E-A41B-08D51B681520}" sibTransId="{E0E235CD-0F50-4DCD-8EB0-020AD1091730}"/>
    <dgm:cxn modelId="{9390D6B0-C5B9-4112-ADC3-7CC7675D854B}" type="presOf" srcId="{0999DF49-0E4D-4067-A546-48CC1344A60F}" destId="{D0A9A907-5924-4BD2-9AD1-3FF37BC9E332}" srcOrd="0" destOrd="2" presId="urn:microsoft.com/office/officeart/2005/8/layout/vList4"/>
    <dgm:cxn modelId="{EE4B8BB8-2037-4113-894E-2B7295E67AC6}" srcId="{17A73DD7-4E3A-458F-9407-A832EF9EEE09}" destId="{293D64FE-68A5-44CD-BB4B-A4E3BA346498}" srcOrd="0" destOrd="0" parTransId="{B1FCA9DB-CF7A-4180-8F2D-880B3CF8499F}" sibTransId="{2D6732EE-1E90-4703-8C0E-C6FFD3359A8B}"/>
    <dgm:cxn modelId="{EB4C74C0-5C59-4CA4-9DCF-BCD7D18F399D}" type="presOf" srcId="{89810DDB-0404-4744-9753-5649C1DAEE85}" destId="{E7C29EDB-5CB9-4050-B7BB-FAA3529994E0}" srcOrd="1" destOrd="1" presId="urn:microsoft.com/office/officeart/2005/8/layout/vList4"/>
    <dgm:cxn modelId="{AE2243CA-3308-4F39-9F0C-C1D933B73A4A}" type="presOf" srcId="{293D64FE-68A5-44CD-BB4B-A4E3BA346498}" destId="{5EC6D9C6-11CF-4953-8F8F-EEC89E510247}" srcOrd="1" destOrd="0" presId="urn:microsoft.com/office/officeart/2005/8/layout/vList4"/>
    <dgm:cxn modelId="{415793E1-A822-49FC-9655-51C3B30E34BA}" type="presOf" srcId="{83FE1B17-8AC8-4EB8-BD2D-4EDF629E9AFB}" destId="{64028A4C-FA2C-46D8-BC93-B71BC18AA2D2}" srcOrd="0" destOrd="2" presId="urn:microsoft.com/office/officeart/2005/8/layout/vList4"/>
    <dgm:cxn modelId="{798982F4-3FA5-49E9-981F-6EBF86792734}" srcId="{293D64FE-68A5-44CD-BB4B-A4E3BA346498}" destId="{600CAF0B-A668-43BD-91D7-997563ABBD45}" srcOrd="0" destOrd="0" parTransId="{04915B2B-C84B-4711-969B-156A47F1DE13}" sibTransId="{EFAA8C57-713C-43FE-8F77-5237B90FA647}"/>
    <dgm:cxn modelId="{6607145A-D785-4C1C-A2F5-CA63525B0550}" type="presParOf" srcId="{A6082BD3-A259-4990-98FE-97878DCEBD88}" destId="{3634B8D9-4521-4DFE-8CDF-0C0C0B6F7F9D}" srcOrd="0" destOrd="0" presId="urn:microsoft.com/office/officeart/2005/8/layout/vList4"/>
    <dgm:cxn modelId="{67DC43B9-6AEE-4FFB-9307-1F5F19D0BE5C}" type="presParOf" srcId="{3634B8D9-4521-4DFE-8CDF-0C0C0B6F7F9D}" destId="{D0A9A907-5924-4BD2-9AD1-3FF37BC9E332}" srcOrd="0" destOrd="0" presId="urn:microsoft.com/office/officeart/2005/8/layout/vList4"/>
    <dgm:cxn modelId="{241611CC-8F43-4FB6-A375-457443BB4BA8}" type="presParOf" srcId="{3634B8D9-4521-4DFE-8CDF-0C0C0B6F7F9D}" destId="{43532CDF-5D05-43A8-9A23-233DAE0218D1}" srcOrd="1" destOrd="0" presId="urn:microsoft.com/office/officeart/2005/8/layout/vList4"/>
    <dgm:cxn modelId="{CC636CD8-2B76-4E5A-8C70-337BA2018A73}" type="presParOf" srcId="{3634B8D9-4521-4DFE-8CDF-0C0C0B6F7F9D}" destId="{5EC6D9C6-11CF-4953-8F8F-EEC89E510247}" srcOrd="2" destOrd="0" presId="urn:microsoft.com/office/officeart/2005/8/layout/vList4"/>
    <dgm:cxn modelId="{81E0F29E-B015-491E-B53F-DBB1E7148596}" type="presParOf" srcId="{A6082BD3-A259-4990-98FE-97878DCEBD88}" destId="{BC7845CE-C64A-4ACA-8100-3A51A4D2AFA2}" srcOrd="1" destOrd="0" presId="urn:microsoft.com/office/officeart/2005/8/layout/vList4"/>
    <dgm:cxn modelId="{9583F98E-DD03-433C-9D49-7915311806A7}" type="presParOf" srcId="{A6082BD3-A259-4990-98FE-97878DCEBD88}" destId="{4722E308-1727-4A01-9D93-776DB7F6B1BF}" srcOrd="2" destOrd="0" presId="urn:microsoft.com/office/officeart/2005/8/layout/vList4"/>
    <dgm:cxn modelId="{3DCCA01B-C99D-4BF7-B413-1339C256F13B}" type="presParOf" srcId="{4722E308-1727-4A01-9D93-776DB7F6B1BF}" destId="{64028A4C-FA2C-46D8-BC93-B71BC18AA2D2}" srcOrd="0" destOrd="0" presId="urn:microsoft.com/office/officeart/2005/8/layout/vList4"/>
    <dgm:cxn modelId="{F2C2E4B6-BC2F-4283-AEC3-B1DF721AC571}" type="presParOf" srcId="{4722E308-1727-4A01-9D93-776DB7F6B1BF}" destId="{43D2A8DE-7969-447C-9DD6-50F5E26E6CFE}" srcOrd="1" destOrd="0" presId="urn:microsoft.com/office/officeart/2005/8/layout/vList4"/>
    <dgm:cxn modelId="{03759BD6-6BFE-41DF-8705-655EFF88B61E}" type="presParOf" srcId="{4722E308-1727-4A01-9D93-776DB7F6B1BF}" destId="{E7C29EDB-5CB9-4050-B7BB-FAA3529994E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8F278E2-F99C-4BEA-A110-638C3954BE36}" type="doc">
      <dgm:prSet loTypeId="urn:microsoft.com/office/officeart/2005/8/layout/vList4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2623BB-CD28-425E-BECD-F2B33AA59BFE}">
      <dgm:prSet phldrT="[Text]"/>
      <dgm:spPr/>
      <dgm:t>
        <a:bodyPr/>
        <a:lstStyle/>
        <a:p>
          <a:r>
            <a:rPr lang="en-US" b="1" dirty="0">
              <a:cs typeface="Times New Roman" pitchFamily="18" charset="0"/>
            </a:rPr>
            <a:t>Charlotte Perkins Gilman </a:t>
          </a:r>
          <a:endParaRPr lang="en-US" dirty="0"/>
        </a:p>
      </dgm:t>
    </dgm:pt>
    <dgm:pt modelId="{685E5BB2-1F37-4A21-81EC-1D55E6EFA2CE}" type="parTrans" cxnId="{97482413-AC31-46F2-9F90-8F4DAB17D508}">
      <dgm:prSet/>
      <dgm:spPr/>
      <dgm:t>
        <a:bodyPr/>
        <a:lstStyle/>
        <a:p>
          <a:endParaRPr lang="en-US"/>
        </a:p>
      </dgm:t>
    </dgm:pt>
    <dgm:pt modelId="{94132D6F-AF4D-4A7E-B01D-B78C9C6AA866}" type="sibTrans" cxnId="{97482413-AC31-46F2-9F90-8F4DAB17D508}">
      <dgm:prSet/>
      <dgm:spPr/>
      <dgm:t>
        <a:bodyPr/>
        <a:lstStyle/>
        <a:p>
          <a:endParaRPr lang="en-US"/>
        </a:p>
      </dgm:t>
    </dgm:pt>
    <dgm:pt modelId="{74EA4DE3-9F98-4441-9AF7-359C4B87825E}">
      <dgm:prSet phldrT="[Text]"/>
      <dgm:spPr/>
      <dgm:t>
        <a:bodyPr/>
        <a:lstStyle/>
        <a:p>
          <a:r>
            <a:rPr lang="en-US" dirty="0">
              <a:latin typeface="Times New Roman" pitchFamily="18" charset="0"/>
            </a:rPr>
            <a:t>American writer, economist, and lecturer, an early theorist of the </a:t>
          </a:r>
          <a:r>
            <a:rPr lang="en-US" dirty="0">
              <a:solidFill>
                <a:schemeClr val="bg1"/>
              </a:solidFill>
              <a:latin typeface="Times New Roman" pitchFamily="18" charset="0"/>
            </a:rPr>
            <a:t>feminist movement</a:t>
          </a:r>
          <a:r>
            <a:rPr lang="en-US" dirty="0">
              <a:latin typeface="Times New Roman" pitchFamily="18" charset="0"/>
            </a:rPr>
            <a:t>, who wrote over two hundred short stories and some ten novels. </a:t>
          </a:r>
          <a:endParaRPr lang="en-US" dirty="0"/>
        </a:p>
      </dgm:t>
    </dgm:pt>
    <dgm:pt modelId="{A0C2864D-7DDD-45A3-939E-7C39E5B9BF86}" type="parTrans" cxnId="{C3F681E5-4F4A-44FF-9B57-BB431DDC9A05}">
      <dgm:prSet/>
      <dgm:spPr/>
      <dgm:t>
        <a:bodyPr/>
        <a:lstStyle/>
        <a:p>
          <a:endParaRPr lang="en-US"/>
        </a:p>
      </dgm:t>
    </dgm:pt>
    <dgm:pt modelId="{6C787481-E734-4872-BDA1-54CB7C45E1B1}" type="sibTrans" cxnId="{C3F681E5-4F4A-44FF-9B57-BB431DDC9A05}">
      <dgm:prSet/>
      <dgm:spPr/>
      <dgm:t>
        <a:bodyPr/>
        <a:lstStyle/>
        <a:p>
          <a:endParaRPr lang="en-US"/>
        </a:p>
      </dgm:t>
    </dgm:pt>
    <dgm:pt modelId="{97DFD434-20C5-4312-B1B7-5AA3D19F160E}">
      <dgm:prSet phldrT="[Text]"/>
      <dgm:spPr/>
      <dgm:t>
        <a:bodyPr/>
        <a:lstStyle/>
        <a:p>
          <a:r>
            <a:rPr lang="en-US" dirty="0"/>
            <a:t>The Yellow Wallpaper</a:t>
          </a:r>
        </a:p>
      </dgm:t>
    </dgm:pt>
    <dgm:pt modelId="{5E3E2CE8-28CC-4B46-B987-A58745295745}" type="parTrans" cxnId="{96042BD2-2FEC-4676-AAE2-5A8CECC8696E}">
      <dgm:prSet/>
      <dgm:spPr/>
      <dgm:t>
        <a:bodyPr/>
        <a:lstStyle/>
        <a:p>
          <a:endParaRPr lang="en-US"/>
        </a:p>
      </dgm:t>
    </dgm:pt>
    <dgm:pt modelId="{AFE2588C-BA43-4CBE-A357-39C2D8499ED1}" type="sibTrans" cxnId="{96042BD2-2FEC-4676-AAE2-5A8CECC8696E}">
      <dgm:prSet/>
      <dgm:spPr/>
      <dgm:t>
        <a:bodyPr/>
        <a:lstStyle/>
        <a:p>
          <a:endParaRPr lang="en-US"/>
        </a:p>
      </dgm:t>
    </dgm:pt>
    <dgm:pt modelId="{4802E75F-F444-4A40-88DC-3CE501FF4D47}">
      <dgm:prSet phldrT="[Text]"/>
      <dgm:spPr/>
      <dgm:t>
        <a:bodyPr/>
        <a:lstStyle/>
        <a:p>
          <a:r>
            <a:rPr lang="en-US" dirty="0">
              <a:latin typeface="Times New Roman" pitchFamily="18" charset="0"/>
            </a:rPr>
            <a:t>Her famous gothic story, “</a:t>
          </a:r>
          <a:r>
            <a:rPr lang="en-US" dirty="0">
              <a:solidFill>
                <a:schemeClr val="bg1"/>
              </a:solidFill>
              <a:latin typeface="Times New Roman" pitchFamily="18" charset="0"/>
            </a:rPr>
            <a:t>The Yellow Wallpaper</a:t>
          </a:r>
          <a:r>
            <a:rPr lang="en-US" dirty="0">
              <a:latin typeface="Times New Roman" pitchFamily="18" charset="0"/>
            </a:rPr>
            <a:t>” (1892), depicted a depressed woman who slowly descends into </a:t>
          </a:r>
          <a:r>
            <a:rPr lang="en-US" dirty="0">
              <a:solidFill>
                <a:schemeClr val="bg1"/>
              </a:solidFill>
              <a:latin typeface="Times New Roman" pitchFamily="18" charset="0"/>
            </a:rPr>
            <a:t>madness</a:t>
          </a:r>
          <a:r>
            <a:rPr lang="en-US" dirty="0">
              <a:latin typeface="Times New Roman" pitchFamily="18" charset="0"/>
            </a:rPr>
            <a:t> in her room while her well-meaning husband is often away due to his work at a hospital.</a:t>
          </a:r>
          <a:endParaRPr lang="en-US" dirty="0"/>
        </a:p>
      </dgm:t>
    </dgm:pt>
    <dgm:pt modelId="{50BF1BC9-E0FC-4C4A-B0F6-2794B4D0F72C}" type="parTrans" cxnId="{444767AA-A6BB-48F6-AB00-305674E6B192}">
      <dgm:prSet/>
      <dgm:spPr/>
      <dgm:t>
        <a:bodyPr/>
        <a:lstStyle/>
        <a:p>
          <a:endParaRPr lang="en-US"/>
        </a:p>
      </dgm:t>
    </dgm:pt>
    <dgm:pt modelId="{9EE490B1-BCB7-4F70-93F8-1F49C01028A1}" type="sibTrans" cxnId="{444767AA-A6BB-48F6-AB00-305674E6B192}">
      <dgm:prSet/>
      <dgm:spPr/>
      <dgm:t>
        <a:bodyPr/>
        <a:lstStyle/>
        <a:p>
          <a:endParaRPr lang="en-US"/>
        </a:p>
      </dgm:t>
    </dgm:pt>
    <dgm:pt modelId="{009220F7-CC7E-445A-98AA-257B205210A1}" type="pres">
      <dgm:prSet presAssocID="{08F278E2-F99C-4BEA-A110-638C3954BE36}" presName="linear" presStyleCnt="0">
        <dgm:presLayoutVars>
          <dgm:dir/>
          <dgm:resizeHandles val="exact"/>
        </dgm:presLayoutVars>
      </dgm:prSet>
      <dgm:spPr/>
    </dgm:pt>
    <dgm:pt modelId="{92391236-59DB-431D-BF08-E2A377C4A409}" type="pres">
      <dgm:prSet presAssocID="{BB2623BB-CD28-425E-BECD-F2B33AA59BFE}" presName="comp" presStyleCnt="0"/>
      <dgm:spPr/>
    </dgm:pt>
    <dgm:pt modelId="{9220B826-01E5-462D-BC49-25C6A8CEBC04}" type="pres">
      <dgm:prSet presAssocID="{BB2623BB-CD28-425E-BECD-F2B33AA59BFE}" presName="box" presStyleLbl="node1" presStyleIdx="0" presStyleCnt="2"/>
      <dgm:spPr/>
    </dgm:pt>
    <dgm:pt modelId="{66B7AB7E-C1EA-4DB0-B61D-353CE1442F4C}" type="pres">
      <dgm:prSet presAssocID="{BB2623BB-CD28-425E-BECD-F2B33AA59BFE}" presName="img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DD5593D3-2A0E-4E9A-B6F9-0C2B65EC3B0D}" type="pres">
      <dgm:prSet presAssocID="{BB2623BB-CD28-425E-BECD-F2B33AA59BFE}" presName="text" presStyleLbl="node1" presStyleIdx="0" presStyleCnt="2">
        <dgm:presLayoutVars>
          <dgm:bulletEnabled val="1"/>
        </dgm:presLayoutVars>
      </dgm:prSet>
      <dgm:spPr/>
    </dgm:pt>
    <dgm:pt modelId="{122ACA17-7DD0-4B28-844F-9C26C8C8E994}" type="pres">
      <dgm:prSet presAssocID="{94132D6F-AF4D-4A7E-B01D-B78C9C6AA866}" presName="spacer" presStyleCnt="0"/>
      <dgm:spPr/>
    </dgm:pt>
    <dgm:pt modelId="{7C79B35A-1E74-4A37-BB0D-2871878A40F7}" type="pres">
      <dgm:prSet presAssocID="{97DFD434-20C5-4312-B1B7-5AA3D19F160E}" presName="comp" presStyleCnt="0"/>
      <dgm:spPr/>
    </dgm:pt>
    <dgm:pt modelId="{758FC2CD-7440-48E8-85CD-996A78432F76}" type="pres">
      <dgm:prSet presAssocID="{97DFD434-20C5-4312-B1B7-5AA3D19F160E}" presName="box" presStyleLbl="node1" presStyleIdx="1" presStyleCnt="2"/>
      <dgm:spPr/>
    </dgm:pt>
    <dgm:pt modelId="{678E743A-0BF5-43D4-9726-D8262A12D873}" type="pres">
      <dgm:prSet presAssocID="{97DFD434-20C5-4312-B1B7-5AA3D19F160E}" presName="img" presStyleLbl="fgImgPlac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</dgm:pt>
    <dgm:pt modelId="{7226DA08-42B7-44C2-B04A-EB6635BC2016}" type="pres">
      <dgm:prSet presAssocID="{97DFD434-20C5-4312-B1B7-5AA3D19F160E}" presName="text" presStyleLbl="node1" presStyleIdx="1" presStyleCnt="2">
        <dgm:presLayoutVars>
          <dgm:bulletEnabled val="1"/>
        </dgm:presLayoutVars>
      </dgm:prSet>
      <dgm:spPr/>
    </dgm:pt>
  </dgm:ptLst>
  <dgm:cxnLst>
    <dgm:cxn modelId="{97482413-AC31-46F2-9F90-8F4DAB17D508}" srcId="{08F278E2-F99C-4BEA-A110-638C3954BE36}" destId="{BB2623BB-CD28-425E-BECD-F2B33AA59BFE}" srcOrd="0" destOrd="0" parTransId="{685E5BB2-1F37-4A21-81EC-1D55E6EFA2CE}" sibTransId="{94132D6F-AF4D-4A7E-B01D-B78C9C6AA866}"/>
    <dgm:cxn modelId="{77CE2E38-2A85-4B75-A68F-009D58A550EF}" type="presOf" srcId="{74EA4DE3-9F98-4441-9AF7-359C4B87825E}" destId="{9220B826-01E5-462D-BC49-25C6A8CEBC04}" srcOrd="0" destOrd="1" presId="urn:microsoft.com/office/officeart/2005/8/layout/vList4"/>
    <dgm:cxn modelId="{6EE0D962-A941-4416-9478-D09A86E00773}" type="presOf" srcId="{4802E75F-F444-4A40-88DC-3CE501FF4D47}" destId="{758FC2CD-7440-48E8-85CD-996A78432F76}" srcOrd="0" destOrd="1" presId="urn:microsoft.com/office/officeart/2005/8/layout/vList4"/>
    <dgm:cxn modelId="{925A8650-9663-4E76-99DD-82AF5954F214}" type="presOf" srcId="{74EA4DE3-9F98-4441-9AF7-359C4B87825E}" destId="{DD5593D3-2A0E-4E9A-B6F9-0C2B65EC3B0D}" srcOrd="1" destOrd="1" presId="urn:microsoft.com/office/officeart/2005/8/layout/vList4"/>
    <dgm:cxn modelId="{26CD4489-C2E1-406F-AC1A-4D2CB9A20807}" type="presOf" srcId="{97DFD434-20C5-4312-B1B7-5AA3D19F160E}" destId="{758FC2CD-7440-48E8-85CD-996A78432F76}" srcOrd="0" destOrd="0" presId="urn:microsoft.com/office/officeart/2005/8/layout/vList4"/>
    <dgm:cxn modelId="{56A79294-2095-4AE0-A270-AD18C9B6C897}" type="presOf" srcId="{97DFD434-20C5-4312-B1B7-5AA3D19F160E}" destId="{7226DA08-42B7-44C2-B04A-EB6635BC2016}" srcOrd="1" destOrd="0" presId="urn:microsoft.com/office/officeart/2005/8/layout/vList4"/>
    <dgm:cxn modelId="{111B459C-C1AF-4BE5-9750-8510EE884AB2}" type="presOf" srcId="{08F278E2-F99C-4BEA-A110-638C3954BE36}" destId="{009220F7-CC7E-445A-98AA-257B205210A1}" srcOrd="0" destOrd="0" presId="urn:microsoft.com/office/officeart/2005/8/layout/vList4"/>
    <dgm:cxn modelId="{444767AA-A6BB-48F6-AB00-305674E6B192}" srcId="{97DFD434-20C5-4312-B1B7-5AA3D19F160E}" destId="{4802E75F-F444-4A40-88DC-3CE501FF4D47}" srcOrd="0" destOrd="0" parTransId="{50BF1BC9-E0FC-4C4A-B0F6-2794B4D0F72C}" sibTransId="{9EE490B1-BCB7-4F70-93F8-1F49C01028A1}"/>
    <dgm:cxn modelId="{9F1603B7-C129-490F-A49C-23F11BBC6155}" type="presOf" srcId="{BB2623BB-CD28-425E-BECD-F2B33AA59BFE}" destId="{DD5593D3-2A0E-4E9A-B6F9-0C2B65EC3B0D}" srcOrd="1" destOrd="0" presId="urn:microsoft.com/office/officeart/2005/8/layout/vList4"/>
    <dgm:cxn modelId="{9B192FB9-63EB-4DAA-BC68-F6CEBF0A4A0F}" type="presOf" srcId="{BB2623BB-CD28-425E-BECD-F2B33AA59BFE}" destId="{9220B826-01E5-462D-BC49-25C6A8CEBC04}" srcOrd="0" destOrd="0" presId="urn:microsoft.com/office/officeart/2005/8/layout/vList4"/>
    <dgm:cxn modelId="{96042BD2-2FEC-4676-AAE2-5A8CECC8696E}" srcId="{08F278E2-F99C-4BEA-A110-638C3954BE36}" destId="{97DFD434-20C5-4312-B1B7-5AA3D19F160E}" srcOrd="1" destOrd="0" parTransId="{5E3E2CE8-28CC-4B46-B987-A58745295745}" sibTransId="{AFE2588C-BA43-4CBE-A357-39C2D8499ED1}"/>
    <dgm:cxn modelId="{C3F681E5-4F4A-44FF-9B57-BB431DDC9A05}" srcId="{BB2623BB-CD28-425E-BECD-F2B33AA59BFE}" destId="{74EA4DE3-9F98-4441-9AF7-359C4B87825E}" srcOrd="0" destOrd="0" parTransId="{A0C2864D-7DDD-45A3-939E-7C39E5B9BF86}" sibTransId="{6C787481-E734-4872-BDA1-54CB7C45E1B1}"/>
    <dgm:cxn modelId="{D5D625EF-C577-4E09-A20D-D48A851B0B57}" type="presOf" srcId="{4802E75F-F444-4A40-88DC-3CE501FF4D47}" destId="{7226DA08-42B7-44C2-B04A-EB6635BC2016}" srcOrd="1" destOrd="1" presId="urn:microsoft.com/office/officeart/2005/8/layout/vList4"/>
    <dgm:cxn modelId="{20A622BF-C5B9-445F-885F-1160BC96E5FB}" type="presParOf" srcId="{009220F7-CC7E-445A-98AA-257B205210A1}" destId="{92391236-59DB-431D-BF08-E2A377C4A409}" srcOrd="0" destOrd="0" presId="urn:microsoft.com/office/officeart/2005/8/layout/vList4"/>
    <dgm:cxn modelId="{79A2101F-6115-4758-BEDF-6BC7706FFE47}" type="presParOf" srcId="{92391236-59DB-431D-BF08-E2A377C4A409}" destId="{9220B826-01E5-462D-BC49-25C6A8CEBC04}" srcOrd="0" destOrd="0" presId="urn:microsoft.com/office/officeart/2005/8/layout/vList4"/>
    <dgm:cxn modelId="{DC536A9A-3679-4B86-AABA-696337A1D277}" type="presParOf" srcId="{92391236-59DB-431D-BF08-E2A377C4A409}" destId="{66B7AB7E-C1EA-4DB0-B61D-353CE1442F4C}" srcOrd="1" destOrd="0" presId="urn:microsoft.com/office/officeart/2005/8/layout/vList4"/>
    <dgm:cxn modelId="{8783C9AA-EA18-41DD-9611-A94A0F826545}" type="presParOf" srcId="{92391236-59DB-431D-BF08-E2A377C4A409}" destId="{DD5593D3-2A0E-4E9A-B6F9-0C2B65EC3B0D}" srcOrd="2" destOrd="0" presId="urn:microsoft.com/office/officeart/2005/8/layout/vList4"/>
    <dgm:cxn modelId="{6C9841BD-9414-4EF3-B75E-0F326ADD3265}" type="presParOf" srcId="{009220F7-CC7E-445A-98AA-257B205210A1}" destId="{122ACA17-7DD0-4B28-844F-9C26C8C8E994}" srcOrd="1" destOrd="0" presId="urn:microsoft.com/office/officeart/2005/8/layout/vList4"/>
    <dgm:cxn modelId="{98E4226C-E9E4-4D9F-A77B-3CF19BD5CA58}" type="presParOf" srcId="{009220F7-CC7E-445A-98AA-257B205210A1}" destId="{7C79B35A-1E74-4A37-BB0D-2871878A40F7}" srcOrd="2" destOrd="0" presId="urn:microsoft.com/office/officeart/2005/8/layout/vList4"/>
    <dgm:cxn modelId="{B1F83FD5-50E3-45A2-8179-BFED6050AFCF}" type="presParOf" srcId="{7C79B35A-1E74-4A37-BB0D-2871878A40F7}" destId="{758FC2CD-7440-48E8-85CD-996A78432F76}" srcOrd="0" destOrd="0" presId="urn:microsoft.com/office/officeart/2005/8/layout/vList4"/>
    <dgm:cxn modelId="{72D82550-C212-419A-B204-3A320C2F96E0}" type="presParOf" srcId="{7C79B35A-1E74-4A37-BB0D-2871878A40F7}" destId="{678E743A-0BF5-43D4-9726-D8262A12D873}" srcOrd="1" destOrd="0" presId="urn:microsoft.com/office/officeart/2005/8/layout/vList4"/>
    <dgm:cxn modelId="{FDD1AE60-DD43-45D1-9259-8E2AA0169038}" type="presParOf" srcId="{7C79B35A-1E74-4A37-BB0D-2871878A40F7}" destId="{7226DA08-42B7-44C2-B04A-EB6635BC201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2E850CA-B9DD-47E0-80C0-87A525D0ECA1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DACD32-5CD3-4B24-985D-A5C4458CF9AD}">
      <dgm:prSet phldrT="[Text]"/>
      <dgm:spPr/>
      <dgm:t>
        <a:bodyPr/>
        <a:lstStyle/>
        <a:p>
          <a:endParaRPr lang="en-US" dirty="0"/>
        </a:p>
      </dgm:t>
    </dgm:pt>
    <dgm:pt modelId="{24891AA5-1DF9-4C36-A647-F9EA46238E62}" type="parTrans" cxnId="{EE7B6349-138F-4451-B1ED-3E408243C602}">
      <dgm:prSet/>
      <dgm:spPr/>
      <dgm:t>
        <a:bodyPr/>
        <a:lstStyle/>
        <a:p>
          <a:endParaRPr lang="en-US"/>
        </a:p>
      </dgm:t>
    </dgm:pt>
    <dgm:pt modelId="{CEB4FE8F-36BE-485B-A3FC-81E90628D2FA}" type="sibTrans" cxnId="{EE7B6349-138F-4451-B1ED-3E408243C602}">
      <dgm:prSet/>
      <dgm:spPr/>
      <dgm:t>
        <a:bodyPr/>
        <a:lstStyle/>
        <a:p>
          <a:endParaRPr lang="en-US"/>
        </a:p>
      </dgm:t>
    </dgm:pt>
    <dgm:pt modelId="{66627DDE-44DB-4ADD-9631-F9FC94460564}">
      <dgm:prSet/>
      <dgm:spPr/>
      <dgm:t>
        <a:bodyPr/>
        <a:lstStyle/>
        <a:p>
          <a:r>
            <a:rPr lang="en-US" b="1" i="0" dirty="0">
              <a:latin typeface="Times New Roman" pitchFamily="18" charset="0"/>
              <a:cs typeface="Times New Roman" pitchFamily="18" charset="0"/>
            </a:rPr>
            <a:t>Wrote the Southern Gothic poem:  </a:t>
          </a:r>
          <a:r>
            <a:rPr lang="en-US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By the Edge of the Swamp</a:t>
          </a:r>
          <a:r>
            <a: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72A4E407-4733-4BF0-A3AC-3ADB545306E1}" type="parTrans" cxnId="{BA22323A-B18E-4DAD-849E-62D0C9A18D3D}">
      <dgm:prSet/>
      <dgm:spPr/>
      <dgm:t>
        <a:bodyPr/>
        <a:lstStyle/>
        <a:p>
          <a:endParaRPr lang="en-US"/>
        </a:p>
      </dgm:t>
    </dgm:pt>
    <dgm:pt modelId="{F6EEF224-62AE-47AC-BDBD-FA3700F93185}" type="sibTrans" cxnId="{BA22323A-B18E-4DAD-849E-62D0C9A18D3D}">
      <dgm:prSet/>
      <dgm:spPr/>
      <dgm:t>
        <a:bodyPr/>
        <a:lstStyle/>
        <a:p>
          <a:endParaRPr lang="en-US"/>
        </a:p>
      </dgm:t>
    </dgm:pt>
    <dgm:pt modelId="{55568977-B706-4F01-8E49-E4A12752C4CB}">
      <dgm:prSet/>
      <dgm:spPr/>
      <dgm:t>
        <a:bodyPr/>
        <a:lstStyle/>
        <a:p>
          <a:r>
            <a:rPr lang="en-US" b="1" dirty="0">
              <a:latin typeface="Times New Roman" pitchFamily="18" charset="0"/>
              <a:cs typeface="Times New Roman" pitchFamily="18" charset="0"/>
            </a:rPr>
            <a:t>He wrote a wide variety of works, including poetry, plays, histories of the South, novelettes, biographies, magazine essays, medleys, and literary criticism. </a:t>
          </a:r>
        </a:p>
      </dgm:t>
    </dgm:pt>
    <dgm:pt modelId="{B5D1A2D1-82AE-4529-BFBB-E4E8B4A0CD43}" type="parTrans" cxnId="{8EA6B78B-7A8D-4893-AFC8-44720A29F8C3}">
      <dgm:prSet/>
      <dgm:spPr/>
      <dgm:t>
        <a:bodyPr/>
        <a:lstStyle/>
        <a:p>
          <a:endParaRPr lang="en-US"/>
        </a:p>
      </dgm:t>
    </dgm:pt>
    <dgm:pt modelId="{328DC18F-49BA-49E6-A3E8-72F382F412B3}" type="sibTrans" cxnId="{8EA6B78B-7A8D-4893-AFC8-44720A29F8C3}">
      <dgm:prSet/>
      <dgm:spPr/>
      <dgm:t>
        <a:bodyPr/>
        <a:lstStyle/>
        <a:p>
          <a:endParaRPr lang="en-US"/>
        </a:p>
      </dgm:t>
    </dgm:pt>
    <dgm:pt modelId="{2E0B8B33-75E3-4CBE-828D-B17C1AC7E52C}">
      <dgm:prSet/>
      <dgm:spPr/>
      <dgm:t>
        <a:bodyPr/>
        <a:lstStyle/>
        <a:p>
          <a:r>
            <a:rPr lang="en-US" b="1" dirty="0">
              <a:latin typeface="Times New Roman" pitchFamily="18" charset="0"/>
              <a:cs typeface="Times New Roman" pitchFamily="18" charset="0"/>
            </a:rPr>
            <a:t>Simms chose a </a:t>
          </a:r>
          <a:r>
            <a: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range of settings 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for his romances, including colonial America, revolutionary America, and the American frontier. </a:t>
          </a:r>
        </a:p>
      </dgm:t>
    </dgm:pt>
    <dgm:pt modelId="{09ECF410-745F-458D-9F5A-8FF06CBCA092}" type="parTrans" cxnId="{6D293280-FBD7-415C-BAD7-A0720D51FE63}">
      <dgm:prSet/>
      <dgm:spPr/>
      <dgm:t>
        <a:bodyPr/>
        <a:lstStyle/>
        <a:p>
          <a:endParaRPr lang="en-US"/>
        </a:p>
      </dgm:t>
    </dgm:pt>
    <dgm:pt modelId="{57AF2E8B-2CBA-42CB-8943-294579F957C2}" type="sibTrans" cxnId="{6D293280-FBD7-415C-BAD7-A0720D51FE63}">
      <dgm:prSet/>
      <dgm:spPr/>
      <dgm:t>
        <a:bodyPr/>
        <a:lstStyle/>
        <a:p>
          <a:endParaRPr lang="en-US"/>
        </a:p>
      </dgm:t>
    </dgm:pt>
    <dgm:pt modelId="{FE55820E-CF03-4178-AB31-D1E31CFB0E5A}" type="pres">
      <dgm:prSet presAssocID="{C2E850CA-B9DD-47E0-80C0-87A525D0ECA1}" presName="linear" presStyleCnt="0">
        <dgm:presLayoutVars>
          <dgm:dir/>
          <dgm:resizeHandles val="exact"/>
        </dgm:presLayoutVars>
      </dgm:prSet>
      <dgm:spPr/>
    </dgm:pt>
    <dgm:pt modelId="{FA54887C-4EA0-4892-B877-3F16C03997C7}" type="pres">
      <dgm:prSet presAssocID="{F8DACD32-5CD3-4B24-985D-A5C4458CF9AD}" presName="comp" presStyleCnt="0"/>
      <dgm:spPr/>
    </dgm:pt>
    <dgm:pt modelId="{16D91AA5-5A85-464A-A6A7-203B3DC0CE4F}" type="pres">
      <dgm:prSet presAssocID="{F8DACD32-5CD3-4B24-985D-A5C4458CF9AD}" presName="box" presStyleLbl="node1" presStyleIdx="0" presStyleCnt="1"/>
      <dgm:spPr/>
    </dgm:pt>
    <dgm:pt modelId="{63B29BCC-AB0A-4D6F-A76D-B7E997B5F631}" type="pres">
      <dgm:prSet presAssocID="{F8DACD32-5CD3-4B24-985D-A5C4458CF9AD}" presName="img" presStyleLbl="fgImgPlace1" presStyleIdx="0" presStyleCnt="1" custScaleX="106250" custScaleY="45886" custLinFactNeighborX="-14286" custLinFactNeighborY="-2848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F94C716B-E223-46DE-B313-A8FF3D198009}" type="pres">
      <dgm:prSet presAssocID="{F8DACD32-5CD3-4B24-985D-A5C4458CF9AD}" presName="text" presStyleLbl="node1" presStyleIdx="0" presStyleCnt="1">
        <dgm:presLayoutVars>
          <dgm:bulletEnabled val="1"/>
        </dgm:presLayoutVars>
      </dgm:prSet>
      <dgm:spPr/>
    </dgm:pt>
  </dgm:ptLst>
  <dgm:cxnLst>
    <dgm:cxn modelId="{F65D6F14-EC5F-4ECF-AC1B-1CE76173C382}" type="presOf" srcId="{2E0B8B33-75E3-4CBE-828D-B17C1AC7E52C}" destId="{F94C716B-E223-46DE-B313-A8FF3D198009}" srcOrd="1" destOrd="3" presId="urn:microsoft.com/office/officeart/2005/8/layout/vList4"/>
    <dgm:cxn modelId="{8A7C1B15-6A4C-49E3-B235-09420B8AFCE6}" type="presOf" srcId="{F8DACD32-5CD3-4B24-985D-A5C4458CF9AD}" destId="{F94C716B-E223-46DE-B313-A8FF3D198009}" srcOrd="1" destOrd="0" presId="urn:microsoft.com/office/officeart/2005/8/layout/vList4"/>
    <dgm:cxn modelId="{9F5D2019-F452-4C64-97FA-BB7BB6B56EBD}" type="presOf" srcId="{66627DDE-44DB-4ADD-9631-F9FC94460564}" destId="{F94C716B-E223-46DE-B313-A8FF3D198009}" srcOrd="1" destOrd="1" presId="urn:microsoft.com/office/officeart/2005/8/layout/vList4"/>
    <dgm:cxn modelId="{BA22323A-B18E-4DAD-849E-62D0C9A18D3D}" srcId="{F8DACD32-5CD3-4B24-985D-A5C4458CF9AD}" destId="{66627DDE-44DB-4ADD-9631-F9FC94460564}" srcOrd="0" destOrd="0" parTransId="{72A4E407-4733-4BF0-A3AC-3ADB545306E1}" sibTransId="{F6EEF224-62AE-47AC-BDBD-FA3700F93185}"/>
    <dgm:cxn modelId="{E972E63D-53D7-4EC5-84DA-7CFDC333BE07}" type="presOf" srcId="{F8DACD32-5CD3-4B24-985D-A5C4458CF9AD}" destId="{16D91AA5-5A85-464A-A6A7-203B3DC0CE4F}" srcOrd="0" destOrd="0" presId="urn:microsoft.com/office/officeart/2005/8/layout/vList4"/>
    <dgm:cxn modelId="{EE7B6349-138F-4451-B1ED-3E408243C602}" srcId="{C2E850CA-B9DD-47E0-80C0-87A525D0ECA1}" destId="{F8DACD32-5CD3-4B24-985D-A5C4458CF9AD}" srcOrd="0" destOrd="0" parTransId="{24891AA5-1DF9-4C36-A647-F9EA46238E62}" sibTransId="{CEB4FE8F-36BE-485B-A3FC-81E90628D2FA}"/>
    <dgm:cxn modelId="{A416A27C-B889-4816-BC0D-A0DE0CD6C635}" type="presOf" srcId="{C2E850CA-B9DD-47E0-80C0-87A525D0ECA1}" destId="{FE55820E-CF03-4178-AB31-D1E31CFB0E5A}" srcOrd="0" destOrd="0" presId="urn:microsoft.com/office/officeart/2005/8/layout/vList4"/>
    <dgm:cxn modelId="{6D293280-FBD7-415C-BAD7-A0720D51FE63}" srcId="{F8DACD32-5CD3-4B24-985D-A5C4458CF9AD}" destId="{2E0B8B33-75E3-4CBE-828D-B17C1AC7E52C}" srcOrd="2" destOrd="0" parTransId="{09ECF410-745F-458D-9F5A-8FF06CBCA092}" sibTransId="{57AF2E8B-2CBA-42CB-8943-294579F957C2}"/>
    <dgm:cxn modelId="{FA20B480-8198-43DF-8B76-3F64E9968120}" type="presOf" srcId="{2E0B8B33-75E3-4CBE-828D-B17C1AC7E52C}" destId="{16D91AA5-5A85-464A-A6A7-203B3DC0CE4F}" srcOrd="0" destOrd="3" presId="urn:microsoft.com/office/officeart/2005/8/layout/vList4"/>
    <dgm:cxn modelId="{8EA6B78B-7A8D-4893-AFC8-44720A29F8C3}" srcId="{F8DACD32-5CD3-4B24-985D-A5C4458CF9AD}" destId="{55568977-B706-4F01-8E49-E4A12752C4CB}" srcOrd="1" destOrd="0" parTransId="{B5D1A2D1-82AE-4529-BFBB-E4E8B4A0CD43}" sibTransId="{328DC18F-49BA-49E6-A3E8-72F382F412B3}"/>
    <dgm:cxn modelId="{AA966B8D-8311-4367-A537-9C1F938B3D02}" type="presOf" srcId="{55568977-B706-4F01-8E49-E4A12752C4CB}" destId="{F94C716B-E223-46DE-B313-A8FF3D198009}" srcOrd="1" destOrd="2" presId="urn:microsoft.com/office/officeart/2005/8/layout/vList4"/>
    <dgm:cxn modelId="{5D9F82DE-C120-4D8C-B30F-9B8AD1D7D860}" type="presOf" srcId="{66627DDE-44DB-4ADD-9631-F9FC94460564}" destId="{16D91AA5-5A85-464A-A6A7-203B3DC0CE4F}" srcOrd="0" destOrd="1" presId="urn:microsoft.com/office/officeart/2005/8/layout/vList4"/>
    <dgm:cxn modelId="{5D729BF2-651C-4CCF-9FAD-4F44169F4483}" type="presOf" srcId="{55568977-B706-4F01-8E49-E4A12752C4CB}" destId="{16D91AA5-5A85-464A-A6A7-203B3DC0CE4F}" srcOrd="0" destOrd="2" presId="urn:microsoft.com/office/officeart/2005/8/layout/vList4"/>
    <dgm:cxn modelId="{93015B15-B546-4331-9071-05D4941A6895}" type="presParOf" srcId="{FE55820E-CF03-4178-AB31-D1E31CFB0E5A}" destId="{FA54887C-4EA0-4892-B877-3F16C03997C7}" srcOrd="0" destOrd="0" presId="urn:microsoft.com/office/officeart/2005/8/layout/vList4"/>
    <dgm:cxn modelId="{62395AC4-CA67-4C86-8929-CD9020E51947}" type="presParOf" srcId="{FA54887C-4EA0-4892-B877-3F16C03997C7}" destId="{16D91AA5-5A85-464A-A6A7-203B3DC0CE4F}" srcOrd="0" destOrd="0" presId="urn:microsoft.com/office/officeart/2005/8/layout/vList4"/>
    <dgm:cxn modelId="{B3E36566-F84F-4045-BA1C-230016602D66}" type="presParOf" srcId="{FA54887C-4EA0-4892-B877-3F16C03997C7}" destId="{63B29BCC-AB0A-4D6F-A76D-B7E997B5F631}" srcOrd="1" destOrd="0" presId="urn:microsoft.com/office/officeart/2005/8/layout/vList4"/>
    <dgm:cxn modelId="{F1E36C36-867B-4781-A9A8-EF9E776D5A21}" type="presParOf" srcId="{FA54887C-4EA0-4892-B877-3F16C03997C7}" destId="{F94C716B-E223-46DE-B313-A8FF3D19800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C41317-FFF7-4025-A3A3-E5C4D359AA3D}">
      <dsp:nvSpPr>
        <dsp:cNvPr id="0" name=""/>
        <dsp:cNvSpPr/>
      </dsp:nvSpPr>
      <dsp:spPr>
        <a:xfrm>
          <a:off x="0" y="354104"/>
          <a:ext cx="4101526" cy="1167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8324" tIns="395732" rIns="31832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i="1" kern="1200" dirty="0">
              <a:solidFill>
                <a:schemeClr val="bg1"/>
              </a:solidFill>
            </a:rPr>
            <a:t>The Nightmare </a:t>
          </a:r>
          <a:r>
            <a:rPr lang="en-US" sz="1900" kern="1200" dirty="0">
              <a:solidFill>
                <a:schemeClr val="bg1"/>
              </a:solidFill>
            </a:rPr>
            <a:t>- Henry Fuseli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bg1"/>
              </a:solidFill>
            </a:rPr>
            <a:t>Gothic inspired painting.</a:t>
          </a:r>
        </a:p>
      </dsp:txBody>
      <dsp:txXfrm>
        <a:off x="0" y="354104"/>
        <a:ext cx="4101526" cy="1167075"/>
      </dsp:txXfrm>
    </dsp:sp>
    <dsp:sp modelId="{CDF9F594-29E4-4C52-936E-045872D8C813}">
      <dsp:nvSpPr>
        <dsp:cNvPr id="0" name=""/>
        <dsp:cNvSpPr/>
      </dsp:nvSpPr>
      <dsp:spPr>
        <a:xfrm>
          <a:off x="205076" y="73664"/>
          <a:ext cx="287106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520" tIns="0" rIns="10852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cs typeface="Times New Roman" pitchFamily="18" charset="0"/>
            </a:rPr>
            <a:t>The Nightmare</a:t>
          </a:r>
          <a:r>
            <a:rPr lang="en-US" sz="1900" kern="1200" dirty="0">
              <a:solidFill>
                <a:schemeClr val="tx1"/>
              </a:solidFill>
            </a:rPr>
            <a:t> </a:t>
          </a:r>
        </a:p>
      </dsp:txBody>
      <dsp:txXfrm>
        <a:off x="232456" y="101044"/>
        <a:ext cx="2816308" cy="506120"/>
      </dsp:txXfrm>
    </dsp:sp>
    <dsp:sp modelId="{AA8F2AE8-45F4-405F-AEF0-CA1B7246B3E2}">
      <dsp:nvSpPr>
        <dsp:cNvPr id="0" name=""/>
        <dsp:cNvSpPr/>
      </dsp:nvSpPr>
      <dsp:spPr>
        <a:xfrm>
          <a:off x="0" y="1904220"/>
          <a:ext cx="4101526" cy="2334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8324" tIns="395732" rIns="31832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bg1"/>
              </a:solidFill>
            </a:rPr>
            <a:t>The painting depicts a female figure lying sprawled across a divan, on her chest sits an incubus, a male demon, while in the background a wild-eyed horse may be seen. </a:t>
          </a:r>
          <a:endParaRPr lang="en-US" sz="1900" kern="1200"/>
        </a:p>
      </dsp:txBody>
      <dsp:txXfrm>
        <a:off x="0" y="1904220"/>
        <a:ext cx="4101526" cy="2334150"/>
      </dsp:txXfrm>
    </dsp:sp>
    <dsp:sp modelId="{4C5F8D2B-FF9B-4413-AC14-57C3AD072AE2}">
      <dsp:nvSpPr>
        <dsp:cNvPr id="0" name=""/>
        <dsp:cNvSpPr/>
      </dsp:nvSpPr>
      <dsp:spPr>
        <a:xfrm>
          <a:off x="205076" y="1623779"/>
          <a:ext cx="287106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520" tIns="0" rIns="10852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Wild-eyed horse.</a:t>
          </a:r>
        </a:p>
      </dsp:txBody>
      <dsp:txXfrm>
        <a:off x="232456" y="1651159"/>
        <a:ext cx="2816308" cy="506120"/>
      </dsp:txXfrm>
    </dsp:sp>
    <dsp:sp modelId="{782C5C18-116A-4F99-BF0D-25B81BF1AFD6}">
      <dsp:nvSpPr>
        <dsp:cNvPr id="0" name=""/>
        <dsp:cNvSpPr/>
      </dsp:nvSpPr>
      <dsp:spPr>
        <a:xfrm>
          <a:off x="0" y="4621410"/>
          <a:ext cx="4101526" cy="1705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8324" tIns="395732" rIns="31832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bg1"/>
              </a:solidFill>
            </a:rPr>
            <a:t>Both creatures are artistically symbolic of the nightmare ('mare' is an Old English word for demon). </a:t>
          </a:r>
          <a:endParaRPr lang="en-US" sz="1900" kern="1200"/>
        </a:p>
      </dsp:txBody>
      <dsp:txXfrm>
        <a:off x="0" y="4621410"/>
        <a:ext cx="4101526" cy="1705725"/>
      </dsp:txXfrm>
    </dsp:sp>
    <dsp:sp modelId="{3552AF05-9B5B-4FA9-9DAC-963A1586F33B}">
      <dsp:nvSpPr>
        <dsp:cNvPr id="0" name=""/>
        <dsp:cNvSpPr/>
      </dsp:nvSpPr>
      <dsp:spPr>
        <a:xfrm>
          <a:off x="205076" y="4340970"/>
          <a:ext cx="2871068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520" tIns="0" rIns="10852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Bad Dreams.</a:t>
          </a:r>
        </a:p>
      </dsp:txBody>
      <dsp:txXfrm>
        <a:off x="232456" y="4368350"/>
        <a:ext cx="2816308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B1AFB9-6983-4F62-8204-D34499C71E4D}">
      <dsp:nvSpPr>
        <dsp:cNvPr id="0" name=""/>
        <dsp:cNvSpPr/>
      </dsp:nvSpPr>
      <dsp:spPr>
        <a:xfrm>
          <a:off x="0" y="0"/>
          <a:ext cx="8734426" cy="284607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5851DC-79A6-4D90-BD93-6670849BF884}">
      <dsp:nvSpPr>
        <dsp:cNvPr id="0" name=""/>
        <dsp:cNvSpPr/>
      </dsp:nvSpPr>
      <dsp:spPr>
        <a:xfrm>
          <a:off x="5840074" y="379851"/>
          <a:ext cx="2565737" cy="20871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563CAC5-D86A-4226-ADD4-E6F6EC1BB6AA}">
      <dsp:nvSpPr>
        <dsp:cNvPr id="0" name=""/>
        <dsp:cNvSpPr/>
      </dsp:nvSpPr>
      <dsp:spPr>
        <a:xfrm rot="10800000">
          <a:off x="286612" y="2846069"/>
          <a:ext cx="2565737" cy="347853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 rot="10800000">
        <a:off x="365517" y="2846069"/>
        <a:ext cx="2407927" cy="3399625"/>
      </dsp:txXfrm>
    </dsp:sp>
    <dsp:sp modelId="{814FC01C-FB84-4019-AEB6-A58792DC4F50}">
      <dsp:nvSpPr>
        <dsp:cNvPr id="0" name=""/>
        <dsp:cNvSpPr/>
      </dsp:nvSpPr>
      <dsp:spPr>
        <a:xfrm>
          <a:off x="3084344" y="379475"/>
          <a:ext cx="2565737" cy="20871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A85AF7D-4D9D-447B-AD24-B09964185521}">
      <dsp:nvSpPr>
        <dsp:cNvPr id="0" name=""/>
        <dsp:cNvSpPr/>
      </dsp:nvSpPr>
      <dsp:spPr>
        <a:xfrm rot="10800000">
          <a:off x="3084344" y="2846069"/>
          <a:ext cx="2565737" cy="347853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cs typeface="Times New Roman" pitchFamily="18" charset="0"/>
            </a:rPr>
            <a:t>Gargoyle, Notre Dame</a:t>
          </a:r>
        </a:p>
      </dsp:txBody>
      <dsp:txXfrm rot="10800000">
        <a:off x="3163249" y="2846069"/>
        <a:ext cx="2407927" cy="3399625"/>
      </dsp:txXfrm>
    </dsp:sp>
    <dsp:sp modelId="{4BC9FA6D-F222-4C8A-AAA4-484C2EC92180}">
      <dsp:nvSpPr>
        <dsp:cNvPr id="0" name=""/>
        <dsp:cNvSpPr/>
      </dsp:nvSpPr>
      <dsp:spPr>
        <a:xfrm>
          <a:off x="150115" y="436308"/>
          <a:ext cx="2565737" cy="20871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306A7DA-A5CA-4DC0-9F15-7F263CD0CB13}">
      <dsp:nvSpPr>
        <dsp:cNvPr id="0" name=""/>
        <dsp:cNvSpPr/>
      </dsp:nvSpPr>
      <dsp:spPr>
        <a:xfrm rot="10800000">
          <a:off x="5906655" y="2846069"/>
          <a:ext cx="2565737" cy="347853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cs typeface="Times New Roman" pitchFamily="18" charset="0"/>
            </a:rPr>
            <a:t>Here is a typical gothic scene:  </a:t>
          </a:r>
          <a:r>
            <a:rPr lang="en-US" sz="2400" kern="1200" dirty="0">
              <a:solidFill>
                <a:srgbClr val="92D050"/>
              </a:solidFill>
              <a:cs typeface="Times New Roman" pitchFamily="18" charset="0"/>
            </a:rPr>
            <a:t>Graveyard, high arched windows and a sense of gloom</a:t>
          </a:r>
          <a:r>
            <a:rPr lang="en-US" sz="2400" kern="1200" dirty="0">
              <a:cs typeface="Times New Roman" pitchFamily="18" charset="0"/>
            </a:rPr>
            <a:t>.</a:t>
          </a:r>
          <a:r>
            <a:rPr lang="en-US" sz="2400" kern="1200" dirty="0"/>
            <a:t>  </a:t>
          </a:r>
          <a:endParaRPr lang="en-US" sz="2400" kern="1200" dirty="0">
            <a:cs typeface="Times New Roman" pitchFamily="18" charset="0"/>
          </a:endParaRPr>
        </a:p>
      </dsp:txBody>
      <dsp:txXfrm rot="10800000">
        <a:off x="5985560" y="2846069"/>
        <a:ext cx="2407927" cy="3399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334F1-83F0-4F84-8372-83F3595D78BA}">
      <dsp:nvSpPr>
        <dsp:cNvPr id="0" name=""/>
        <dsp:cNvSpPr/>
      </dsp:nvSpPr>
      <dsp:spPr>
        <a:xfrm>
          <a:off x="0" y="17628"/>
          <a:ext cx="8763000" cy="28946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BF932C-E406-4374-BCB2-CCF499658D5B}">
      <dsp:nvSpPr>
        <dsp:cNvPr id="0" name=""/>
        <dsp:cNvSpPr/>
      </dsp:nvSpPr>
      <dsp:spPr>
        <a:xfrm>
          <a:off x="262889" y="385951"/>
          <a:ext cx="2574131" cy="21227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4000" b="-64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11246F5-1EEE-4DE8-8F80-D92C89116A57}">
      <dsp:nvSpPr>
        <dsp:cNvPr id="0" name=""/>
        <dsp:cNvSpPr/>
      </dsp:nvSpPr>
      <dsp:spPr>
        <a:xfrm rot="10800000">
          <a:off x="304796" y="2889220"/>
          <a:ext cx="2574131" cy="353788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cs typeface="Times New Roman" pitchFamily="18" charset="0"/>
            </a:rPr>
            <a:t>The Gothic novel "catered to the perverted taste for excitement among </a:t>
          </a:r>
          <a:r>
            <a:rPr lang="en-US" sz="2000" kern="1200" dirty="0">
              <a:solidFill>
                <a:srgbClr val="FFFF00"/>
              </a:solidFill>
              <a:cs typeface="Times New Roman" pitchFamily="18" charset="0"/>
            </a:rPr>
            <a:t>degenerate</a:t>
          </a:r>
          <a:r>
            <a:rPr lang="en-US" sz="2000" kern="1200" dirty="0">
              <a:cs typeface="Times New Roman" pitchFamily="18" charset="0"/>
            </a:rPr>
            <a:t>" and vulgar readers.</a:t>
          </a:r>
          <a:endParaRPr lang="en-US" sz="2000" kern="1200" dirty="0"/>
        </a:p>
      </dsp:txBody>
      <dsp:txXfrm rot="10800000">
        <a:off x="383959" y="2889220"/>
        <a:ext cx="2415805" cy="3458722"/>
      </dsp:txXfrm>
    </dsp:sp>
    <dsp:sp modelId="{D48A58C3-C6CA-4BB3-8810-5A96073CAC5A}">
      <dsp:nvSpPr>
        <dsp:cNvPr id="0" name=""/>
        <dsp:cNvSpPr/>
      </dsp:nvSpPr>
      <dsp:spPr>
        <a:xfrm>
          <a:off x="3094434" y="385951"/>
          <a:ext cx="2574131" cy="21227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4F90F07-6044-49A4-96C0-304FE299FB4C}">
      <dsp:nvSpPr>
        <dsp:cNvPr id="0" name=""/>
        <dsp:cNvSpPr/>
      </dsp:nvSpPr>
      <dsp:spPr>
        <a:xfrm rot="10800000">
          <a:off x="3124191" y="2894633"/>
          <a:ext cx="2574131" cy="353788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The Gothic style </a:t>
          </a:r>
          <a:r>
            <a:rPr lang="en-US" sz="1700" kern="1200" dirty="0">
              <a:solidFill>
                <a:srgbClr val="FFFF00"/>
              </a:solidFill>
            </a:rPr>
            <a:t>originated</a:t>
          </a:r>
          <a:r>
            <a:rPr lang="en-US" sz="1700" kern="1200" dirty="0">
              <a:solidFill>
                <a:srgbClr val="92D050"/>
              </a:solidFill>
            </a:rPr>
            <a:t> </a:t>
          </a:r>
          <a:r>
            <a:rPr lang="en-US" sz="1700" kern="1200" dirty="0">
              <a:solidFill>
                <a:schemeClr val="tx1"/>
              </a:solidFill>
            </a:rPr>
            <a:t>in </a:t>
          </a:r>
          <a:r>
            <a:rPr lang="en-US" sz="1700" kern="1200" dirty="0">
              <a:solidFill>
                <a:srgbClr val="FFFF00"/>
              </a:solidFill>
            </a:rPr>
            <a:t>Europe</a:t>
          </a:r>
          <a:r>
            <a:rPr lang="en-US" sz="1700" kern="1200" dirty="0">
              <a:solidFill>
                <a:srgbClr val="92D050"/>
              </a:solidFill>
            </a:rPr>
            <a:t> </a:t>
          </a:r>
          <a:r>
            <a:rPr lang="en-US" sz="1700" kern="1200" dirty="0">
              <a:solidFill>
                <a:schemeClr val="tx1"/>
              </a:solidFill>
            </a:rPr>
            <a:t>centuries before it came to America.</a:t>
          </a:r>
        </a:p>
      </dsp:txBody>
      <dsp:txXfrm rot="10800000">
        <a:off x="3203354" y="2894633"/>
        <a:ext cx="2415805" cy="3458722"/>
      </dsp:txXfrm>
    </dsp:sp>
    <dsp:sp modelId="{9953262D-19A4-4661-87B1-92BA129F9DD6}">
      <dsp:nvSpPr>
        <dsp:cNvPr id="0" name=""/>
        <dsp:cNvSpPr/>
      </dsp:nvSpPr>
      <dsp:spPr>
        <a:xfrm>
          <a:off x="5925978" y="385951"/>
          <a:ext cx="2574131" cy="212273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38DB774-D2B5-447D-81BD-CAA889C0126F}">
      <dsp:nvSpPr>
        <dsp:cNvPr id="0" name=""/>
        <dsp:cNvSpPr/>
      </dsp:nvSpPr>
      <dsp:spPr>
        <a:xfrm rot="10800000">
          <a:off x="6019805" y="2894633"/>
          <a:ext cx="2574131" cy="353788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cs typeface="Times New Roman" pitchFamily="18" charset="0"/>
            </a:rPr>
            <a:t>Gothic style refers to </a:t>
          </a:r>
          <a:r>
            <a:rPr lang="en-US" sz="1700" kern="1200" dirty="0">
              <a:solidFill>
                <a:srgbClr val="FFFF00"/>
              </a:solidFill>
              <a:cs typeface="Times New Roman" pitchFamily="18" charset="0"/>
            </a:rPr>
            <a:t>more</a:t>
          </a:r>
          <a:r>
            <a:rPr lang="en-US" sz="1700" kern="1200" dirty="0">
              <a:solidFill>
                <a:srgbClr val="92D050"/>
              </a:solidFill>
              <a:cs typeface="Times New Roman" pitchFamily="18" charset="0"/>
            </a:rPr>
            <a:t> </a:t>
          </a:r>
          <a:r>
            <a:rPr lang="en-US" sz="1700" kern="1200" dirty="0">
              <a:solidFill>
                <a:srgbClr val="FFFF00"/>
              </a:solidFill>
              <a:cs typeface="Times New Roman" pitchFamily="18" charset="0"/>
            </a:rPr>
            <a:t>than</a:t>
          </a:r>
          <a:r>
            <a:rPr lang="en-US" sz="1700" kern="1200" dirty="0">
              <a:solidFill>
                <a:srgbClr val="92D050"/>
              </a:solidFill>
              <a:cs typeface="Times New Roman" pitchFamily="18" charset="0"/>
            </a:rPr>
            <a:t> </a:t>
          </a:r>
          <a:r>
            <a:rPr lang="en-US" sz="1700" kern="1200" dirty="0">
              <a:cs typeface="Times New Roman" pitchFamily="18" charset="0"/>
            </a:rPr>
            <a:t>cathedral structures. The label applies </a:t>
          </a:r>
          <a:r>
            <a:rPr lang="en-US" sz="1700" i="0" kern="1200" dirty="0">
              <a:cs typeface="Times New Roman" pitchFamily="18" charset="0"/>
            </a:rPr>
            <a:t>to </a:t>
          </a:r>
          <a:r>
            <a:rPr lang="en-US" sz="1700" i="0" kern="1200" dirty="0">
              <a:solidFill>
                <a:srgbClr val="FFFF00"/>
              </a:solidFill>
              <a:cs typeface="Times New Roman" pitchFamily="18" charset="0"/>
            </a:rPr>
            <a:t>art, sculpture, glass </a:t>
          </a:r>
          <a:r>
            <a:rPr lang="en-US" sz="1700" kern="1200" dirty="0">
              <a:solidFill>
                <a:srgbClr val="FFFF00"/>
              </a:solidFill>
              <a:cs typeface="Times New Roman" pitchFamily="18" charset="0"/>
            </a:rPr>
            <a:t>works, decorative pieces and illuminated manuscripts </a:t>
          </a:r>
          <a:r>
            <a:rPr lang="en-US" sz="1700" kern="1200" dirty="0">
              <a:cs typeface="Times New Roman" pitchFamily="18" charset="0"/>
            </a:rPr>
            <a:t>from the </a:t>
          </a:r>
          <a:r>
            <a:rPr lang="en-US" sz="1700" kern="1200" dirty="0">
              <a:solidFill>
                <a:srgbClr val="FFFF00"/>
              </a:solidFill>
              <a:cs typeface="Times New Roman" pitchFamily="18" charset="0"/>
            </a:rPr>
            <a:t>mid 12th </a:t>
          </a:r>
          <a:r>
            <a:rPr lang="en-US" sz="1700" kern="1200" dirty="0">
              <a:cs typeface="Times New Roman" pitchFamily="18" charset="0"/>
            </a:rPr>
            <a:t>through the </a:t>
          </a:r>
          <a:r>
            <a:rPr lang="en-US" sz="1700" kern="1200" dirty="0">
              <a:solidFill>
                <a:srgbClr val="FFFF00"/>
              </a:solidFill>
              <a:cs typeface="Times New Roman" pitchFamily="18" charset="0"/>
            </a:rPr>
            <a:t>early 16th century.</a:t>
          </a:r>
          <a:r>
            <a:rPr lang="en-US" sz="1700" kern="1200" dirty="0">
              <a:solidFill>
                <a:srgbClr val="FFFF00"/>
              </a:solidFill>
            </a:rPr>
            <a:t> </a:t>
          </a:r>
        </a:p>
      </dsp:txBody>
      <dsp:txXfrm rot="10800000">
        <a:off x="6098968" y="2894633"/>
        <a:ext cx="2415805" cy="34587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523B9-7C36-4CEC-B554-75744F538EB0}">
      <dsp:nvSpPr>
        <dsp:cNvPr id="0" name=""/>
        <dsp:cNvSpPr/>
      </dsp:nvSpPr>
      <dsp:spPr>
        <a:xfrm>
          <a:off x="3598110" y="543"/>
          <a:ext cx="4438905" cy="2007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itchFamily="18" charset="0"/>
              <a:cs typeface="Times New Roman" pitchFamily="18" charset="0"/>
            </a:rPr>
            <a:t>Characteristics of Gothic architecture include:</a:t>
          </a:r>
          <a:r>
            <a:rPr lang="en-US" sz="2400" kern="1200"/>
            <a:t> </a:t>
          </a:r>
          <a:endParaRPr lang="en-US" sz="2400" kern="1200" dirty="0"/>
        </a:p>
      </dsp:txBody>
      <dsp:txXfrm>
        <a:off x="3598110" y="543"/>
        <a:ext cx="4438905" cy="2007646"/>
      </dsp:txXfrm>
    </dsp:sp>
    <dsp:sp modelId="{D8392170-5F84-446A-9144-942A8900075C}">
      <dsp:nvSpPr>
        <dsp:cNvPr id="0" name=""/>
        <dsp:cNvSpPr/>
      </dsp:nvSpPr>
      <dsp:spPr>
        <a:xfrm>
          <a:off x="1411783" y="543"/>
          <a:ext cx="1987569" cy="20076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C4CDCD-9BB5-4450-A43C-7373DE02544D}">
      <dsp:nvSpPr>
        <dsp:cNvPr id="0" name=""/>
        <dsp:cNvSpPr/>
      </dsp:nvSpPr>
      <dsp:spPr>
        <a:xfrm>
          <a:off x="1411783" y="2339451"/>
          <a:ext cx="4438905" cy="2007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*  The </a:t>
          </a:r>
          <a:r>
            <a:rPr lang="en-US" sz="2400" kern="1200" dirty="0">
              <a:solidFill>
                <a:srgbClr val="92D050"/>
              </a:solidFill>
            </a:rPr>
            <a:t>pointed arch </a:t>
          </a:r>
          <a:r>
            <a:rPr lang="en-US" sz="2400" kern="1200" dirty="0"/>
            <a:t>and </a:t>
          </a:r>
          <a:r>
            <a:rPr lang="en-US" sz="2400" kern="1200" dirty="0">
              <a:solidFill>
                <a:srgbClr val="92D050"/>
              </a:solidFill>
            </a:rPr>
            <a:t>vault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*  The </a:t>
          </a:r>
          <a:r>
            <a:rPr lang="en-US" sz="2400" kern="1200" dirty="0">
              <a:solidFill>
                <a:srgbClr val="92D050"/>
              </a:solidFill>
            </a:rPr>
            <a:t>flying buttress </a:t>
          </a:r>
          <a:r>
            <a:rPr lang="en-US" sz="2400" kern="1200" dirty="0"/>
            <a:t>(support)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*  </a:t>
          </a:r>
          <a:r>
            <a:rPr lang="en-US" sz="2400" kern="1200" dirty="0">
              <a:solidFill>
                <a:srgbClr val="92D050"/>
              </a:solidFill>
            </a:rPr>
            <a:t>Stained glass windows</a:t>
          </a:r>
        </a:p>
      </dsp:txBody>
      <dsp:txXfrm>
        <a:off x="1411783" y="2339451"/>
        <a:ext cx="4438905" cy="2007646"/>
      </dsp:txXfrm>
    </dsp:sp>
    <dsp:sp modelId="{AAD37940-943D-4BF4-9B99-219D4FA0D1C1}">
      <dsp:nvSpPr>
        <dsp:cNvPr id="0" name=""/>
        <dsp:cNvSpPr/>
      </dsp:nvSpPr>
      <dsp:spPr>
        <a:xfrm>
          <a:off x="6049446" y="2339451"/>
          <a:ext cx="1987569" cy="200764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7574AF-9616-4DA9-BC40-8F6D44E381A2}">
      <dsp:nvSpPr>
        <dsp:cNvPr id="0" name=""/>
        <dsp:cNvSpPr/>
      </dsp:nvSpPr>
      <dsp:spPr>
        <a:xfrm>
          <a:off x="3598110" y="4678359"/>
          <a:ext cx="4438905" cy="20076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598110" y="4678359"/>
        <a:ext cx="4438905" cy="2007646"/>
      </dsp:txXfrm>
    </dsp:sp>
    <dsp:sp modelId="{8480A3FA-4F2D-4562-ADEA-5C19C0E6E6E4}">
      <dsp:nvSpPr>
        <dsp:cNvPr id="0" name=""/>
        <dsp:cNvSpPr/>
      </dsp:nvSpPr>
      <dsp:spPr>
        <a:xfrm>
          <a:off x="1411783" y="4678359"/>
          <a:ext cx="1987569" cy="20076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F9F75-4329-44C0-A45D-454EDED5B29C}">
      <dsp:nvSpPr>
        <dsp:cNvPr id="0" name=""/>
        <dsp:cNvSpPr/>
      </dsp:nvSpPr>
      <dsp:spPr>
        <a:xfrm>
          <a:off x="1511904" y="3606"/>
          <a:ext cx="2914318" cy="2007965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587D09-BC3C-47D9-B731-BC5EEF67D251}">
      <dsp:nvSpPr>
        <dsp:cNvPr id="0" name=""/>
        <dsp:cNvSpPr/>
      </dsp:nvSpPr>
      <dsp:spPr>
        <a:xfrm>
          <a:off x="1511904" y="2011571"/>
          <a:ext cx="2914318" cy="1081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Notre Dame</a:t>
          </a:r>
        </a:p>
      </dsp:txBody>
      <dsp:txXfrm>
        <a:off x="1511904" y="2011571"/>
        <a:ext cx="2914318" cy="1081212"/>
      </dsp:txXfrm>
    </dsp:sp>
    <dsp:sp modelId="{E7F53619-E69E-4204-8844-BA79E3B41222}">
      <dsp:nvSpPr>
        <dsp:cNvPr id="0" name=""/>
        <dsp:cNvSpPr/>
      </dsp:nvSpPr>
      <dsp:spPr>
        <a:xfrm>
          <a:off x="4717777" y="3606"/>
          <a:ext cx="2914318" cy="2007965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A390EA-87F3-4C90-882A-A946CE36DD9F}">
      <dsp:nvSpPr>
        <dsp:cNvPr id="0" name=""/>
        <dsp:cNvSpPr/>
      </dsp:nvSpPr>
      <dsp:spPr>
        <a:xfrm>
          <a:off x="4717777" y="2011571"/>
          <a:ext cx="2914318" cy="1081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Brooklyn Bridge</a:t>
          </a:r>
        </a:p>
      </dsp:txBody>
      <dsp:txXfrm>
        <a:off x="4717777" y="2011571"/>
        <a:ext cx="2914318" cy="1081212"/>
      </dsp:txXfrm>
    </dsp:sp>
    <dsp:sp modelId="{A8408302-E1E2-4634-BDEE-1A4CC28A26E8}">
      <dsp:nvSpPr>
        <dsp:cNvPr id="0" name=""/>
        <dsp:cNvSpPr/>
      </dsp:nvSpPr>
      <dsp:spPr>
        <a:xfrm>
          <a:off x="1511904" y="3384215"/>
          <a:ext cx="2914318" cy="2007965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9000" b="-59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1113CE-F654-46FE-AD96-35B83B4D17AC}">
      <dsp:nvSpPr>
        <dsp:cNvPr id="0" name=""/>
        <dsp:cNvSpPr/>
      </dsp:nvSpPr>
      <dsp:spPr>
        <a:xfrm>
          <a:off x="1511904" y="5392181"/>
          <a:ext cx="2914318" cy="1081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Examples of the high Gothic Arch</a:t>
          </a:r>
        </a:p>
      </dsp:txBody>
      <dsp:txXfrm>
        <a:off x="1511904" y="5392181"/>
        <a:ext cx="2914318" cy="1081212"/>
      </dsp:txXfrm>
    </dsp:sp>
    <dsp:sp modelId="{25F8C36D-D5BE-4276-A616-E5B388BC9B55}">
      <dsp:nvSpPr>
        <dsp:cNvPr id="0" name=""/>
        <dsp:cNvSpPr/>
      </dsp:nvSpPr>
      <dsp:spPr>
        <a:xfrm>
          <a:off x="4717777" y="3384215"/>
          <a:ext cx="2914318" cy="2007965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CB7906-DE9B-4C63-B1AB-E007E4F41845}">
      <dsp:nvSpPr>
        <dsp:cNvPr id="0" name=""/>
        <dsp:cNvSpPr/>
      </dsp:nvSpPr>
      <dsp:spPr>
        <a:xfrm>
          <a:off x="4717777" y="5392181"/>
          <a:ext cx="2914318" cy="1081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Inside Notre Dame </a:t>
          </a:r>
        </a:p>
      </dsp:txBody>
      <dsp:txXfrm>
        <a:off x="4717777" y="5392181"/>
        <a:ext cx="2914318" cy="10812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20115-ECE7-499E-A741-A5FF7315AC43}">
      <dsp:nvSpPr>
        <dsp:cNvPr id="0" name=""/>
        <dsp:cNvSpPr/>
      </dsp:nvSpPr>
      <dsp:spPr>
        <a:xfrm>
          <a:off x="0" y="499471"/>
          <a:ext cx="4857750" cy="278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77015" tIns="645668" rIns="377015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Strange </a:t>
          </a:r>
          <a:r>
            <a:rPr lang="en-US" sz="3100" kern="1200" dirty="0">
              <a:solidFill>
                <a:srgbClr val="FF0000"/>
              </a:solidFill>
            </a:rPr>
            <a:t>monsters</a:t>
          </a:r>
          <a:r>
            <a:rPr lang="en-US" sz="3100" kern="1200" dirty="0">
              <a:solidFill>
                <a:srgbClr val="FFFF00"/>
              </a:solidFill>
            </a:rPr>
            <a:t> </a:t>
          </a:r>
          <a:r>
            <a:rPr lang="en-US" sz="3100" kern="1200" dirty="0"/>
            <a:t>and fantastical </a:t>
          </a:r>
          <a:r>
            <a:rPr lang="en-US" sz="3100" kern="1200" dirty="0">
              <a:solidFill>
                <a:srgbClr val="FF0000"/>
              </a:solidFill>
            </a:rPr>
            <a:t>creatures </a:t>
          </a:r>
          <a:r>
            <a:rPr lang="en-US" sz="3100" kern="1200" dirty="0"/>
            <a:t>depicted in the </a:t>
          </a:r>
          <a:r>
            <a:rPr lang="en-US" sz="3100" kern="1200" dirty="0">
              <a:solidFill>
                <a:srgbClr val="FF0000"/>
              </a:solidFill>
            </a:rPr>
            <a:t>margins </a:t>
          </a:r>
          <a:r>
            <a:rPr lang="en-US" sz="3100" kern="1200" dirty="0"/>
            <a:t>of the page.</a:t>
          </a:r>
        </a:p>
      </dsp:txBody>
      <dsp:txXfrm>
        <a:off x="0" y="499471"/>
        <a:ext cx="4857750" cy="2783025"/>
      </dsp:txXfrm>
    </dsp:sp>
    <dsp:sp modelId="{AB247A0F-6FBA-45F7-BB3D-B7191445D0CD}">
      <dsp:nvSpPr>
        <dsp:cNvPr id="0" name=""/>
        <dsp:cNvSpPr/>
      </dsp:nvSpPr>
      <dsp:spPr>
        <a:xfrm>
          <a:off x="242887" y="95827"/>
          <a:ext cx="3400425" cy="9151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528" tIns="0" rIns="128528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Qualities of the Gothic manuscripts: </a:t>
          </a:r>
          <a:r>
            <a:rPr lang="en-US" sz="2800" kern="1200" dirty="0">
              <a:cs typeface="Times New Roman" pitchFamily="18" charset="0"/>
            </a:rPr>
            <a:t> </a:t>
          </a:r>
          <a:endParaRPr lang="en-US" sz="2800" kern="1200" dirty="0"/>
        </a:p>
      </dsp:txBody>
      <dsp:txXfrm>
        <a:off x="287559" y="140499"/>
        <a:ext cx="3311081" cy="825776"/>
      </dsp:txXfrm>
    </dsp:sp>
    <dsp:sp modelId="{87BB2BD5-403C-4A35-A966-CCA376E5C319}">
      <dsp:nvSpPr>
        <dsp:cNvPr id="0" name=""/>
        <dsp:cNvSpPr/>
      </dsp:nvSpPr>
      <dsp:spPr>
        <a:xfrm>
          <a:off x="0" y="3961372"/>
          <a:ext cx="4857750" cy="234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77015" tIns="645668" rIns="377015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>
              <a:cs typeface="Times New Roman" pitchFamily="18" charset="0"/>
            </a:rPr>
            <a:t>Elaborate </a:t>
          </a:r>
          <a:r>
            <a:rPr lang="en-US" sz="3100" kern="1200" dirty="0">
              <a:solidFill>
                <a:srgbClr val="FF0000"/>
              </a:solidFill>
              <a:cs typeface="Times New Roman" pitchFamily="18" charset="0"/>
            </a:rPr>
            <a:t>vine-work </a:t>
          </a:r>
          <a:r>
            <a:rPr lang="en-US" sz="3100" kern="1200" dirty="0">
              <a:cs typeface="Times New Roman" pitchFamily="18" charset="0"/>
            </a:rPr>
            <a:t>or </a:t>
          </a:r>
          <a:r>
            <a:rPr lang="en-US" sz="3100" kern="1200" dirty="0">
              <a:solidFill>
                <a:srgbClr val="FF0000"/>
              </a:solidFill>
              <a:cs typeface="Times New Roman" pitchFamily="18" charset="0"/>
            </a:rPr>
            <a:t>leaf-work </a:t>
          </a:r>
          <a:r>
            <a:rPr lang="en-US" sz="3100" kern="1200" dirty="0">
              <a:cs typeface="Times New Roman" pitchFamily="18" charset="0"/>
            </a:rPr>
            <a:t>painted </a:t>
          </a:r>
          <a:r>
            <a:rPr lang="en-US" sz="3100" kern="1200" dirty="0">
              <a:solidFill>
                <a:srgbClr val="FF0000"/>
              </a:solidFill>
              <a:cs typeface="Times New Roman" pitchFamily="18" charset="0"/>
            </a:rPr>
            <a:t>along </a:t>
          </a:r>
          <a:r>
            <a:rPr lang="en-US" sz="3100" kern="1200" dirty="0">
              <a:cs typeface="Times New Roman" pitchFamily="18" charset="0"/>
            </a:rPr>
            <a:t>the borders. </a:t>
          </a:r>
          <a:endParaRPr lang="en-US" sz="3100" kern="1200" dirty="0"/>
        </a:p>
      </dsp:txBody>
      <dsp:txXfrm>
        <a:off x="0" y="3961372"/>
        <a:ext cx="4857750" cy="2343600"/>
      </dsp:txXfrm>
    </dsp:sp>
    <dsp:sp modelId="{311F1DBD-FD7A-40AD-B172-BA4895A4FB27}">
      <dsp:nvSpPr>
        <dsp:cNvPr id="0" name=""/>
        <dsp:cNvSpPr/>
      </dsp:nvSpPr>
      <dsp:spPr>
        <a:xfrm>
          <a:off x="242887" y="3503812"/>
          <a:ext cx="3400425" cy="9151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528" tIns="0" rIns="12852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Decorative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boarders</a:t>
          </a:r>
        </a:p>
      </dsp:txBody>
      <dsp:txXfrm>
        <a:off x="287559" y="3548484"/>
        <a:ext cx="3311081" cy="8257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F6D8DC-1ADE-4598-A353-C98F81117424}">
      <dsp:nvSpPr>
        <dsp:cNvPr id="0" name=""/>
        <dsp:cNvSpPr/>
      </dsp:nvSpPr>
      <dsp:spPr>
        <a:xfrm rot="5400000">
          <a:off x="-393536" y="1370574"/>
          <a:ext cx="1737267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5B3A11-B5C6-4210-847A-27679A70B3E1}">
      <dsp:nvSpPr>
        <dsp:cNvPr id="0" name=""/>
        <dsp:cNvSpPr/>
      </dsp:nvSpPr>
      <dsp:spPr>
        <a:xfrm>
          <a:off x="4292" y="259169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Murder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8" y="300105"/>
        <a:ext cx="2247585" cy="1315802"/>
      </dsp:txXfrm>
    </dsp:sp>
    <dsp:sp modelId="{BEA462E4-17F8-4818-BD3A-5402AD729026}">
      <dsp:nvSpPr>
        <dsp:cNvPr id="0" name=""/>
        <dsp:cNvSpPr/>
      </dsp:nvSpPr>
      <dsp:spPr>
        <a:xfrm rot="5400000">
          <a:off x="-393536" y="3117668"/>
          <a:ext cx="1737267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B56A4A-FC91-4BD0-AFEC-7A3741BD520B}">
      <dsp:nvSpPr>
        <dsp:cNvPr id="0" name=""/>
        <dsp:cNvSpPr/>
      </dsp:nvSpPr>
      <dsp:spPr>
        <a:xfrm>
          <a:off x="4292" y="2006262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suicide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8" y="2047198"/>
        <a:ext cx="2247585" cy="1315802"/>
      </dsp:txXfrm>
    </dsp:sp>
    <dsp:sp modelId="{2C2C9A62-D706-455C-AA9C-AEA380F7BDFB}">
      <dsp:nvSpPr>
        <dsp:cNvPr id="0" name=""/>
        <dsp:cNvSpPr/>
      </dsp:nvSpPr>
      <dsp:spPr>
        <a:xfrm>
          <a:off x="480009" y="3991214"/>
          <a:ext cx="3088352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236ACE-5191-4178-A2E1-429AA2DDA665}">
      <dsp:nvSpPr>
        <dsp:cNvPr id="0" name=""/>
        <dsp:cNvSpPr/>
      </dsp:nvSpPr>
      <dsp:spPr>
        <a:xfrm>
          <a:off x="4292" y="3753356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torture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8" y="3794292"/>
        <a:ext cx="2247585" cy="1315802"/>
      </dsp:txXfrm>
    </dsp:sp>
    <dsp:sp modelId="{B2A43301-EA2C-4A8F-A943-D8410FB52D43}">
      <dsp:nvSpPr>
        <dsp:cNvPr id="0" name=""/>
        <dsp:cNvSpPr/>
      </dsp:nvSpPr>
      <dsp:spPr>
        <a:xfrm rot="16200000">
          <a:off x="2704642" y="3117668"/>
          <a:ext cx="1737267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1C5629-013F-4332-8C65-11ED9D0603C8}">
      <dsp:nvSpPr>
        <dsp:cNvPr id="0" name=""/>
        <dsp:cNvSpPr/>
      </dsp:nvSpPr>
      <dsp:spPr>
        <a:xfrm>
          <a:off x="3102471" y="3753356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rPr>
            <a:t>vampires</a:t>
          </a: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 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3407" y="3794292"/>
        <a:ext cx="2247585" cy="1315802"/>
      </dsp:txXfrm>
    </dsp:sp>
    <dsp:sp modelId="{F9B1D189-B8AD-4E16-B743-4161ED563851}">
      <dsp:nvSpPr>
        <dsp:cNvPr id="0" name=""/>
        <dsp:cNvSpPr/>
      </dsp:nvSpPr>
      <dsp:spPr>
        <a:xfrm rot="16200000">
          <a:off x="2704642" y="1370574"/>
          <a:ext cx="1737267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37BB59-457B-4B61-BC1C-A67E2C766895}">
      <dsp:nvSpPr>
        <dsp:cNvPr id="0" name=""/>
        <dsp:cNvSpPr/>
      </dsp:nvSpPr>
      <dsp:spPr>
        <a:xfrm>
          <a:off x="3102471" y="2006262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lycanthropy (werewolves)  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3407" y="2047198"/>
        <a:ext cx="2247585" cy="1315802"/>
      </dsp:txXfrm>
    </dsp:sp>
    <dsp:sp modelId="{C3C5BAD0-8FAA-4BE1-9C92-039E15B6C750}">
      <dsp:nvSpPr>
        <dsp:cNvPr id="0" name=""/>
        <dsp:cNvSpPr/>
      </dsp:nvSpPr>
      <dsp:spPr>
        <a:xfrm>
          <a:off x="3578188" y="497028"/>
          <a:ext cx="3088352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1171E6-AF13-4BB6-AEC5-AB70639E4669}">
      <dsp:nvSpPr>
        <dsp:cNvPr id="0" name=""/>
        <dsp:cNvSpPr/>
      </dsp:nvSpPr>
      <dsp:spPr>
        <a:xfrm>
          <a:off x="3102471" y="259169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madness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3407" y="300105"/>
        <a:ext cx="2247585" cy="1315802"/>
      </dsp:txXfrm>
    </dsp:sp>
    <dsp:sp modelId="{5E4FD2D2-A629-4D2C-9C64-1C8E2F1D7A61}">
      <dsp:nvSpPr>
        <dsp:cNvPr id="0" name=""/>
        <dsp:cNvSpPr/>
      </dsp:nvSpPr>
      <dsp:spPr>
        <a:xfrm rot="5400000">
          <a:off x="5802821" y="1370574"/>
          <a:ext cx="1737267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368F0A-AD46-4B7B-8363-C059CDFF625B}">
      <dsp:nvSpPr>
        <dsp:cNvPr id="0" name=""/>
        <dsp:cNvSpPr/>
      </dsp:nvSpPr>
      <dsp:spPr>
        <a:xfrm>
          <a:off x="6200649" y="259169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rPr>
            <a:t>ghosts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41585" y="300105"/>
        <a:ext cx="2247585" cy="1315802"/>
      </dsp:txXfrm>
    </dsp:sp>
    <dsp:sp modelId="{B70C163B-9632-4D15-ADB0-4CFC753B9B18}">
      <dsp:nvSpPr>
        <dsp:cNvPr id="0" name=""/>
        <dsp:cNvSpPr/>
      </dsp:nvSpPr>
      <dsp:spPr>
        <a:xfrm rot="5400000">
          <a:off x="5802821" y="3117668"/>
          <a:ext cx="1737267" cy="20965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257F51-F468-4C07-8380-808734D1A762}">
      <dsp:nvSpPr>
        <dsp:cNvPr id="0" name=""/>
        <dsp:cNvSpPr/>
      </dsp:nvSpPr>
      <dsp:spPr>
        <a:xfrm>
          <a:off x="6200649" y="2006262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doubles and doppelgangers</a:t>
          </a:r>
        </a:p>
      </dsp:txBody>
      <dsp:txXfrm>
        <a:off x="6241585" y="2047198"/>
        <a:ext cx="2247585" cy="1315802"/>
      </dsp:txXfrm>
    </dsp:sp>
    <dsp:sp modelId="{AE46A30B-B3D8-4AF0-86B3-AE309E6DE3DE}">
      <dsp:nvSpPr>
        <dsp:cNvPr id="0" name=""/>
        <dsp:cNvSpPr/>
      </dsp:nvSpPr>
      <dsp:spPr>
        <a:xfrm>
          <a:off x="6200649" y="3753356"/>
          <a:ext cx="2329457" cy="1397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poltergeists </a:t>
          </a:r>
        </a:p>
      </dsp:txBody>
      <dsp:txXfrm>
        <a:off x="6241585" y="3794292"/>
        <a:ext cx="2247585" cy="13158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06FF6-548F-42B3-9B6A-63215A64604D}">
      <dsp:nvSpPr>
        <dsp:cNvPr id="0" name=""/>
        <dsp:cNvSpPr/>
      </dsp:nvSpPr>
      <dsp:spPr>
        <a:xfrm>
          <a:off x="0" y="609600"/>
          <a:ext cx="8610600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8278" tIns="416560" rIns="66827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cs typeface="Times New Roman" pitchFamily="18" charset="0"/>
            </a:rPr>
            <a:t>Gothic poetry, short stories, or novels that were designed to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thrill</a:t>
          </a:r>
          <a:r>
            <a:rPr lang="en-US" sz="2000" kern="1200" dirty="0">
              <a:solidFill>
                <a:srgbClr val="92D050"/>
              </a:solidFill>
              <a:cs typeface="Times New Roman" pitchFamily="18" charset="0"/>
            </a:rPr>
            <a:t> </a:t>
          </a:r>
          <a:r>
            <a:rPr lang="en-US" sz="2000" kern="1200" dirty="0">
              <a:cs typeface="Times New Roman" pitchFamily="18" charset="0"/>
            </a:rPr>
            <a:t>readers by providing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mystery </a:t>
          </a:r>
          <a:r>
            <a:rPr lang="en-US" sz="2000" kern="1200" dirty="0">
              <a:cs typeface="Times New Roman" pitchFamily="18" charset="0"/>
            </a:rPr>
            <a:t>and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blood-curdling </a:t>
          </a:r>
          <a:r>
            <a:rPr lang="en-US" sz="2000" kern="1200" dirty="0">
              <a:cs typeface="Times New Roman" pitchFamily="18" charset="0"/>
            </a:rPr>
            <a:t>accounts of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villainy, murder, and the supernatural</a:t>
          </a:r>
          <a:r>
            <a:rPr lang="en-US" sz="2000" kern="1200" dirty="0">
              <a:cs typeface="Times New Roman" pitchFamily="18" charset="0"/>
            </a:rPr>
            <a:t>. </a:t>
          </a:r>
          <a:endParaRPr lang="en-US" sz="2000" kern="1200" dirty="0"/>
        </a:p>
      </dsp:txBody>
      <dsp:txXfrm>
        <a:off x="0" y="609600"/>
        <a:ext cx="8610600" cy="1512000"/>
      </dsp:txXfrm>
    </dsp:sp>
    <dsp:sp modelId="{D91CF102-BBB4-480D-B462-28056F6C780A}">
      <dsp:nvSpPr>
        <dsp:cNvPr id="0" name=""/>
        <dsp:cNvSpPr/>
      </dsp:nvSpPr>
      <dsp:spPr>
        <a:xfrm>
          <a:off x="430530" y="212399"/>
          <a:ext cx="60274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rPr>
            <a:t>GOTHIC LITERATURE INCLUDES:</a:t>
          </a:r>
          <a:endParaRPr lang="en-US" sz="20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9351" y="241220"/>
        <a:ext cx="5969778" cy="532758"/>
      </dsp:txXfrm>
    </dsp:sp>
    <dsp:sp modelId="{FC4E8FB1-A2D6-47CE-AF5A-2CE819076C61}">
      <dsp:nvSpPr>
        <dsp:cNvPr id="0" name=""/>
        <dsp:cNvSpPr/>
      </dsp:nvSpPr>
      <dsp:spPr>
        <a:xfrm>
          <a:off x="0" y="2438399"/>
          <a:ext cx="8610600" cy="179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8278" tIns="416560" rIns="66827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cs typeface="Times New Roman" pitchFamily="18" charset="0"/>
            </a:rPr>
            <a:t>The term has come to be used much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more loosely </a:t>
          </a:r>
          <a:r>
            <a:rPr lang="en-US" sz="2000" kern="1200" dirty="0">
              <a:cs typeface="Times New Roman" pitchFamily="18" charset="0"/>
            </a:rPr>
            <a:t>to refer to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gloomy </a:t>
          </a:r>
          <a:r>
            <a:rPr lang="en-US" sz="2000" kern="1200" dirty="0">
              <a:cs typeface="Times New Roman" pitchFamily="18" charset="0"/>
            </a:rPr>
            <a:t>or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frightening literature</a:t>
          </a:r>
          <a:r>
            <a:rPr lang="en-US" sz="2000" kern="1200" dirty="0">
              <a:cs typeface="Times New Roman" pitchFamily="18" charset="0"/>
            </a:rPr>
            <a:t>.  </a:t>
          </a:r>
          <a:r>
            <a:rPr lang="en-US" sz="2000" kern="1200" dirty="0"/>
            <a:t>Many scholars believe the rise of the Gothic was a </a:t>
          </a:r>
          <a:r>
            <a:rPr lang="en-US" sz="2000" kern="1200" dirty="0">
              <a:solidFill>
                <a:srgbClr val="FF0000"/>
              </a:solidFill>
            </a:rPr>
            <a:t>response </a:t>
          </a:r>
          <a:r>
            <a:rPr lang="en-US" sz="2000" kern="1200" dirty="0"/>
            <a:t>to the </a:t>
          </a:r>
          <a:r>
            <a:rPr lang="en-US" sz="2000" kern="1200" dirty="0">
              <a:solidFill>
                <a:srgbClr val="FF0000"/>
              </a:solidFill>
            </a:rPr>
            <a:t>prevailing mode of rational thought and reason.</a:t>
          </a:r>
        </a:p>
      </dsp:txBody>
      <dsp:txXfrm>
        <a:off x="0" y="2438399"/>
        <a:ext cx="8610600" cy="1795500"/>
      </dsp:txXfrm>
    </dsp:sp>
    <dsp:sp modelId="{2FFBA887-9C11-4395-BA3F-BCA2E35E63C6}">
      <dsp:nvSpPr>
        <dsp:cNvPr id="0" name=""/>
        <dsp:cNvSpPr/>
      </dsp:nvSpPr>
      <dsp:spPr>
        <a:xfrm>
          <a:off x="430530" y="2127600"/>
          <a:ext cx="60274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Gloomy and disturbing.</a:t>
          </a:r>
        </a:p>
      </dsp:txBody>
      <dsp:txXfrm>
        <a:off x="459351" y="2156421"/>
        <a:ext cx="5969778" cy="532758"/>
      </dsp:txXfrm>
    </dsp:sp>
    <dsp:sp modelId="{B049F966-17D0-498D-83F1-38CA98B871E5}">
      <dsp:nvSpPr>
        <dsp:cNvPr id="0" name=""/>
        <dsp:cNvSpPr/>
      </dsp:nvSpPr>
      <dsp:spPr>
        <a:xfrm>
          <a:off x="0" y="4724400"/>
          <a:ext cx="8610600" cy="179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8278" tIns="416560" rIns="66827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Eighteenth century thought was dominated by an intellectual movement called the </a:t>
          </a:r>
          <a:r>
            <a:rPr lang="en-US" sz="2000" b="1" kern="1200" dirty="0">
              <a:solidFill>
                <a:srgbClr val="FF0000"/>
              </a:solidFill>
            </a:rPr>
            <a:t>enlightenment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/>
            <a:t>by later historians.  Enlightenment philosophers and writers valued </a:t>
          </a:r>
          <a:r>
            <a:rPr lang="en-US" sz="2000" b="1" kern="1200" dirty="0">
              <a:solidFill>
                <a:srgbClr val="FF0000"/>
              </a:solidFill>
            </a:rPr>
            <a:t>reason and human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b="1" kern="1200" dirty="0">
              <a:solidFill>
                <a:srgbClr val="FF0000"/>
              </a:solidFill>
            </a:rPr>
            <a:t>understanding</a:t>
          </a:r>
          <a:r>
            <a:rPr lang="en-US" sz="2000" kern="1200" dirty="0"/>
            <a:t> above </a:t>
          </a:r>
          <a:r>
            <a:rPr lang="en-US" sz="2000" kern="1200" dirty="0">
              <a:solidFill>
                <a:srgbClr val="FF0000"/>
              </a:solidFill>
            </a:rPr>
            <a:t>emotions and feelings</a:t>
          </a:r>
          <a:r>
            <a:rPr lang="en-US" sz="2000" kern="1200" dirty="0"/>
            <a:t>. </a:t>
          </a:r>
        </a:p>
      </dsp:txBody>
      <dsp:txXfrm>
        <a:off x="0" y="4724400"/>
        <a:ext cx="8610600" cy="1795500"/>
      </dsp:txXfrm>
    </dsp:sp>
    <dsp:sp modelId="{A8B2164D-BEAD-44C8-9441-76E638F9939C}">
      <dsp:nvSpPr>
        <dsp:cNvPr id="0" name=""/>
        <dsp:cNvSpPr/>
      </dsp:nvSpPr>
      <dsp:spPr>
        <a:xfrm>
          <a:off x="430530" y="4326300"/>
          <a:ext cx="60274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Enlightenment </a:t>
          </a:r>
        </a:p>
      </dsp:txBody>
      <dsp:txXfrm>
        <a:off x="459351" y="4355121"/>
        <a:ext cx="5969778" cy="53275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D9E0D-1CF2-46DC-BED3-867429C4D7F5}">
      <dsp:nvSpPr>
        <dsp:cNvPr id="0" name=""/>
        <dsp:cNvSpPr/>
      </dsp:nvSpPr>
      <dsp:spPr>
        <a:xfrm>
          <a:off x="0" y="509508"/>
          <a:ext cx="5005057" cy="50050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2F1EE2-FB89-4362-89EB-AA46F3C3E147}">
      <dsp:nvSpPr>
        <dsp:cNvPr id="0" name=""/>
        <dsp:cNvSpPr/>
      </dsp:nvSpPr>
      <dsp:spPr>
        <a:xfrm>
          <a:off x="4832840" y="5342349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AC5E27F-302B-4478-BA9B-B3AC6CA394F9}">
      <dsp:nvSpPr>
        <dsp:cNvPr id="0" name=""/>
        <dsp:cNvSpPr/>
      </dsp:nvSpPr>
      <dsp:spPr>
        <a:xfrm>
          <a:off x="5110325" y="509508"/>
          <a:ext cx="3043074" cy="304307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F73BB2-8B0A-496B-BD6B-B764F4D32F9C}">
      <dsp:nvSpPr>
        <dsp:cNvPr id="0" name=""/>
        <dsp:cNvSpPr/>
      </dsp:nvSpPr>
      <dsp:spPr>
        <a:xfrm>
          <a:off x="7852020" y="3380366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51F02B-ECA0-40E1-A96B-44C8E0DDA59F}">
      <dsp:nvSpPr>
        <dsp:cNvPr id="0" name=""/>
        <dsp:cNvSpPr/>
      </dsp:nvSpPr>
      <dsp:spPr>
        <a:xfrm>
          <a:off x="7981182" y="3380366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9AADC4-A58E-44F5-8E18-B55DBF311503}">
      <dsp:nvSpPr>
        <dsp:cNvPr id="0" name=""/>
        <dsp:cNvSpPr/>
      </dsp:nvSpPr>
      <dsp:spPr>
        <a:xfrm>
          <a:off x="6296523" y="3657690"/>
          <a:ext cx="1856876" cy="185687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3F560F-2AC8-4529-BECD-9E8B1E38B9C3}">
      <dsp:nvSpPr>
        <dsp:cNvPr id="0" name=""/>
        <dsp:cNvSpPr/>
      </dsp:nvSpPr>
      <dsp:spPr>
        <a:xfrm>
          <a:off x="7787438" y="5342349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0AC89C-EE7E-42E9-83A7-11C47CC2566C}">
      <dsp:nvSpPr>
        <dsp:cNvPr id="0" name=""/>
        <dsp:cNvSpPr/>
      </dsp:nvSpPr>
      <dsp:spPr>
        <a:xfrm>
          <a:off x="7884310" y="5245477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AA3993-6207-435A-8E62-E2C21996BEDF}">
      <dsp:nvSpPr>
        <dsp:cNvPr id="0" name=""/>
        <dsp:cNvSpPr/>
      </dsp:nvSpPr>
      <dsp:spPr>
        <a:xfrm>
          <a:off x="7981182" y="5148605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6C360D-BDDF-4B51-A4C0-3C30C2A28A3D}">
      <dsp:nvSpPr>
        <dsp:cNvPr id="0" name=""/>
        <dsp:cNvSpPr/>
      </dsp:nvSpPr>
      <dsp:spPr>
        <a:xfrm>
          <a:off x="5110325" y="4433473"/>
          <a:ext cx="1081092" cy="1081092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CB0806-86AE-4F13-865D-D789CE943F25}">
      <dsp:nvSpPr>
        <dsp:cNvPr id="0" name=""/>
        <dsp:cNvSpPr/>
      </dsp:nvSpPr>
      <dsp:spPr>
        <a:xfrm>
          <a:off x="5890037" y="5213186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74DCB2-0318-41C9-AB6E-6E422A8B4762}">
      <dsp:nvSpPr>
        <dsp:cNvPr id="0" name=""/>
        <dsp:cNvSpPr/>
      </dsp:nvSpPr>
      <dsp:spPr>
        <a:xfrm>
          <a:off x="6019200" y="5213186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75F381-E283-4BC1-B736-1DDEB0F66E36}">
      <dsp:nvSpPr>
        <dsp:cNvPr id="0" name=""/>
        <dsp:cNvSpPr/>
      </dsp:nvSpPr>
      <dsp:spPr>
        <a:xfrm>
          <a:off x="5890037" y="5342349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3DA2BD-E1AC-453A-A704-A91C4A77076F}">
      <dsp:nvSpPr>
        <dsp:cNvPr id="0" name=""/>
        <dsp:cNvSpPr/>
      </dsp:nvSpPr>
      <dsp:spPr>
        <a:xfrm>
          <a:off x="6019200" y="5342349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10D1D5-DAAE-4A92-ABB5-FCA0C5C7E11C}">
      <dsp:nvSpPr>
        <dsp:cNvPr id="0" name=""/>
        <dsp:cNvSpPr/>
      </dsp:nvSpPr>
      <dsp:spPr>
        <a:xfrm>
          <a:off x="5110325" y="3657690"/>
          <a:ext cx="1081092" cy="665672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9F2D70-331F-4C8C-A66C-340D6ADFC4EB}">
      <dsp:nvSpPr>
        <dsp:cNvPr id="0" name=""/>
        <dsp:cNvSpPr/>
      </dsp:nvSpPr>
      <dsp:spPr>
        <a:xfrm>
          <a:off x="5825456" y="4151145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6F13BC-D9F5-4DC5-8B29-6ED98A00ACE3}">
      <dsp:nvSpPr>
        <dsp:cNvPr id="0" name=""/>
        <dsp:cNvSpPr/>
      </dsp:nvSpPr>
      <dsp:spPr>
        <a:xfrm>
          <a:off x="5922328" y="4054273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1C7CD1-1BAA-41B2-91B1-09BD1B812532}">
      <dsp:nvSpPr>
        <dsp:cNvPr id="0" name=""/>
        <dsp:cNvSpPr/>
      </dsp:nvSpPr>
      <dsp:spPr>
        <a:xfrm>
          <a:off x="6019200" y="3957401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B393A4-0DB8-4841-B653-79F069CBA561}">
      <dsp:nvSpPr>
        <dsp:cNvPr id="0" name=""/>
        <dsp:cNvSpPr/>
      </dsp:nvSpPr>
      <dsp:spPr>
        <a:xfrm>
          <a:off x="5825456" y="3957401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CF6902-0DF7-480B-B31C-416DC341DDDF}">
      <dsp:nvSpPr>
        <dsp:cNvPr id="0" name=""/>
        <dsp:cNvSpPr/>
      </dsp:nvSpPr>
      <dsp:spPr>
        <a:xfrm>
          <a:off x="6019200" y="4151145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E97D16-8000-4EAF-936C-F6F2FEB3D175}">
      <dsp:nvSpPr>
        <dsp:cNvPr id="0" name=""/>
        <dsp:cNvSpPr/>
      </dsp:nvSpPr>
      <dsp:spPr>
        <a:xfrm>
          <a:off x="1227043" y="5659874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0880A2-A9B6-435C-AAFC-50FAFDB4616F}">
      <dsp:nvSpPr>
        <dsp:cNvPr id="0" name=""/>
        <dsp:cNvSpPr/>
      </dsp:nvSpPr>
      <dsp:spPr>
        <a:xfrm>
          <a:off x="1313152" y="5514566"/>
          <a:ext cx="1170000" cy="37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1313152" y="5514566"/>
        <a:ext cx="1170000" cy="376724"/>
      </dsp:txXfrm>
    </dsp:sp>
    <dsp:sp modelId="{9850D5AF-FC2E-4EE3-B82D-A6765C081108}">
      <dsp:nvSpPr>
        <dsp:cNvPr id="0" name=""/>
        <dsp:cNvSpPr/>
      </dsp:nvSpPr>
      <dsp:spPr>
        <a:xfrm>
          <a:off x="2483152" y="5659874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554048-BBD9-417E-BF40-7A25576F87A5}">
      <dsp:nvSpPr>
        <dsp:cNvPr id="0" name=""/>
        <dsp:cNvSpPr/>
      </dsp:nvSpPr>
      <dsp:spPr>
        <a:xfrm>
          <a:off x="2612314" y="5659874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16E886-79CA-4735-8049-0262361ABE05}">
      <dsp:nvSpPr>
        <dsp:cNvPr id="0" name=""/>
        <dsp:cNvSpPr/>
      </dsp:nvSpPr>
      <dsp:spPr>
        <a:xfrm>
          <a:off x="2698423" y="5514566"/>
          <a:ext cx="1170000" cy="37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2698423" y="5514566"/>
        <a:ext cx="1170000" cy="376724"/>
      </dsp:txXfrm>
    </dsp:sp>
    <dsp:sp modelId="{729AC12A-96AE-4584-97F3-72149AAF22F4}">
      <dsp:nvSpPr>
        <dsp:cNvPr id="0" name=""/>
        <dsp:cNvSpPr/>
      </dsp:nvSpPr>
      <dsp:spPr>
        <a:xfrm>
          <a:off x="3868423" y="5756746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4C1EB4-A6FB-422B-8AC7-8B0F7BB29200}">
      <dsp:nvSpPr>
        <dsp:cNvPr id="0" name=""/>
        <dsp:cNvSpPr/>
      </dsp:nvSpPr>
      <dsp:spPr>
        <a:xfrm>
          <a:off x="3965295" y="5659874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416674E-A23D-4F0D-9CAA-908A0D351EF4}">
      <dsp:nvSpPr>
        <dsp:cNvPr id="0" name=""/>
        <dsp:cNvSpPr/>
      </dsp:nvSpPr>
      <dsp:spPr>
        <a:xfrm>
          <a:off x="4062167" y="5563002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DB23D9-7541-476E-A19F-43CBA48762A6}">
      <dsp:nvSpPr>
        <dsp:cNvPr id="0" name=""/>
        <dsp:cNvSpPr/>
      </dsp:nvSpPr>
      <dsp:spPr>
        <a:xfrm>
          <a:off x="4148276" y="5514566"/>
          <a:ext cx="1170000" cy="37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4148276" y="5514566"/>
        <a:ext cx="1170000" cy="376724"/>
      </dsp:txXfrm>
    </dsp:sp>
    <dsp:sp modelId="{E3478E6E-B46E-4688-9669-893C1929BA32}">
      <dsp:nvSpPr>
        <dsp:cNvPr id="0" name=""/>
        <dsp:cNvSpPr/>
      </dsp:nvSpPr>
      <dsp:spPr>
        <a:xfrm>
          <a:off x="5318276" y="5595293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0516B3-35D1-4CE3-9459-8941680AE41F}">
      <dsp:nvSpPr>
        <dsp:cNvPr id="0" name=""/>
        <dsp:cNvSpPr/>
      </dsp:nvSpPr>
      <dsp:spPr>
        <a:xfrm>
          <a:off x="5447438" y="5595293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094231-5187-4EDE-A77D-5E61CFAF077E}">
      <dsp:nvSpPr>
        <dsp:cNvPr id="0" name=""/>
        <dsp:cNvSpPr/>
      </dsp:nvSpPr>
      <dsp:spPr>
        <a:xfrm>
          <a:off x="5318276" y="5724455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354635-1A56-452A-AE80-7F9C2B30B2BE}">
      <dsp:nvSpPr>
        <dsp:cNvPr id="0" name=""/>
        <dsp:cNvSpPr/>
      </dsp:nvSpPr>
      <dsp:spPr>
        <a:xfrm>
          <a:off x="5447438" y="5724455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C31FAF8-8A4F-49F3-ABA9-86BE389B8AA9}">
      <dsp:nvSpPr>
        <dsp:cNvPr id="0" name=""/>
        <dsp:cNvSpPr/>
      </dsp:nvSpPr>
      <dsp:spPr>
        <a:xfrm>
          <a:off x="5533547" y="5514566"/>
          <a:ext cx="1170000" cy="37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5533547" y="5514566"/>
        <a:ext cx="1170000" cy="376724"/>
      </dsp:txXfrm>
    </dsp:sp>
    <dsp:sp modelId="{8A229DC0-F7A0-4364-9758-587714895653}">
      <dsp:nvSpPr>
        <dsp:cNvPr id="0" name=""/>
        <dsp:cNvSpPr/>
      </dsp:nvSpPr>
      <dsp:spPr>
        <a:xfrm>
          <a:off x="6703547" y="5756746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F5E1F1-AD8D-48AC-AF60-408265799128}">
      <dsp:nvSpPr>
        <dsp:cNvPr id="0" name=""/>
        <dsp:cNvSpPr/>
      </dsp:nvSpPr>
      <dsp:spPr>
        <a:xfrm>
          <a:off x="6800419" y="5659874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1F494C-B750-4624-A51F-03F574B19A45}">
      <dsp:nvSpPr>
        <dsp:cNvPr id="0" name=""/>
        <dsp:cNvSpPr/>
      </dsp:nvSpPr>
      <dsp:spPr>
        <a:xfrm>
          <a:off x="6897291" y="5563002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DF888A-285B-4D73-80F2-E9B6A10743FA}">
      <dsp:nvSpPr>
        <dsp:cNvPr id="0" name=""/>
        <dsp:cNvSpPr/>
      </dsp:nvSpPr>
      <dsp:spPr>
        <a:xfrm>
          <a:off x="6703547" y="5563002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71C600-221A-4A9A-9B27-5146B5BDDB7E}">
      <dsp:nvSpPr>
        <dsp:cNvPr id="0" name=""/>
        <dsp:cNvSpPr/>
      </dsp:nvSpPr>
      <dsp:spPr>
        <a:xfrm>
          <a:off x="6897291" y="5756746"/>
          <a:ext cx="86108" cy="861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24587F-2585-4CED-8257-3CF31697B5E7}">
      <dsp:nvSpPr>
        <dsp:cNvPr id="0" name=""/>
        <dsp:cNvSpPr/>
      </dsp:nvSpPr>
      <dsp:spPr>
        <a:xfrm>
          <a:off x="6983400" y="5514566"/>
          <a:ext cx="1170000" cy="37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6983400" y="5514566"/>
        <a:ext cx="1170000" cy="3767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071FE-9750-4A37-8058-1FC80409FAFA}">
      <dsp:nvSpPr>
        <dsp:cNvPr id="0" name=""/>
        <dsp:cNvSpPr/>
      </dsp:nvSpPr>
      <dsp:spPr>
        <a:xfrm>
          <a:off x="457212" y="103190"/>
          <a:ext cx="3311349" cy="33113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6F29CA-F5B3-4F3F-BF5C-01F567AB0290}">
      <dsp:nvSpPr>
        <dsp:cNvPr id="0" name=""/>
        <dsp:cNvSpPr/>
      </dsp:nvSpPr>
      <dsp:spPr>
        <a:xfrm>
          <a:off x="914412" y="3227383"/>
          <a:ext cx="3311349" cy="33113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Common Motifs of Gothic Literature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Wild and </a:t>
          </a:r>
          <a:r>
            <a:rPr lang="en-US" sz="1500" kern="1200" dirty="0">
              <a:solidFill>
                <a:srgbClr val="FFFF00"/>
              </a:solidFill>
            </a:rPr>
            <a:t>desolate</a:t>
          </a:r>
          <a:r>
            <a:rPr lang="en-US" sz="1500" kern="1200" dirty="0">
              <a:solidFill>
                <a:srgbClr val="FF0000"/>
              </a:solidFill>
            </a:rPr>
            <a:t> </a:t>
          </a:r>
          <a:r>
            <a:rPr lang="en-US" sz="1500" kern="1200" dirty="0"/>
            <a:t>landscapes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rgbClr val="FFFF00"/>
              </a:solidFill>
            </a:rPr>
            <a:t>Ancient </a:t>
          </a:r>
          <a:r>
            <a:rPr lang="en-US" sz="1500" kern="1200" dirty="0"/>
            <a:t>buildings such as </a:t>
          </a:r>
          <a:r>
            <a:rPr lang="en-US" sz="1500" kern="1200" dirty="0">
              <a:solidFill>
                <a:srgbClr val="FFFF00"/>
              </a:solidFill>
            </a:rPr>
            <a:t>ruined </a:t>
          </a:r>
          <a:r>
            <a:rPr lang="en-US" sz="1500" kern="1200" dirty="0"/>
            <a:t>monasteries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Figures with </a:t>
          </a:r>
          <a:r>
            <a:rPr lang="en-US" sz="1500" kern="1200" dirty="0">
              <a:solidFill>
                <a:srgbClr val="FFFF00"/>
              </a:solidFill>
            </a:rPr>
            <a:t>supernatural </a:t>
          </a:r>
          <a:r>
            <a:rPr lang="en-US" sz="1500" kern="1200" dirty="0"/>
            <a:t>powers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rgbClr val="FFFF00"/>
              </a:solidFill>
            </a:rPr>
            <a:t>Youthful</a:t>
          </a:r>
          <a:r>
            <a:rPr lang="en-US" sz="1500" kern="1200" dirty="0"/>
            <a:t>, handsome heroes and heroines who</a:t>
          </a:r>
          <a:r>
            <a:rPr lang="en-US" sz="1500" kern="1200" dirty="0">
              <a:solidFill>
                <a:srgbClr val="FFFF00"/>
              </a:solidFill>
            </a:rPr>
            <a:t> face off </a:t>
          </a:r>
          <a:r>
            <a:rPr lang="en-US" sz="1500" kern="1200" dirty="0"/>
            <a:t>against corrupt aristocrats, </a:t>
          </a:r>
          <a:r>
            <a:rPr lang="en-US" sz="1500" kern="1200" dirty="0">
              <a:solidFill>
                <a:srgbClr val="FFFF00"/>
              </a:solidFill>
            </a:rPr>
            <a:t>wicked</a:t>
          </a:r>
          <a:r>
            <a:rPr lang="en-US" sz="1500" kern="1200" dirty="0">
              <a:solidFill>
                <a:srgbClr val="92D050"/>
              </a:solidFill>
            </a:rPr>
            <a:t> </a:t>
          </a:r>
          <a:r>
            <a:rPr lang="en-US" sz="1500" kern="1200" dirty="0"/>
            <a:t>witches, and hideous monsters</a:t>
          </a:r>
        </a:p>
      </dsp:txBody>
      <dsp:txXfrm>
        <a:off x="1011398" y="3324369"/>
        <a:ext cx="3117377" cy="3117377"/>
      </dsp:txXfrm>
    </dsp:sp>
    <dsp:sp modelId="{3F5959F9-E06B-40C5-8280-092535B30F5D}">
      <dsp:nvSpPr>
        <dsp:cNvPr id="0" name=""/>
        <dsp:cNvSpPr/>
      </dsp:nvSpPr>
      <dsp:spPr>
        <a:xfrm rot="72179">
          <a:off x="4263074" y="1411376"/>
          <a:ext cx="494675" cy="7956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263090" y="1568952"/>
        <a:ext cx="346273" cy="477403"/>
      </dsp:txXfrm>
    </dsp:sp>
    <dsp:sp modelId="{4498F173-6F53-4483-99C5-AA041052FCED}">
      <dsp:nvSpPr>
        <dsp:cNvPr id="0" name=""/>
        <dsp:cNvSpPr/>
      </dsp:nvSpPr>
      <dsp:spPr>
        <a:xfrm>
          <a:off x="5181610" y="202398"/>
          <a:ext cx="3311349" cy="33113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B2B5FE-3BF4-4C14-B7E9-A18C24244707}">
      <dsp:nvSpPr>
        <dsp:cNvPr id="0" name=""/>
        <dsp:cNvSpPr/>
      </dsp:nvSpPr>
      <dsp:spPr>
        <a:xfrm>
          <a:off x="5486389" y="3227383"/>
          <a:ext cx="3311349" cy="33113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Gothic stories have an atmosphere of brooding gloom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cathedrals; </a:t>
          </a:r>
          <a:r>
            <a:rPr lang="en-US" sz="1600" kern="1200" dirty="0">
              <a:solidFill>
                <a:srgbClr val="FFFF00"/>
              </a:solidFill>
            </a:rPr>
            <a:t>castles </a:t>
          </a:r>
          <a:r>
            <a:rPr lang="en-US" sz="1600" kern="1200" dirty="0"/>
            <a:t>with dungeons, </a:t>
          </a:r>
          <a:r>
            <a:rPr lang="en-US" sz="1600" kern="1200" dirty="0">
              <a:solidFill>
                <a:srgbClr val="FFFF00"/>
              </a:solidFill>
            </a:rPr>
            <a:t>torture </a:t>
          </a:r>
          <a:r>
            <a:rPr lang="en-US" sz="1600" kern="1200" dirty="0"/>
            <a:t>chambers, </a:t>
          </a:r>
          <a:r>
            <a:rPr lang="en-US" sz="1600" kern="1200" dirty="0">
              <a:solidFill>
                <a:srgbClr val="FFFF00"/>
              </a:solidFill>
            </a:rPr>
            <a:t>secret doors</a:t>
          </a:r>
          <a:r>
            <a:rPr lang="en-US" sz="1600" kern="1200" dirty="0"/>
            <a:t>, and </a:t>
          </a:r>
          <a:r>
            <a:rPr lang="en-US" sz="1600" kern="1200" dirty="0">
              <a:solidFill>
                <a:srgbClr val="FFFF00"/>
              </a:solidFill>
            </a:rPr>
            <a:t>winding </a:t>
          </a:r>
          <a:r>
            <a:rPr lang="en-US" sz="1600" kern="1200" dirty="0"/>
            <a:t>stairways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FFFF00"/>
              </a:solidFill>
            </a:rPr>
            <a:t>apparitions</a:t>
          </a:r>
          <a:r>
            <a:rPr lang="en-US" sz="1600" kern="1200" dirty="0"/>
            <a:t>, phantoms, demons, and necromancers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scientific tone (</a:t>
          </a:r>
          <a:r>
            <a:rPr lang="en-US" sz="1600" kern="1200" dirty="0">
              <a:solidFill>
                <a:srgbClr val="FFFF00"/>
              </a:solidFill>
            </a:rPr>
            <a:t>fantastic events </a:t>
          </a:r>
          <a:r>
            <a:rPr lang="en-US" sz="1600" kern="1200" dirty="0"/>
            <a:t>observed </a:t>
          </a:r>
          <a:r>
            <a:rPr lang="en-US" sz="1600" kern="1200" dirty="0">
              <a:solidFill>
                <a:srgbClr val="FFFF00"/>
              </a:solidFill>
            </a:rPr>
            <a:t>empirically</a:t>
          </a:r>
          <a:r>
            <a:rPr lang="en-US" sz="1600" kern="1200" dirty="0"/>
            <a:t>) </a:t>
          </a:r>
        </a:p>
      </dsp:txBody>
      <dsp:txXfrm>
        <a:off x="5583375" y="3324369"/>
        <a:ext cx="3117377" cy="311737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5383F-A6A2-477D-8313-14E9F545C5C9}">
      <dsp:nvSpPr>
        <dsp:cNvPr id="0" name=""/>
        <dsp:cNvSpPr/>
      </dsp:nvSpPr>
      <dsp:spPr>
        <a:xfrm>
          <a:off x="0" y="0"/>
          <a:ext cx="3142976" cy="314297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76916-8D22-45AF-AEE2-0675813CCCC8}">
      <dsp:nvSpPr>
        <dsp:cNvPr id="0" name=""/>
        <dsp:cNvSpPr/>
      </dsp:nvSpPr>
      <dsp:spPr>
        <a:xfrm>
          <a:off x="5333991" y="3105423"/>
          <a:ext cx="3142976" cy="31429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Ancestral curses 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remote or exotic locales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dimly lit, gloomy settings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92D050"/>
              </a:solidFill>
            </a:rPr>
            <a:t>dream states </a:t>
          </a:r>
          <a:r>
            <a:rPr lang="en-US" sz="1400" kern="1200" dirty="0"/>
            <a:t>or nightmares dream states or nightmares 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use of traditionally "</a:t>
          </a:r>
          <a:r>
            <a:rPr lang="en-US" sz="1400" kern="1200" dirty="0">
              <a:solidFill>
                <a:srgbClr val="92D050"/>
              </a:solidFill>
            </a:rPr>
            <a:t>magical</a:t>
          </a:r>
          <a:r>
            <a:rPr lang="en-US" sz="1400" kern="1200" dirty="0"/>
            <a:t>" numbers such as 3, 7, 13 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rgbClr val="92D050"/>
              </a:solidFill>
            </a:rPr>
            <a:t>Specific reference to noon, midnight, twilight (the witching hours)  </a:t>
          </a:r>
        </a:p>
      </dsp:txBody>
      <dsp:txXfrm>
        <a:off x="5426046" y="3197478"/>
        <a:ext cx="2958866" cy="2958866"/>
      </dsp:txXfrm>
    </dsp:sp>
    <dsp:sp modelId="{C05449A4-CC2C-4A62-8E69-37024D75F085}">
      <dsp:nvSpPr>
        <dsp:cNvPr id="0" name=""/>
        <dsp:cNvSpPr/>
      </dsp:nvSpPr>
      <dsp:spPr>
        <a:xfrm rot="7425">
          <a:off x="3711370" y="1199117"/>
          <a:ext cx="568396" cy="7552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711370" y="1349976"/>
        <a:ext cx="397877" cy="453127"/>
      </dsp:txXfrm>
    </dsp:sp>
    <dsp:sp modelId="{B1D6836D-3AD8-47BE-9FF9-C17E6184DC20}">
      <dsp:nvSpPr>
        <dsp:cNvPr id="0" name=""/>
        <dsp:cNvSpPr/>
      </dsp:nvSpPr>
      <dsp:spPr>
        <a:xfrm>
          <a:off x="4766961" y="10296"/>
          <a:ext cx="3142976" cy="314297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4B2165-72D5-4B70-90F4-CAE2192FD04E}">
      <dsp:nvSpPr>
        <dsp:cNvPr id="0" name=""/>
        <dsp:cNvSpPr/>
      </dsp:nvSpPr>
      <dsp:spPr>
        <a:xfrm>
          <a:off x="691969" y="3105423"/>
          <a:ext cx="3142976" cy="31429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 </a:t>
          </a:r>
          <a:r>
            <a:rPr lang="en-US" sz="2000" kern="1200" dirty="0"/>
            <a:t>Damsels in distress 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rgbClr val="92D050"/>
              </a:solidFill>
            </a:rPr>
            <a:t>crumbling</a:t>
          </a:r>
          <a:r>
            <a:rPr lang="en-US" sz="1500" kern="1200" dirty="0"/>
            <a:t> mansions (later cities and houses) 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crypts, </a:t>
          </a:r>
          <a:r>
            <a:rPr lang="en-US" sz="1500" kern="1200" dirty="0">
              <a:solidFill>
                <a:srgbClr val="92D050"/>
              </a:solidFill>
            </a:rPr>
            <a:t>tombs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rgbClr val="92D050"/>
              </a:solidFill>
            </a:rPr>
            <a:t>found</a:t>
          </a:r>
          <a:r>
            <a:rPr lang="en-US" sz="1500" kern="1200" dirty="0"/>
            <a:t> manuscripts or artifacts 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rgbClr val="92D050"/>
              </a:solidFill>
            </a:rPr>
            <a:t>family</a:t>
          </a:r>
          <a:r>
            <a:rPr lang="en-US" sz="1500" kern="1200" dirty="0"/>
            <a:t> </a:t>
          </a:r>
          <a:r>
            <a:rPr lang="en-US" sz="1500" kern="1200" dirty="0">
              <a:solidFill>
                <a:srgbClr val="92D050"/>
              </a:solidFill>
            </a:rPr>
            <a:t>secrets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rgbClr val="92D050"/>
              </a:solidFill>
            </a:rPr>
            <a:t>unnatural</a:t>
          </a:r>
          <a:r>
            <a:rPr lang="en-US" sz="1500" kern="1200" dirty="0"/>
            <a:t> </a:t>
          </a:r>
          <a:r>
            <a:rPr lang="en-US" sz="1500" kern="1200" dirty="0">
              <a:solidFill>
                <a:srgbClr val="92D050"/>
              </a:solidFill>
            </a:rPr>
            <a:t>acts of nature </a:t>
          </a:r>
          <a:r>
            <a:rPr lang="en-US" sz="1500" kern="1200" dirty="0"/>
            <a:t>(blood-red moon, sudden fierce wind, etc.) </a:t>
          </a:r>
        </a:p>
      </dsp:txBody>
      <dsp:txXfrm>
        <a:off x="784024" y="3197478"/>
        <a:ext cx="2958866" cy="295886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21B0A-1CE2-4B8A-A2D0-C524465B3AF3}">
      <dsp:nvSpPr>
        <dsp:cNvPr id="0" name=""/>
        <dsp:cNvSpPr/>
      </dsp:nvSpPr>
      <dsp:spPr>
        <a:xfrm>
          <a:off x="0" y="609600"/>
          <a:ext cx="88392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6020" tIns="416560" rIns="6860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A type of </a:t>
          </a:r>
          <a:r>
            <a:rPr lang="en-US" sz="2000" b="0" kern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romance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wildly popular between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1760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 up until the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1820s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 that has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influenced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 the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ghost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 story and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horror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 story of today</a:t>
          </a:r>
          <a:endParaRPr lang="en-US" sz="2000" kern="1200" dirty="0"/>
        </a:p>
      </dsp:txBody>
      <dsp:txXfrm>
        <a:off x="0" y="609600"/>
        <a:ext cx="8839200" cy="1134000"/>
      </dsp:txXfrm>
    </dsp:sp>
    <dsp:sp modelId="{0B3D92A7-ED70-4776-83E0-ACD77D113736}">
      <dsp:nvSpPr>
        <dsp:cNvPr id="0" name=""/>
        <dsp:cNvSpPr/>
      </dsp:nvSpPr>
      <dsp:spPr>
        <a:xfrm>
          <a:off x="441960" y="268799"/>
          <a:ext cx="618744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Gothic Novels</a:t>
          </a:r>
        </a:p>
      </dsp:txBody>
      <dsp:txXfrm>
        <a:off x="470781" y="297620"/>
        <a:ext cx="6129798" cy="532758"/>
      </dsp:txXfrm>
    </dsp:sp>
    <dsp:sp modelId="{4DC4FD18-A297-4A1E-928A-BE913EEA6CE1}">
      <dsp:nvSpPr>
        <dsp:cNvPr id="0" name=""/>
        <dsp:cNvSpPr/>
      </dsp:nvSpPr>
      <dsp:spPr>
        <a:xfrm>
          <a:off x="0" y="2057400"/>
          <a:ext cx="8839200" cy="17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6020" tIns="416560" rIns="6860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itchFamily="18" charset="0"/>
            </a:rPr>
            <a:t>They provide </a:t>
          </a:r>
          <a:r>
            <a:rPr lang="en-US" sz="2000" kern="1200" dirty="0">
              <a:solidFill>
                <a:schemeClr val="bg1"/>
              </a:solidFill>
              <a:latin typeface="Times New Roman" pitchFamily="18" charset="0"/>
            </a:rPr>
            <a:t>mystery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</a:rPr>
            <a:t> </a:t>
          </a:r>
          <a:r>
            <a:rPr lang="en-US" sz="2000" kern="1200" dirty="0">
              <a:latin typeface="Times New Roman" pitchFamily="18" charset="0"/>
            </a:rPr>
            <a:t>and blood-curdling accounts of villainy, murder, and the supernatural.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itchFamily="18" charset="0"/>
            </a:rPr>
            <a:t>They describe the "nightmarish terrors that lie beneath the controlled and ordered surface of the conscious mind.”</a:t>
          </a:r>
          <a:endParaRPr lang="en-US" sz="2000" kern="1200" dirty="0"/>
        </a:p>
      </dsp:txBody>
      <dsp:txXfrm>
        <a:off x="0" y="2057400"/>
        <a:ext cx="8839200" cy="1764000"/>
      </dsp:txXfrm>
    </dsp:sp>
    <dsp:sp modelId="{CFC12962-2B92-4B6E-9B5D-C0C2A1EE7A5E}">
      <dsp:nvSpPr>
        <dsp:cNvPr id="0" name=""/>
        <dsp:cNvSpPr/>
      </dsp:nvSpPr>
      <dsp:spPr>
        <a:xfrm>
          <a:off x="441960" y="1806000"/>
          <a:ext cx="618744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Designed to thrill readers.</a:t>
          </a:r>
        </a:p>
      </dsp:txBody>
      <dsp:txXfrm>
        <a:off x="470781" y="1834821"/>
        <a:ext cx="6129798" cy="532758"/>
      </dsp:txXfrm>
    </dsp:sp>
    <dsp:sp modelId="{5EA29930-8534-4FFB-9DE8-BF282E7ED0E3}">
      <dsp:nvSpPr>
        <dsp:cNvPr id="0" name=""/>
        <dsp:cNvSpPr/>
      </dsp:nvSpPr>
      <dsp:spPr>
        <a:xfrm>
          <a:off x="0" y="4268400"/>
          <a:ext cx="8839200" cy="201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6020" tIns="416560" rIns="6860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itchFamily="18" charset="0"/>
            </a:rPr>
            <a:t>Although Gothic novels were written mainly to evoke terror in their readers, they also served to show the dark side of human nature.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itchFamily="18" charset="0"/>
            </a:rPr>
            <a:t>They show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</a:rPr>
            <a:t>humans</a:t>
          </a:r>
          <a:r>
            <a:rPr lang="en-US" sz="2000" kern="1200" dirty="0">
              <a:latin typeface="Times New Roman" pitchFamily="18" charset="0"/>
            </a:rPr>
            <a:t> in extreme situations and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</a:rPr>
            <a:t>how they react </a:t>
          </a:r>
          <a:r>
            <a:rPr lang="en-US" sz="2000" kern="1200" dirty="0">
              <a:latin typeface="Times New Roman" pitchFamily="18" charset="0"/>
            </a:rPr>
            <a:t>to those situations.  Normally humans are kind and generous but </a:t>
          </a:r>
          <a:r>
            <a:rPr lang="en-US" sz="2000" kern="1200" dirty="0">
              <a:solidFill>
                <a:srgbClr val="00B050"/>
              </a:solidFill>
              <a:latin typeface="Times New Roman" pitchFamily="18" charset="0"/>
            </a:rPr>
            <a:t>under extreme situations</a:t>
          </a:r>
          <a:r>
            <a:rPr lang="en-US" sz="2000" kern="1200" dirty="0">
              <a:latin typeface="Times New Roman" pitchFamily="18" charset="0"/>
            </a:rPr>
            <a:t>, their dark, evil side emerges. </a:t>
          </a:r>
          <a:endParaRPr lang="en-US" sz="2000" kern="1200" dirty="0"/>
        </a:p>
      </dsp:txBody>
      <dsp:txXfrm>
        <a:off x="0" y="4268400"/>
        <a:ext cx="8839200" cy="2016000"/>
      </dsp:txXfrm>
    </dsp:sp>
    <dsp:sp modelId="{DC5EB77A-3561-40AD-BB98-7D50DE32B263}">
      <dsp:nvSpPr>
        <dsp:cNvPr id="0" name=""/>
        <dsp:cNvSpPr/>
      </dsp:nvSpPr>
      <dsp:spPr>
        <a:xfrm>
          <a:off x="441960" y="3973200"/>
          <a:ext cx="618744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Show the dark side of human nature.</a:t>
          </a:r>
        </a:p>
      </dsp:txBody>
      <dsp:txXfrm>
        <a:off x="470781" y="4002021"/>
        <a:ext cx="6129798" cy="53275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14E42-2968-4FC1-8A75-F28AE9C89A96}">
      <dsp:nvSpPr>
        <dsp:cNvPr id="0" name=""/>
        <dsp:cNvSpPr/>
      </dsp:nvSpPr>
      <dsp:spPr>
        <a:xfrm>
          <a:off x="21" y="0"/>
          <a:ext cx="2145790" cy="21602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A088E7-0BDB-4288-BEBE-D1C48928D9BD}">
      <dsp:nvSpPr>
        <dsp:cNvPr id="0" name=""/>
        <dsp:cNvSpPr/>
      </dsp:nvSpPr>
      <dsp:spPr>
        <a:xfrm>
          <a:off x="768095" y="1905024"/>
          <a:ext cx="4718304" cy="4718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Dracula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The Gothic movement peaked during the </a:t>
          </a:r>
          <a:r>
            <a:rPr lang="en-US" sz="1900" kern="1200" dirty="0">
              <a:solidFill>
                <a:schemeClr val="bg1"/>
              </a:solidFill>
            </a:rPr>
            <a:t>Romantic</a:t>
          </a:r>
          <a:r>
            <a:rPr lang="en-US" sz="1900" kern="1200" dirty="0"/>
            <a:t> period with such authors as </a:t>
          </a:r>
          <a:r>
            <a:rPr lang="en-US" sz="1900" kern="1200" dirty="0">
              <a:solidFill>
                <a:schemeClr val="bg1"/>
              </a:solidFill>
            </a:rPr>
            <a:t>Mary Shelley</a:t>
          </a:r>
          <a:r>
            <a:rPr lang="en-US" sz="1900" kern="1200" dirty="0"/>
            <a:t>, Anne Radcliffe, and Nathaniel Hawthorne.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 However, it survived well into the nineteenth century (as with </a:t>
          </a:r>
          <a:r>
            <a:rPr lang="en-US" sz="1900" kern="1200" dirty="0">
              <a:solidFill>
                <a:schemeClr val="bg1"/>
              </a:solidFill>
            </a:rPr>
            <a:t>Edgar Allan Poe</a:t>
          </a:r>
          <a:r>
            <a:rPr lang="en-US" sz="1900" kern="1200" dirty="0"/>
            <a:t>).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And, in spite of some transformations, it survived into the twentieth century with </a:t>
          </a:r>
          <a:r>
            <a:rPr lang="en-US" sz="1900" kern="1200" dirty="0">
              <a:solidFill>
                <a:schemeClr val="bg1"/>
              </a:solidFill>
            </a:rPr>
            <a:t>Southern Gothic</a:t>
          </a:r>
          <a:r>
            <a:rPr lang="en-US" sz="1900" kern="1200" dirty="0"/>
            <a:t> literature.</a:t>
          </a:r>
        </a:p>
      </dsp:txBody>
      <dsp:txXfrm>
        <a:off x="906289" y="2043218"/>
        <a:ext cx="4441916" cy="444191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70553C-985A-4166-99D8-8D1236BD059B}">
      <dsp:nvSpPr>
        <dsp:cNvPr id="0" name=""/>
        <dsp:cNvSpPr/>
      </dsp:nvSpPr>
      <dsp:spPr>
        <a:xfrm>
          <a:off x="0" y="0"/>
          <a:ext cx="8458200" cy="29747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Edgar Allan Poe </a:t>
          </a:r>
          <a:endParaRPr lang="en-US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Best known for his poems and short fiction, Edgar Allan Poe, born in Boston, </a:t>
          </a:r>
          <a:r>
            <a:rPr lang="en-US" sz="2400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Jan. 19, 1809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, died </a:t>
          </a:r>
          <a:r>
            <a:rPr lang="en-US" sz="2400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Oct. 7, 1849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in 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Baltimore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He deserves more credit than any other writer for the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transformation of the short story 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from anecdote to art.   </a:t>
          </a:r>
          <a:endParaRPr lang="en-US" sz="2400" kern="1200" dirty="0"/>
        </a:p>
      </dsp:txBody>
      <dsp:txXfrm>
        <a:off x="1989110" y="0"/>
        <a:ext cx="6469089" cy="2974702"/>
      </dsp:txXfrm>
    </dsp:sp>
    <dsp:sp modelId="{F7BFD649-9F11-4C63-96B5-34E53B1F7F08}">
      <dsp:nvSpPr>
        <dsp:cNvPr id="0" name=""/>
        <dsp:cNvSpPr/>
      </dsp:nvSpPr>
      <dsp:spPr>
        <a:xfrm>
          <a:off x="297470" y="297470"/>
          <a:ext cx="1691640" cy="23797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C588A0-F3D5-4E43-8E0D-0642D75AC66A}">
      <dsp:nvSpPr>
        <dsp:cNvPr id="0" name=""/>
        <dsp:cNvSpPr/>
      </dsp:nvSpPr>
      <dsp:spPr>
        <a:xfrm>
          <a:off x="0" y="3272172"/>
          <a:ext cx="8458200" cy="29747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Murders in the Rue Morgue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He virtually created the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detective story 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and perfected the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psychological thriller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. </a:t>
          </a:r>
          <a:endParaRPr lang="en-US" sz="2400" kern="1200" dirty="0"/>
        </a:p>
      </dsp:txBody>
      <dsp:txXfrm>
        <a:off x="1989110" y="3272172"/>
        <a:ext cx="6469089" cy="2974702"/>
      </dsp:txXfrm>
    </dsp:sp>
    <dsp:sp modelId="{1B4A1DA4-87EB-4060-BBF6-576F8A7D48C8}">
      <dsp:nvSpPr>
        <dsp:cNvPr id="0" name=""/>
        <dsp:cNvSpPr/>
      </dsp:nvSpPr>
      <dsp:spPr>
        <a:xfrm>
          <a:off x="297470" y="3569642"/>
          <a:ext cx="1691640" cy="23797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FE6FA-4D7F-4085-8CE6-C427CAFE386D}">
      <dsp:nvSpPr>
        <dsp:cNvPr id="0" name=""/>
        <dsp:cNvSpPr/>
      </dsp:nvSpPr>
      <dsp:spPr>
        <a:xfrm>
          <a:off x="0" y="0"/>
          <a:ext cx="8382000" cy="5710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0536" tIns="770636" rIns="650536" bIns="263144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700" kern="1200" dirty="0"/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The Black Cat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Tell Tale Heart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The Raven (poem)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The Pit and the Pendulum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The Bells (poem)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Annabel Lee (poem) </a:t>
          </a:r>
        </a:p>
      </dsp:txBody>
      <dsp:txXfrm>
        <a:off x="0" y="0"/>
        <a:ext cx="8382000" cy="5710950"/>
      </dsp:txXfrm>
    </dsp:sp>
    <dsp:sp modelId="{5757FF96-CCAD-457F-AD59-B1E57D8C90C4}">
      <dsp:nvSpPr>
        <dsp:cNvPr id="0" name=""/>
        <dsp:cNvSpPr/>
      </dsp:nvSpPr>
      <dsp:spPr>
        <a:xfrm>
          <a:off x="367630" y="0"/>
          <a:ext cx="5867400" cy="1092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Poe’s works include:</a:t>
          </a:r>
        </a:p>
      </dsp:txBody>
      <dsp:txXfrm>
        <a:off x="420949" y="53319"/>
        <a:ext cx="5760762" cy="98560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49A82-D591-4B7E-BA53-1902067FD092}">
      <dsp:nvSpPr>
        <dsp:cNvPr id="0" name=""/>
        <dsp:cNvSpPr/>
      </dsp:nvSpPr>
      <dsp:spPr>
        <a:xfrm>
          <a:off x="0" y="0"/>
          <a:ext cx="8686800" cy="3047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cs typeface="Times New Roman" pitchFamily="18" charset="0"/>
            </a:rPr>
            <a:t>Nathaniel Hawthorne </a:t>
          </a:r>
          <a:endParaRPr lang="en-US" sz="32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cs typeface="Times New Roman" pitchFamily="18" charset="0"/>
            </a:rPr>
            <a:t>He was born on July 4, 1804 in </a:t>
          </a:r>
          <a:r>
            <a:rPr lang="en-US" sz="2500" kern="1200" dirty="0">
              <a:solidFill>
                <a:schemeClr val="bg1"/>
              </a:solidFill>
              <a:cs typeface="Times New Roman" pitchFamily="18" charset="0"/>
            </a:rPr>
            <a:t>Salem</a:t>
          </a:r>
          <a:r>
            <a:rPr lang="en-US" sz="2500" kern="1200" dirty="0">
              <a:cs typeface="Times New Roman" pitchFamily="18" charset="0"/>
            </a:rPr>
            <a:t>, Massachusetts, the descendent of a long line of </a:t>
          </a:r>
          <a:r>
            <a:rPr lang="en-US" sz="2500" kern="1200" dirty="0">
              <a:solidFill>
                <a:schemeClr val="bg1"/>
              </a:solidFill>
              <a:cs typeface="Times New Roman" pitchFamily="18" charset="0"/>
            </a:rPr>
            <a:t>Puritan ancestors</a:t>
          </a:r>
          <a:r>
            <a:rPr lang="en-US" sz="2500" kern="1200" dirty="0">
              <a:cs typeface="Times New Roman" pitchFamily="18" charset="0"/>
            </a:rPr>
            <a:t>, including John </a:t>
          </a:r>
          <a:r>
            <a:rPr lang="en-US" sz="2500" kern="1200" dirty="0" err="1">
              <a:cs typeface="Times New Roman" pitchFamily="18" charset="0"/>
            </a:rPr>
            <a:t>Hathorne</a:t>
          </a:r>
          <a:r>
            <a:rPr lang="en-US" sz="2500" kern="1200" dirty="0">
              <a:cs typeface="Times New Roman" pitchFamily="18" charset="0"/>
            </a:rPr>
            <a:t>, a presiding magistrate in the Salem witch trials.  </a:t>
          </a:r>
          <a:endParaRPr lang="en-US" sz="2500" kern="1200" dirty="0"/>
        </a:p>
      </dsp:txBody>
      <dsp:txXfrm>
        <a:off x="2042085" y="0"/>
        <a:ext cx="6644714" cy="3047255"/>
      </dsp:txXfrm>
    </dsp:sp>
    <dsp:sp modelId="{C16CC49F-746D-45FB-A5DD-434BD9AFC3BE}">
      <dsp:nvSpPr>
        <dsp:cNvPr id="0" name=""/>
        <dsp:cNvSpPr/>
      </dsp:nvSpPr>
      <dsp:spPr>
        <a:xfrm>
          <a:off x="213210" y="533403"/>
          <a:ext cx="1920390" cy="19804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3B5D78E-50CB-437F-8AA3-F740029B9315}">
      <dsp:nvSpPr>
        <dsp:cNvPr id="0" name=""/>
        <dsp:cNvSpPr/>
      </dsp:nvSpPr>
      <dsp:spPr>
        <a:xfrm>
          <a:off x="0" y="3352804"/>
          <a:ext cx="8686800" cy="3047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Gothic Stories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cs typeface="Times New Roman" pitchFamily="18" charset="0"/>
            </a:rPr>
            <a:t>He wrote numerous short stories such as “</a:t>
          </a:r>
          <a:r>
            <a:rPr lang="en-US" sz="2500" kern="1200" dirty="0">
              <a:solidFill>
                <a:schemeClr val="bg1"/>
              </a:solidFill>
              <a:cs typeface="Times New Roman" pitchFamily="18" charset="0"/>
            </a:rPr>
            <a:t>Young Goodman Brown</a:t>
          </a:r>
          <a:r>
            <a:rPr lang="en-US" sz="2500" kern="1200" dirty="0">
              <a:cs typeface="Times New Roman" pitchFamily="18" charset="0"/>
            </a:rPr>
            <a:t>,” “</a:t>
          </a:r>
          <a:r>
            <a:rPr lang="en-US" sz="2500" kern="1200" dirty="0" err="1">
              <a:cs typeface="Times New Roman" pitchFamily="18" charset="0"/>
            </a:rPr>
            <a:t>Rappiccini’s</a:t>
          </a:r>
          <a:r>
            <a:rPr lang="en-US" sz="2500" kern="1200" dirty="0">
              <a:cs typeface="Times New Roman" pitchFamily="18" charset="0"/>
            </a:rPr>
            <a:t> Daughter,”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cs typeface="Times New Roman" pitchFamily="18" charset="0"/>
            </a:rPr>
            <a:t> “Dr. </a:t>
          </a:r>
          <a:r>
            <a:rPr lang="en-US" sz="2500" kern="1200" dirty="0" err="1">
              <a:cs typeface="Times New Roman" pitchFamily="18" charset="0"/>
            </a:rPr>
            <a:t>Heidigger’s</a:t>
          </a:r>
          <a:r>
            <a:rPr lang="en-US" sz="2500" kern="1200" dirty="0">
              <a:cs typeface="Times New Roman" pitchFamily="18" charset="0"/>
            </a:rPr>
            <a:t> Experiment,” and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cs typeface="Times New Roman" pitchFamily="18" charset="0"/>
            </a:rPr>
            <a:t>“</a:t>
          </a:r>
          <a:r>
            <a:rPr lang="en-US" sz="2500" kern="1200" dirty="0">
              <a:solidFill>
                <a:schemeClr val="bg1"/>
              </a:solidFill>
              <a:cs typeface="Times New Roman" pitchFamily="18" charset="0"/>
            </a:rPr>
            <a:t>The Minister’s Black Veil</a:t>
          </a:r>
          <a:r>
            <a:rPr lang="en-US" sz="2500" kern="1200" dirty="0">
              <a:cs typeface="Times New Roman" pitchFamily="18" charset="0"/>
            </a:rPr>
            <a:t>.”</a:t>
          </a:r>
          <a:endParaRPr lang="en-US" sz="2500" kern="1200" dirty="0"/>
        </a:p>
      </dsp:txBody>
      <dsp:txXfrm>
        <a:off x="2042085" y="3352804"/>
        <a:ext cx="6644714" cy="3047255"/>
      </dsp:txXfrm>
    </dsp:sp>
    <dsp:sp modelId="{9CB02344-24FC-4B85-935F-7E3B8A8469C2}">
      <dsp:nvSpPr>
        <dsp:cNvPr id="0" name=""/>
        <dsp:cNvSpPr/>
      </dsp:nvSpPr>
      <dsp:spPr>
        <a:xfrm>
          <a:off x="289410" y="3886201"/>
          <a:ext cx="1767989" cy="197881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E1BC9-5B0C-4039-AD13-B30D3FF0463E}">
      <dsp:nvSpPr>
        <dsp:cNvPr id="0" name=""/>
        <dsp:cNvSpPr/>
      </dsp:nvSpPr>
      <dsp:spPr>
        <a:xfrm>
          <a:off x="0" y="0"/>
          <a:ext cx="8686800" cy="3083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Washington Irving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Irving has been called the </a:t>
          </a:r>
          <a:r>
            <a:rPr lang="en-US" sz="27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father of the American short story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.</a:t>
          </a:r>
          <a:endParaRPr lang="en-US" sz="2700" kern="1200" dirty="0"/>
        </a:p>
      </dsp:txBody>
      <dsp:txXfrm>
        <a:off x="2045713" y="0"/>
        <a:ext cx="6641086" cy="3083532"/>
      </dsp:txXfrm>
    </dsp:sp>
    <dsp:sp modelId="{7CAF3343-792C-4610-8C9B-3CAE3CF07AA7}">
      <dsp:nvSpPr>
        <dsp:cNvPr id="0" name=""/>
        <dsp:cNvSpPr/>
      </dsp:nvSpPr>
      <dsp:spPr>
        <a:xfrm>
          <a:off x="220468" y="381001"/>
          <a:ext cx="1913128" cy="23215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225497F-C649-4F9F-92E5-EF29DF1512D2}">
      <dsp:nvSpPr>
        <dsp:cNvPr id="0" name=""/>
        <dsp:cNvSpPr/>
      </dsp:nvSpPr>
      <dsp:spPr>
        <a:xfrm>
          <a:off x="0" y="3393467"/>
          <a:ext cx="8686800" cy="3083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Times New Roman" pitchFamily="18" charset="0"/>
              <a:cs typeface="Times New Roman" pitchFamily="18" charset="0"/>
            </a:rPr>
            <a:t>'The Legend of Sleepy Hollow”</a:t>
          </a:r>
          <a:endParaRPr lang="en-US" sz="35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He is best known for “The Legend of Sleepy Hollow,” a Gothic story in which the schoolmaster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Ichabold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Crane meets with a </a:t>
          </a:r>
          <a:r>
            <a:rPr lang="en-US" sz="27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headless horseman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, and 'Rip Van Winkle,' about a man who falls asleep for </a:t>
          </a:r>
          <a:r>
            <a:rPr lang="en-US" sz="27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20 years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. </a:t>
          </a:r>
          <a:endParaRPr lang="en-US" sz="2700" kern="1200" dirty="0"/>
        </a:p>
      </dsp:txBody>
      <dsp:txXfrm>
        <a:off x="2045713" y="3393467"/>
        <a:ext cx="6641086" cy="3083532"/>
      </dsp:txXfrm>
    </dsp:sp>
    <dsp:sp modelId="{6F3D446E-B363-49EA-B3F1-0F01636B54D8}">
      <dsp:nvSpPr>
        <dsp:cNvPr id="0" name=""/>
        <dsp:cNvSpPr/>
      </dsp:nvSpPr>
      <dsp:spPr>
        <a:xfrm>
          <a:off x="308353" y="3700239"/>
          <a:ext cx="1737360" cy="24668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FEA83-E93E-4115-8FD1-EE4E57F49603}">
      <dsp:nvSpPr>
        <dsp:cNvPr id="0" name=""/>
        <dsp:cNvSpPr/>
      </dsp:nvSpPr>
      <dsp:spPr>
        <a:xfrm>
          <a:off x="0" y="0"/>
          <a:ext cx="8686800" cy="3047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>
              <a:latin typeface="Times New Roman" pitchFamily="18" charset="0"/>
            </a:rPr>
            <a:t>H(erbert) G(eorge)</a:t>
          </a:r>
          <a:r>
            <a:rPr lang="en-US" sz="3100" b="1" kern="1200">
              <a:latin typeface="Times New Roman" pitchFamily="18" charset="0"/>
            </a:rPr>
            <a:t>Wells</a:t>
          </a:r>
          <a:r>
            <a:rPr lang="en-US" sz="3100" b="1" kern="1200">
              <a:latin typeface="Times New Roman" pitchFamily="18" charset="0"/>
              <a:cs typeface="Arial" charset="0"/>
            </a:rPr>
            <a:t> </a:t>
          </a:r>
          <a:r>
            <a:rPr lang="en-US" sz="3100" b="1" kern="12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rPr>
            <a:t> </a:t>
          </a:r>
          <a:endParaRPr lang="en-US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English novelist, journalist, sociologist, and historian, whose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science fiction 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stories have been filmed many times. </a:t>
          </a:r>
          <a:endParaRPr lang="en-US" sz="2400" kern="1200" dirty="0"/>
        </a:p>
      </dsp:txBody>
      <dsp:txXfrm>
        <a:off x="2042085" y="0"/>
        <a:ext cx="6644714" cy="3047255"/>
      </dsp:txXfrm>
    </dsp:sp>
    <dsp:sp modelId="{A5BC9236-2586-4D10-974B-93876BE56FC8}">
      <dsp:nvSpPr>
        <dsp:cNvPr id="0" name=""/>
        <dsp:cNvSpPr/>
      </dsp:nvSpPr>
      <dsp:spPr>
        <a:xfrm>
          <a:off x="161054" y="601247"/>
          <a:ext cx="2124947" cy="183715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95BB426-C288-4DAD-99B0-EBCF2F0AB28A}">
      <dsp:nvSpPr>
        <dsp:cNvPr id="0" name=""/>
        <dsp:cNvSpPr/>
      </dsp:nvSpPr>
      <dsp:spPr>
        <a:xfrm>
          <a:off x="0" y="3351981"/>
          <a:ext cx="8686800" cy="3047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Times New Roman" pitchFamily="18" charset="0"/>
              <a:cs typeface="Times New Roman" pitchFamily="18" charset="0"/>
            </a:rPr>
            <a:t>Wells wrote over a hundred  books, about fifty of them novels.</a:t>
          </a:r>
          <a:r>
            <a:rPr lang="en-US" sz="3100" kern="1200" dirty="0">
              <a:latin typeface="Times New Roman" pitchFamily="18" charset="0"/>
            </a:rPr>
            <a:t> </a:t>
          </a:r>
          <a:endParaRPr lang="en-US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latin typeface="Times New Roman" pitchFamily="18" charset="0"/>
              <a:cs typeface="Times New Roman" pitchFamily="18" charset="0"/>
            </a:rPr>
            <a:t>Wells's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best known works are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TIME MACHINE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(1895), one of the first modern science fiction stories, THE INVISIBLE MAN (1897), THE MAGIC SHOP and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WAR OF THE WORLDS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(1898). </a:t>
          </a:r>
          <a:endParaRPr lang="en-US" sz="2400" kern="1200" dirty="0"/>
        </a:p>
      </dsp:txBody>
      <dsp:txXfrm>
        <a:off x="2042085" y="3351981"/>
        <a:ext cx="6644714" cy="3047255"/>
      </dsp:txXfrm>
    </dsp:sp>
    <dsp:sp modelId="{09CED3D9-A66F-42AB-A9E2-82CDEB115444}">
      <dsp:nvSpPr>
        <dsp:cNvPr id="0" name=""/>
        <dsp:cNvSpPr/>
      </dsp:nvSpPr>
      <dsp:spPr>
        <a:xfrm>
          <a:off x="213210" y="4036212"/>
          <a:ext cx="1920390" cy="167879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50CEC8-FFB4-49D7-8F18-A5352DFBF9F3}">
      <dsp:nvSpPr>
        <dsp:cNvPr id="0" name=""/>
        <dsp:cNvSpPr/>
      </dsp:nvSpPr>
      <dsp:spPr>
        <a:xfrm>
          <a:off x="0" y="0"/>
          <a:ext cx="8763000" cy="3083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Stephen King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He is a </a:t>
          </a:r>
          <a:r>
            <a:rPr lang="en-US" sz="2500" kern="1200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modern day</a:t>
          </a:r>
          <a:r>
            <a:rPr lang="en-US" sz="2500" kern="1200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, prolific American author best known for his </a:t>
          </a:r>
          <a:r>
            <a:rPr lang="en-US" sz="2500" kern="1200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horror novels</a:t>
          </a:r>
          <a:r>
            <a:rPr lang="en-US" sz="2500" kern="1200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. 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King's stories often involve an </a:t>
          </a:r>
          <a:r>
            <a:rPr lang="en-US" sz="2500" kern="1200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unremarkable character </a:t>
          </a:r>
          <a:r>
            <a:rPr lang="en-US" sz="2500" kern="1200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- middle-class families, children, and often writers - being submerged into </a:t>
          </a:r>
          <a:r>
            <a:rPr lang="en-US" sz="2500" kern="1200" dirty="0">
              <a:solidFill>
                <a:schemeClr val="bg1"/>
              </a:solidFill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increasingly horrifying </a:t>
          </a:r>
          <a:r>
            <a:rPr lang="en-US" sz="2500" kern="1200" dirty="0">
              <a:effectLst/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circumstances. </a:t>
          </a:r>
          <a:endParaRPr lang="en-US" sz="2500" kern="1200" dirty="0"/>
        </a:p>
      </dsp:txBody>
      <dsp:txXfrm>
        <a:off x="2060953" y="0"/>
        <a:ext cx="6702046" cy="3083532"/>
      </dsp:txXfrm>
    </dsp:sp>
    <dsp:sp modelId="{A0DF476E-EEE3-4766-A578-280721138724}">
      <dsp:nvSpPr>
        <dsp:cNvPr id="0" name=""/>
        <dsp:cNvSpPr/>
      </dsp:nvSpPr>
      <dsp:spPr>
        <a:xfrm>
          <a:off x="228601" y="381001"/>
          <a:ext cx="1912104" cy="23215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9BAF089-23A6-49AC-91D0-AF8E3CA8AB34}">
      <dsp:nvSpPr>
        <dsp:cNvPr id="0" name=""/>
        <dsp:cNvSpPr/>
      </dsp:nvSpPr>
      <dsp:spPr>
        <a:xfrm>
          <a:off x="0" y="3391885"/>
          <a:ext cx="8763000" cy="3083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 clown called It.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King has written numerous works inspired by the Gothic literary movement.  He’s written about vampires, zombies,  and supernatural creatures.</a:t>
          </a:r>
        </a:p>
      </dsp:txBody>
      <dsp:txXfrm>
        <a:off x="2060953" y="3391885"/>
        <a:ext cx="6702046" cy="3083532"/>
      </dsp:txXfrm>
    </dsp:sp>
    <dsp:sp modelId="{DB05B6FD-46DA-4022-8F3C-D11B1DF9C0F4}">
      <dsp:nvSpPr>
        <dsp:cNvPr id="0" name=""/>
        <dsp:cNvSpPr/>
      </dsp:nvSpPr>
      <dsp:spPr>
        <a:xfrm>
          <a:off x="308353" y="3700239"/>
          <a:ext cx="1752600" cy="24668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3FBE7-09E8-417B-BD52-DE580F9B9C8F}">
      <dsp:nvSpPr>
        <dsp:cNvPr id="0" name=""/>
        <dsp:cNvSpPr/>
      </dsp:nvSpPr>
      <dsp:spPr>
        <a:xfrm>
          <a:off x="0" y="376846"/>
          <a:ext cx="6234113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3836" tIns="458216" rIns="48383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“A lurid or macabre writing style </a:t>
          </a:r>
          <a:r>
            <a:rPr lang="en-US" sz="2200" kern="1200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native to </a:t>
          </a:r>
          <a:r>
            <a:rPr lang="en-US" sz="2200" kern="12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the American South.” </a:t>
          </a:r>
          <a:endParaRPr lang="en-US" sz="2200" kern="1200" dirty="0"/>
        </a:p>
      </dsp:txBody>
      <dsp:txXfrm>
        <a:off x="0" y="376846"/>
        <a:ext cx="6234113" cy="1247400"/>
      </dsp:txXfrm>
    </dsp:sp>
    <dsp:sp modelId="{ED12EAA9-1BA1-4CF5-A963-B72F8474C3F5}">
      <dsp:nvSpPr>
        <dsp:cNvPr id="0" name=""/>
        <dsp:cNvSpPr/>
      </dsp:nvSpPr>
      <dsp:spPr>
        <a:xfrm>
          <a:off x="311705" y="52126"/>
          <a:ext cx="4363879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944" tIns="0" rIns="16494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1" kern="1200">
              <a:cs typeface="Times New Roman" pitchFamily="18" charset="0"/>
            </a:rPr>
            <a:t>Southern Gothic Literary Style</a:t>
          </a:r>
          <a:r>
            <a:rPr lang="en-US" sz="2200" b="1" kern="1200">
              <a:cs typeface="Times New Roman" pitchFamily="18" charset="0"/>
            </a:rPr>
            <a:t> </a:t>
          </a:r>
          <a:endParaRPr lang="en-US" sz="2200" kern="1200" dirty="0"/>
        </a:p>
      </dsp:txBody>
      <dsp:txXfrm>
        <a:off x="343408" y="83829"/>
        <a:ext cx="4300473" cy="586034"/>
      </dsp:txXfrm>
    </dsp:sp>
    <dsp:sp modelId="{4BB475B2-70AE-4508-AD66-1B3D2A780DF2}">
      <dsp:nvSpPr>
        <dsp:cNvPr id="0" name=""/>
        <dsp:cNvSpPr/>
      </dsp:nvSpPr>
      <dsp:spPr>
        <a:xfrm>
          <a:off x="0" y="2067766"/>
          <a:ext cx="6234113" cy="1836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3836" tIns="458216" rIns="48383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This style provides insight into the horrors </a:t>
          </a:r>
          <a:r>
            <a:rPr lang="en-US" sz="2200" kern="1200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in societies </a:t>
          </a:r>
          <a:r>
            <a:rPr lang="en-US" sz="2200" kern="12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and “small town” social conventions. A good example would be </a:t>
          </a:r>
          <a:r>
            <a:rPr lang="en-US" sz="2200" kern="1200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“A Rose for Emily” </a:t>
          </a:r>
          <a:r>
            <a:rPr lang="en-US" sz="2200" kern="12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by Faulkner.</a:t>
          </a:r>
          <a:endParaRPr lang="en-US" sz="2200" kern="1200" dirty="0"/>
        </a:p>
      </dsp:txBody>
      <dsp:txXfrm>
        <a:off x="0" y="2067766"/>
        <a:ext cx="6234113" cy="1836450"/>
      </dsp:txXfrm>
    </dsp:sp>
    <dsp:sp modelId="{B23C20DF-24A1-4043-90FE-5ED08D79FC37}">
      <dsp:nvSpPr>
        <dsp:cNvPr id="0" name=""/>
        <dsp:cNvSpPr/>
      </dsp:nvSpPr>
      <dsp:spPr>
        <a:xfrm>
          <a:off x="311705" y="1743046"/>
          <a:ext cx="4363879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944" tIns="0" rIns="16494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Small Town Horrors</a:t>
          </a:r>
        </a:p>
      </dsp:txBody>
      <dsp:txXfrm>
        <a:off x="343408" y="1774749"/>
        <a:ext cx="4300473" cy="586034"/>
      </dsp:txXfrm>
    </dsp:sp>
    <dsp:sp modelId="{3187ABAD-7357-4E52-B98B-73568FEBF84C}">
      <dsp:nvSpPr>
        <dsp:cNvPr id="0" name=""/>
        <dsp:cNvSpPr/>
      </dsp:nvSpPr>
      <dsp:spPr>
        <a:xfrm>
          <a:off x="0" y="4363868"/>
          <a:ext cx="6234113" cy="2113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3836" tIns="458216" rIns="48383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Stories are set in Civil War-era mansions and contain characters who are </a:t>
          </a:r>
          <a:r>
            <a:rPr lang="en-US" sz="2000" kern="1200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physically or mentally</a:t>
          </a:r>
          <a:r>
            <a:rPr lang="en-US" sz="2000" kern="1200" dirty="0">
              <a:latin typeface="Times New Roman" pitchFamily="18" charset="0"/>
              <a:ea typeface="Arial Unicode MS" pitchFamily="34" charset="-128"/>
              <a:cs typeface="Arial Unicode MS" pitchFamily="34" charset="-128"/>
            </a:rPr>
            <a:t> grotesque.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cs typeface="Times New Roman" pitchFamily="18" charset="0"/>
            </a:rPr>
            <a:t>Some gothic authors are: </a:t>
          </a:r>
          <a:r>
            <a:rPr lang="en-US" sz="2000" kern="1200" dirty="0">
              <a:solidFill>
                <a:srgbClr val="FF0000"/>
              </a:solidFill>
              <a:cs typeface="Times New Roman" pitchFamily="18" charset="0"/>
            </a:rPr>
            <a:t>William Faulkner, Flannery O’Connor, Tennessee Williams</a:t>
          </a:r>
          <a:endParaRPr lang="en-US" sz="2000" kern="1200" dirty="0">
            <a:solidFill>
              <a:srgbClr val="FF0000"/>
            </a:solidFill>
          </a:endParaRPr>
        </a:p>
      </dsp:txBody>
      <dsp:txXfrm>
        <a:off x="0" y="4363868"/>
        <a:ext cx="6234113" cy="2113650"/>
      </dsp:txXfrm>
    </dsp:sp>
    <dsp:sp modelId="{DDFCB183-BF73-4A73-956F-37DB502205F0}">
      <dsp:nvSpPr>
        <dsp:cNvPr id="0" name=""/>
        <dsp:cNvSpPr/>
      </dsp:nvSpPr>
      <dsp:spPr>
        <a:xfrm>
          <a:off x="311705" y="4023016"/>
          <a:ext cx="4363879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944" tIns="0" rIns="16494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Grotesque Characters</a:t>
          </a:r>
        </a:p>
      </dsp:txBody>
      <dsp:txXfrm>
        <a:off x="343408" y="4054719"/>
        <a:ext cx="4300473" cy="58603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E1C5E-7FA1-48DF-A433-6E06AFB5AA21}">
      <dsp:nvSpPr>
        <dsp:cNvPr id="0" name=""/>
        <dsp:cNvSpPr/>
      </dsp:nvSpPr>
      <dsp:spPr>
        <a:xfrm>
          <a:off x="0" y="304801"/>
          <a:ext cx="8601075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7539" tIns="437388" rIns="667539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Centered on a moldering Ante Bellum mansion and featuring the </a:t>
          </a:r>
          <a:r>
            <a:rPr lang="en-US" sz="2100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lingering effects of slavery</a:t>
          </a: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, the </a:t>
          </a:r>
          <a:r>
            <a:rPr lang="en-US" sz="2100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Civil War</a:t>
          </a: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, or </a:t>
          </a:r>
          <a:r>
            <a:rPr lang="en-US" sz="2100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racism</a:t>
          </a: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, actual or suggested </a:t>
          </a:r>
          <a:r>
            <a:rPr lang="en-US" sz="2100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incest or insanity</a:t>
          </a: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.</a:t>
          </a:r>
          <a:endParaRPr lang="en-US" sz="2100" kern="1200" dirty="0"/>
        </a:p>
      </dsp:txBody>
      <dsp:txXfrm>
        <a:off x="0" y="304801"/>
        <a:ext cx="8601075" cy="1587600"/>
      </dsp:txXfrm>
    </dsp:sp>
    <dsp:sp modelId="{574357DF-81C6-457B-9793-D600BBEE9A9B}">
      <dsp:nvSpPr>
        <dsp:cNvPr id="0" name=""/>
        <dsp:cNvSpPr/>
      </dsp:nvSpPr>
      <dsp:spPr>
        <a:xfrm>
          <a:off x="430053" y="20647"/>
          <a:ext cx="6020752" cy="619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70" tIns="0" rIns="2275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Southern Gothic </a:t>
          </a:r>
          <a:endParaRPr lang="en-US" sz="2100" kern="1200" dirty="0"/>
        </a:p>
      </dsp:txBody>
      <dsp:txXfrm>
        <a:off x="460315" y="50909"/>
        <a:ext cx="5960228" cy="559396"/>
      </dsp:txXfrm>
    </dsp:sp>
    <dsp:sp modelId="{54F51AB4-B221-4146-B856-830447F24DBC}">
      <dsp:nvSpPr>
        <dsp:cNvPr id="0" name=""/>
        <dsp:cNvSpPr/>
      </dsp:nvSpPr>
      <dsp:spPr>
        <a:xfrm>
          <a:off x="0" y="2341567"/>
          <a:ext cx="8601075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7539" tIns="437388" rIns="667539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These stories often contained an elderly Afro-American woman or man who is the embodiment of long-suffering goodness and wisdom.  </a:t>
          </a:r>
          <a:endParaRPr lang="en-US" sz="2100" kern="1200" dirty="0"/>
        </a:p>
      </dsp:txBody>
      <dsp:txXfrm>
        <a:off x="0" y="2341567"/>
        <a:ext cx="8601075" cy="1587600"/>
      </dsp:txXfrm>
    </dsp:sp>
    <dsp:sp modelId="{7DD61184-CC27-4099-BC47-9E575E59B4FF}">
      <dsp:nvSpPr>
        <dsp:cNvPr id="0" name=""/>
        <dsp:cNvSpPr/>
      </dsp:nvSpPr>
      <dsp:spPr>
        <a:xfrm>
          <a:off x="430053" y="2031607"/>
          <a:ext cx="6020752" cy="619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70" tIns="0" rIns="2275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Racial Tension</a:t>
          </a:r>
        </a:p>
      </dsp:txBody>
      <dsp:txXfrm>
        <a:off x="460315" y="2061869"/>
        <a:ext cx="5960228" cy="559396"/>
      </dsp:txXfrm>
    </dsp:sp>
    <dsp:sp modelId="{CBE9BE96-7BD3-4C5F-9DAB-3479EB758B6D}">
      <dsp:nvSpPr>
        <dsp:cNvPr id="0" name=""/>
        <dsp:cNvSpPr/>
      </dsp:nvSpPr>
      <dsp:spPr>
        <a:xfrm>
          <a:off x="0" y="4352527"/>
          <a:ext cx="8601075" cy="19514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7539" tIns="437388" rIns="667539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>
              <a:ea typeface="Arial Unicode MS" pitchFamily="34" charset="-128"/>
              <a:cs typeface="Arial Unicode MS" pitchFamily="34" charset="-128"/>
            </a:rPr>
            <a:t>The also included </a:t>
          </a:r>
          <a:r>
            <a:rPr lang="en-US" sz="2100" kern="120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local color writing, vernacular</a:t>
          </a:r>
          <a:r>
            <a:rPr lang="en-US" sz="2100" kern="1200">
              <a:ea typeface="Arial Unicode MS" pitchFamily="34" charset="-128"/>
              <a:cs typeface="Arial Unicode MS" pitchFamily="34" charset="-128"/>
            </a:rPr>
            <a:t>, and a deep sense of the </a:t>
          </a:r>
          <a:r>
            <a:rPr lang="en-US" sz="2100" kern="120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grotesque</a:t>
          </a:r>
          <a:r>
            <a:rPr lang="en-US" sz="2100" kern="1200">
              <a:ea typeface="Arial Unicode MS" pitchFamily="34" charset="-128"/>
              <a:cs typeface="Arial Unicode MS" pitchFamily="34" charset="-128"/>
            </a:rPr>
            <a:t>.</a:t>
          </a:r>
          <a:r>
            <a:rPr lang="en-US" sz="2100" kern="1200">
              <a:cs typeface="Times New Roman" pitchFamily="18" charset="0"/>
            </a:rPr>
            <a:t>    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Many Southern Gothic stories contain </a:t>
          </a:r>
          <a:r>
            <a:rPr lang="en-US" sz="2100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magic realism</a:t>
          </a:r>
          <a:r>
            <a:rPr lang="en-US" sz="2100" kern="1200" dirty="0">
              <a:ea typeface="Arial Unicode MS" pitchFamily="34" charset="-128"/>
              <a:cs typeface="Arial Unicode MS" pitchFamily="34" charset="-128"/>
            </a:rPr>
            <a:t>, which thrives on the bizarre, mingling realism and fantasy.</a:t>
          </a:r>
          <a:endParaRPr lang="en-US" sz="2100" kern="1200" dirty="0"/>
        </a:p>
      </dsp:txBody>
      <dsp:txXfrm>
        <a:off x="0" y="4352527"/>
        <a:ext cx="8601075" cy="1951425"/>
      </dsp:txXfrm>
    </dsp:sp>
    <dsp:sp modelId="{68B17EC7-575E-4473-826B-C7A6B433B74C}">
      <dsp:nvSpPr>
        <dsp:cNvPr id="0" name=""/>
        <dsp:cNvSpPr/>
      </dsp:nvSpPr>
      <dsp:spPr>
        <a:xfrm>
          <a:off x="430053" y="4042567"/>
          <a:ext cx="6020752" cy="619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70" tIns="0" rIns="2275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Local Color</a:t>
          </a:r>
        </a:p>
      </dsp:txBody>
      <dsp:txXfrm>
        <a:off x="460315" y="4072829"/>
        <a:ext cx="5960228" cy="55939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C81FC-1250-45F2-B35C-06842A78295A}">
      <dsp:nvSpPr>
        <dsp:cNvPr id="0" name=""/>
        <dsp:cNvSpPr/>
      </dsp:nvSpPr>
      <dsp:spPr>
        <a:xfrm>
          <a:off x="70783" y="171095"/>
          <a:ext cx="3185949" cy="31859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B55E8E-BA51-41BA-8C05-9F0050D5BD97}">
      <dsp:nvSpPr>
        <dsp:cNvPr id="0" name=""/>
        <dsp:cNvSpPr/>
      </dsp:nvSpPr>
      <dsp:spPr>
        <a:xfrm>
          <a:off x="1219193" y="3124216"/>
          <a:ext cx="3185949" cy="31859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effectLst/>
              <a:latin typeface="Times New Roman" pitchFamily="18" charset="0"/>
            </a:rPr>
            <a:t>Grotesque</a:t>
          </a:r>
          <a:br>
            <a:rPr lang="en-US" sz="2300" b="1" kern="1200" dirty="0">
              <a:effectLst/>
              <a:latin typeface="Times New Roman" pitchFamily="18" charset="0"/>
            </a:rPr>
          </a:br>
          <a:r>
            <a:rPr lang="en-US" sz="2300" b="1" kern="1200" dirty="0">
              <a:effectLst/>
              <a:latin typeface="Times New Roman" pitchFamily="18" charset="0"/>
            </a:rPr>
            <a:t>Exaggerated characters</a:t>
          </a:r>
          <a:endParaRPr lang="en-US" sz="23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effectLst/>
              <a:latin typeface="Times New Roman" pitchFamily="18" charset="0"/>
            </a:rPr>
            <a:t>In most southern gothic stories, there is a pivotal character or someone close to them who is set apart from the world by a disability or odd way of seeing the world. </a:t>
          </a:r>
          <a:endParaRPr lang="en-US" sz="2000" kern="1200" dirty="0"/>
        </a:p>
      </dsp:txBody>
      <dsp:txXfrm>
        <a:off x="1312506" y="3217529"/>
        <a:ext cx="2999323" cy="2999323"/>
      </dsp:txXfrm>
    </dsp:sp>
    <dsp:sp modelId="{1FAE5DF3-9735-4A74-9E91-2B6411EAB786}">
      <dsp:nvSpPr>
        <dsp:cNvPr id="0" name=""/>
        <dsp:cNvSpPr/>
      </dsp:nvSpPr>
      <dsp:spPr>
        <a:xfrm rot="216576">
          <a:off x="3845210" y="1537529"/>
          <a:ext cx="590234" cy="7655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845386" y="1685063"/>
        <a:ext cx="413164" cy="459323"/>
      </dsp:txXfrm>
    </dsp:sp>
    <dsp:sp modelId="{EF6C5AB7-DE46-4ACB-B80C-163B479A5632}">
      <dsp:nvSpPr>
        <dsp:cNvPr id="0" name=""/>
        <dsp:cNvSpPr/>
      </dsp:nvSpPr>
      <dsp:spPr>
        <a:xfrm>
          <a:off x="4939771" y="478245"/>
          <a:ext cx="3185949" cy="31859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29FD37-C47F-48B6-A46B-CFA265B2DADC}">
      <dsp:nvSpPr>
        <dsp:cNvPr id="0" name=""/>
        <dsp:cNvSpPr/>
      </dsp:nvSpPr>
      <dsp:spPr>
        <a:xfrm>
          <a:off x="4606347" y="0"/>
          <a:ext cx="3727146" cy="41843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>
              <a:effectLst/>
              <a:latin typeface="Times New Roman" pitchFamily="18" charset="0"/>
            </a:rPr>
            <a:t>Freakishness</a:t>
          </a:r>
          <a:endParaRPr lang="en-US" sz="23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effectLst/>
              <a:latin typeface="Times New Roman" pitchFamily="18" charset="0"/>
            </a:rPr>
            <a:t>You won't meet very many "normal" characters in the writings of William Faulkner, Flannery O'Connor, Truman Capote or Carson McCullers—and this is by design. </a:t>
          </a:r>
          <a:endParaRPr lang="en-US" sz="2000" kern="1200" dirty="0"/>
        </a:p>
      </dsp:txBody>
      <dsp:txXfrm>
        <a:off x="4715511" y="109164"/>
        <a:ext cx="3508818" cy="396600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651FE-2EC7-4AF1-8C2B-2A86B480A60A}">
      <dsp:nvSpPr>
        <dsp:cNvPr id="0" name=""/>
        <dsp:cNvSpPr/>
      </dsp:nvSpPr>
      <dsp:spPr>
        <a:xfrm>
          <a:off x="0" y="0"/>
          <a:ext cx="8763000" cy="3083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William Faulkner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i="0" kern="1200" dirty="0"/>
            <a:t>He came from an old southern family, grew up in </a:t>
          </a:r>
          <a:r>
            <a:rPr lang="en-US" sz="2300" b="0" i="0" kern="1200" dirty="0">
              <a:solidFill>
                <a:schemeClr val="bg1"/>
              </a:solidFill>
            </a:rPr>
            <a:t>Oxford, Mississippi</a:t>
          </a:r>
          <a:r>
            <a:rPr lang="en-US" sz="2300" b="0" i="0" kern="1200" dirty="0"/>
            <a:t>. 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i="0" kern="1200" dirty="0"/>
            <a:t>The Southern Gothic novel </a:t>
          </a:r>
          <a:r>
            <a:rPr lang="en-US" sz="2300" b="0" i="1" kern="1200" dirty="0">
              <a:solidFill>
                <a:schemeClr val="bg1"/>
              </a:solidFill>
            </a:rPr>
            <a:t>Sanctuary</a:t>
          </a:r>
          <a:r>
            <a:rPr lang="en-US" sz="2300" b="0" i="0" kern="1200" dirty="0"/>
            <a:t> (1931) is about the degeneration of Temple Drake, a young girl from a distinguished southern family. </a:t>
          </a:r>
          <a:endParaRPr lang="en-US" sz="2300" kern="1200" dirty="0"/>
        </a:p>
      </dsp:txBody>
      <dsp:txXfrm>
        <a:off x="2060953" y="0"/>
        <a:ext cx="6702046" cy="3083532"/>
      </dsp:txXfrm>
    </dsp:sp>
    <dsp:sp modelId="{A008D82D-A416-4B8E-92CB-E9840D2D44DC}">
      <dsp:nvSpPr>
        <dsp:cNvPr id="0" name=""/>
        <dsp:cNvSpPr/>
      </dsp:nvSpPr>
      <dsp:spPr>
        <a:xfrm>
          <a:off x="311902" y="568936"/>
          <a:ext cx="1745501" cy="19456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E03ED-9A08-4283-BDE4-7E9FF5990DA6}">
      <dsp:nvSpPr>
        <dsp:cNvPr id="0" name=""/>
        <dsp:cNvSpPr/>
      </dsp:nvSpPr>
      <dsp:spPr>
        <a:xfrm>
          <a:off x="0" y="3391885"/>
          <a:ext cx="8763000" cy="3083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1" kern="1200" dirty="0">
              <a:solidFill>
                <a:schemeClr val="bg1"/>
              </a:solidFill>
            </a:rPr>
            <a:t>The Sound and the Fury</a:t>
          </a:r>
          <a:r>
            <a:rPr lang="en-US" sz="3000" b="0" i="0" kern="1200" dirty="0"/>
            <a:t> (1929), the downfall of the </a:t>
          </a:r>
          <a:r>
            <a:rPr lang="en-US" sz="3000" b="0" i="0" kern="1200" dirty="0" err="1"/>
            <a:t>Compson</a:t>
          </a:r>
          <a:r>
            <a:rPr lang="en-US" sz="3000" b="0" i="0" kern="1200" dirty="0"/>
            <a:t> family seen through the minds of several characters. </a:t>
          </a:r>
          <a:endParaRPr lang="en-US" sz="3000" kern="1200" dirty="0"/>
        </a:p>
      </dsp:txBody>
      <dsp:txXfrm>
        <a:off x="2060953" y="3391885"/>
        <a:ext cx="6702046" cy="3083532"/>
      </dsp:txXfrm>
    </dsp:sp>
    <dsp:sp modelId="{7F0A47BA-799F-43BE-AC66-071651F98B5B}">
      <dsp:nvSpPr>
        <dsp:cNvPr id="0" name=""/>
        <dsp:cNvSpPr/>
      </dsp:nvSpPr>
      <dsp:spPr>
        <a:xfrm>
          <a:off x="228592" y="3733788"/>
          <a:ext cx="1752600" cy="24668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C7267-F08F-4F71-A300-D9A2C8503220}">
      <dsp:nvSpPr>
        <dsp:cNvPr id="0" name=""/>
        <dsp:cNvSpPr/>
      </dsp:nvSpPr>
      <dsp:spPr>
        <a:xfrm>
          <a:off x="0" y="0"/>
          <a:ext cx="8458200" cy="3047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cs typeface="Times New Roman" pitchFamily="18" charset="0"/>
            </a:rPr>
            <a:t>Flannery O’Connor </a:t>
          </a: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Times New Roman" pitchFamily="18" charset="0"/>
              <a:cs typeface="Times New Roman" pitchFamily="18" charset="0"/>
            </a:rPr>
            <a:t>Although she produced relatively few works in her short lifetime of 39 years, Mary Flannery O'Connor is considered one of the </a:t>
          </a:r>
          <a:r>
            <a:rPr lang="en-US" sz="2300" kern="12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rPr>
            <a:t>most important short story writers </a:t>
          </a:r>
          <a:r>
            <a:rPr lang="en-US" sz="2300" kern="1200" dirty="0">
              <a:effectLst/>
              <a:latin typeface="Times New Roman" pitchFamily="18" charset="0"/>
              <a:cs typeface="Times New Roman" pitchFamily="18" charset="0"/>
            </a:rPr>
            <a:t>of the twentieth century because of her strange but interesting characters, her violent plot elements, and her religious world view. </a:t>
          </a:r>
          <a:endParaRPr lang="en-US" sz="2300" kern="1200" dirty="0"/>
        </a:p>
      </dsp:txBody>
      <dsp:txXfrm>
        <a:off x="1996365" y="0"/>
        <a:ext cx="6461834" cy="3047255"/>
      </dsp:txXfrm>
    </dsp:sp>
    <dsp:sp modelId="{AA1214A9-7A8F-482C-BE7F-BB6C675DF5D6}">
      <dsp:nvSpPr>
        <dsp:cNvPr id="0" name=""/>
        <dsp:cNvSpPr/>
      </dsp:nvSpPr>
      <dsp:spPr>
        <a:xfrm>
          <a:off x="396091" y="532660"/>
          <a:ext cx="1508909" cy="198193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E76699F-FADA-4AAB-B881-7E38B3D83FF9}">
      <dsp:nvSpPr>
        <dsp:cNvPr id="0" name=""/>
        <dsp:cNvSpPr/>
      </dsp:nvSpPr>
      <dsp:spPr>
        <a:xfrm>
          <a:off x="0" y="3351981"/>
          <a:ext cx="8458200" cy="3047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effectLst/>
              <a:latin typeface="Times New Roman" pitchFamily="18" charset="0"/>
              <a:cs typeface="Times New Roman" pitchFamily="18" charset="0"/>
            </a:rPr>
            <a:t>She wrote Southern Gothic stories such as “</a:t>
          </a:r>
          <a:r>
            <a:rPr lang="en-US" sz="3000" kern="12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rPr>
            <a:t>A Good Man is Hard To Find</a:t>
          </a:r>
          <a:r>
            <a:rPr lang="en-US" sz="3000" kern="1200" dirty="0">
              <a:effectLst/>
              <a:latin typeface="Times New Roman" pitchFamily="18" charset="0"/>
              <a:cs typeface="Times New Roman" pitchFamily="18" charset="0"/>
            </a:rPr>
            <a:t>.”</a:t>
          </a: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Even though her stories were grim, </a:t>
          </a:r>
          <a:r>
            <a:rPr lang="en-US" sz="2300" kern="1200" dirty="0">
              <a:effectLst/>
              <a:latin typeface="Times New Roman" pitchFamily="18" charset="0"/>
              <a:cs typeface="Times New Roman" pitchFamily="18" charset="0"/>
            </a:rPr>
            <a:t>She sought, however, to present a message of God's grace and presence in everyday life.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Times New Roman" pitchFamily="18" charset="0"/>
              <a:cs typeface="Times New Roman" pitchFamily="18" charset="0"/>
            </a:rPr>
            <a:t>O'Connor was born in </a:t>
          </a:r>
          <a:r>
            <a:rPr lang="en-US" sz="2300" kern="12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rPr>
            <a:t>Savannah, Georgia </a:t>
          </a:r>
          <a:r>
            <a:rPr lang="en-US" sz="2300" kern="1200" dirty="0">
              <a:effectLst/>
              <a:latin typeface="Times New Roman" pitchFamily="18" charset="0"/>
              <a:cs typeface="Times New Roman" pitchFamily="18" charset="0"/>
            </a:rPr>
            <a:t>on March 25, 1925. </a:t>
          </a:r>
          <a:endParaRPr lang="en-US" sz="2300" kern="1200" dirty="0"/>
        </a:p>
      </dsp:txBody>
      <dsp:txXfrm>
        <a:off x="1996365" y="3351981"/>
        <a:ext cx="6461834" cy="3047255"/>
      </dsp:txXfrm>
    </dsp:sp>
    <dsp:sp modelId="{305A0BB0-5897-4DAA-9494-68C81CD7C456}">
      <dsp:nvSpPr>
        <dsp:cNvPr id="0" name=""/>
        <dsp:cNvSpPr/>
      </dsp:nvSpPr>
      <dsp:spPr>
        <a:xfrm>
          <a:off x="304725" y="3656707"/>
          <a:ext cx="1691640" cy="243780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9A907-5924-4BD2-9AD1-3FF37BC9E332}">
      <dsp:nvSpPr>
        <dsp:cNvPr id="0" name=""/>
        <dsp:cNvSpPr/>
      </dsp:nvSpPr>
      <dsp:spPr>
        <a:xfrm>
          <a:off x="0" y="0"/>
          <a:ext cx="8763000" cy="3010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cs typeface="Times New Roman" pitchFamily="18" charset="0"/>
            </a:rPr>
            <a:t>Shirley Jackson </a:t>
          </a:r>
          <a:endParaRPr lang="en-US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Her atmospheric stories explore themes of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psychological turmoil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isolation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, and the 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inequity of fate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2400" kern="1200" dirty="0">
              <a:latin typeface="Times New Roman" pitchFamily="18" charset="0"/>
            </a:rPr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She is also the author of several American Gothic novels, such as </a:t>
          </a:r>
          <a:r>
            <a:rPr lang="en-US" sz="2400" i="1" kern="1200" dirty="0">
              <a:latin typeface="Times New Roman" pitchFamily="18" charset="0"/>
              <a:cs typeface="Times New Roman" pitchFamily="18" charset="0"/>
            </a:rPr>
            <a:t>We Have Always Lived in the Castle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and </a:t>
          </a:r>
          <a:r>
            <a:rPr lang="en-US" sz="2400" i="1" kern="1200" dirty="0">
              <a:latin typeface="Times New Roman" pitchFamily="18" charset="0"/>
              <a:cs typeface="Times New Roman" pitchFamily="18" charset="0"/>
            </a:rPr>
            <a:t>The Haunting of Hill House.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 </a:t>
          </a:r>
          <a:endParaRPr lang="en-US" sz="2400" kern="1200" dirty="0"/>
        </a:p>
      </dsp:txBody>
      <dsp:txXfrm>
        <a:off x="2053697" y="0"/>
        <a:ext cx="6709302" cy="3010979"/>
      </dsp:txXfrm>
    </dsp:sp>
    <dsp:sp modelId="{43532CDF-5D05-43A8-9A23-233DAE0218D1}">
      <dsp:nvSpPr>
        <dsp:cNvPr id="0" name=""/>
        <dsp:cNvSpPr/>
      </dsp:nvSpPr>
      <dsp:spPr>
        <a:xfrm>
          <a:off x="301097" y="301097"/>
          <a:ext cx="1752600" cy="240878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4028A4C-FA2C-46D8-BC93-B71BC18AA2D2}">
      <dsp:nvSpPr>
        <dsp:cNvPr id="0" name=""/>
        <dsp:cNvSpPr/>
      </dsp:nvSpPr>
      <dsp:spPr>
        <a:xfrm>
          <a:off x="0" y="3312076"/>
          <a:ext cx="8763000" cy="3010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Shirley Jackson is the author of the classic short story, "</a:t>
          </a:r>
          <a:r>
            <a:rPr lang="en-US" sz="2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The Lottery</a:t>
          </a: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," a dark, unforgettable tale of the unthinking and murderous customs of a small New England town.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itchFamily="18" charset="0"/>
              <a:cs typeface="Times New Roman" pitchFamily="18" charset="0"/>
            </a:rPr>
            <a:t>She was born in San Francisco, California.  </a:t>
          </a:r>
          <a:endParaRPr lang="en-US" sz="2400" kern="1200" dirty="0"/>
        </a:p>
      </dsp:txBody>
      <dsp:txXfrm>
        <a:off x="2053697" y="3312076"/>
        <a:ext cx="6709302" cy="3010979"/>
      </dsp:txXfrm>
    </dsp:sp>
    <dsp:sp modelId="{43D2A8DE-7969-447C-9DD6-50F5E26E6CFE}">
      <dsp:nvSpPr>
        <dsp:cNvPr id="0" name=""/>
        <dsp:cNvSpPr/>
      </dsp:nvSpPr>
      <dsp:spPr>
        <a:xfrm>
          <a:off x="301097" y="3613174"/>
          <a:ext cx="1752600" cy="240878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0B826-01E5-462D-BC49-25C6A8CEBC04}">
      <dsp:nvSpPr>
        <dsp:cNvPr id="0" name=""/>
        <dsp:cNvSpPr/>
      </dsp:nvSpPr>
      <dsp:spPr>
        <a:xfrm>
          <a:off x="0" y="0"/>
          <a:ext cx="8763000" cy="3119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cs typeface="Times New Roman" pitchFamily="18" charset="0"/>
            </a:rPr>
            <a:t>Charlotte Perkins Gilman </a:t>
          </a:r>
          <a:endParaRPr lang="en-US" sz="35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</a:rPr>
            <a:t>American writer, economist, and lecturer, an early theorist of the </a:t>
          </a:r>
          <a:r>
            <a:rPr lang="en-US" sz="2700" kern="1200" dirty="0">
              <a:solidFill>
                <a:schemeClr val="bg1"/>
              </a:solidFill>
              <a:latin typeface="Times New Roman" pitchFamily="18" charset="0"/>
            </a:rPr>
            <a:t>feminist movement</a:t>
          </a:r>
          <a:r>
            <a:rPr lang="en-US" sz="2700" kern="1200" dirty="0">
              <a:latin typeface="Times New Roman" pitchFamily="18" charset="0"/>
            </a:rPr>
            <a:t>, who wrote over two hundred short stories and some ten novels. </a:t>
          </a:r>
          <a:endParaRPr lang="en-US" sz="2700" kern="1200" dirty="0"/>
        </a:p>
      </dsp:txBody>
      <dsp:txXfrm>
        <a:off x="2064580" y="0"/>
        <a:ext cx="6698419" cy="3119809"/>
      </dsp:txXfrm>
    </dsp:sp>
    <dsp:sp modelId="{66B7AB7E-C1EA-4DB0-B61D-353CE1442F4C}">
      <dsp:nvSpPr>
        <dsp:cNvPr id="0" name=""/>
        <dsp:cNvSpPr/>
      </dsp:nvSpPr>
      <dsp:spPr>
        <a:xfrm>
          <a:off x="311980" y="311980"/>
          <a:ext cx="1752600" cy="249584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FC2CD-7440-48E8-85CD-996A78432F76}">
      <dsp:nvSpPr>
        <dsp:cNvPr id="0" name=""/>
        <dsp:cNvSpPr/>
      </dsp:nvSpPr>
      <dsp:spPr>
        <a:xfrm>
          <a:off x="0" y="3431790"/>
          <a:ext cx="8763000" cy="3119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The Yellow Wallpaper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</a:rPr>
            <a:t>Her famous gothic story, “</a:t>
          </a:r>
          <a:r>
            <a:rPr lang="en-US" sz="2700" kern="1200" dirty="0">
              <a:solidFill>
                <a:schemeClr val="bg1"/>
              </a:solidFill>
              <a:latin typeface="Times New Roman" pitchFamily="18" charset="0"/>
            </a:rPr>
            <a:t>The Yellow Wallpaper</a:t>
          </a:r>
          <a:r>
            <a:rPr lang="en-US" sz="2700" kern="1200" dirty="0">
              <a:latin typeface="Times New Roman" pitchFamily="18" charset="0"/>
            </a:rPr>
            <a:t>” (1892), depicted a depressed woman who slowly descends into </a:t>
          </a:r>
          <a:r>
            <a:rPr lang="en-US" sz="2700" kern="1200" dirty="0">
              <a:solidFill>
                <a:schemeClr val="bg1"/>
              </a:solidFill>
              <a:latin typeface="Times New Roman" pitchFamily="18" charset="0"/>
            </a:rPr>
            <a:t>madness</a:t>
          </a:r>
          <a:r>
            <a:rPr lang="en-US" sz="2700" kern="1200" dirty="0">
              <a:latin typeface="Times New Roman" pitchFamily="18" charset="0"/>
            </a:rPr>
            <a:t> in her room while her well-meaning husband is often away due to his work at a hospital.</a:t>
          </a:r>
          <a:endParaRPr lang="en-US" sz="2700" kern="1200" dirty="0"/>
        </a:p>
      </dsp:txBody>
      <dsp:txXfrm>
        <a:off x="2064580" y="3431790"/>
        <a:ext cx="6698419" cy="3119809"/>
      </dsp:txXfrm>
    </dsp:sp>
    <dsp:sp modelId="{678E743A-0BF5-43D4-9726-D8262A12D873}">
      <dsp:nvSpPr>
        <dsp:cNvPr id="0" name=""/>
        <dsp:cNvSpPr/>
      </dsp:nvSpPr>
      <dsp:spPr>
        <a:xfrm>
          <a:off x="311980" y="3743771"/>
          <a:ext cx="1752600" cy="249584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91AA5-5A85-464A-A6A7-203B3DC0CE4F}">
      <dsp:nvSpPr>
        <dsp:cNvPr id="0" name=""/>
        <dsp:cNvSpPr/>
      </dsp:nvSpPr>
      <dsp:spPr>
        <a:xfrm>
          <a:off x="0" y="0"/>
          <a:ext cx="8534400" cy="6019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i="0" kern="1200" dirty="0">
              <a:latin typeface="Times New Roman" pitchFamily="18" charset="0"/>
              <a:cs typeface="Times New Roman" pitchFamily="18" charset="0"/>
            </a:rPr>
            <a:t>Wrote the Southern Gothic poem:  </a:t>
          </a:r>
          <a:r>
            <a:rPr lang="en-US" sz="30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By the Edge of the Swamp</a:t>
          </a:r>
          <a:r>
            <a:rPr lang="en-US" sz="30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>
              <a:latin typeface="Times New Roman" pitchFamily="18" charset="0"/>
              <a:cs typeface="Times New Roman" pitchFamily="18" charset="0"/>
            </a:rPr>
            <a:t>He wrote a wide variety of works, including poetry, plays, histories of the South, novelettes, biographies, magazine essays, medleys, and literary criticism. 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>
              <a:latin typeface="Times New Roman" pitchFamily="18" charset="0"/>
              <a:cs typeface="Times New Roman" pitchFamily="18" charset="0"/>
            </a:rPr>
            <a:t>Simms chose a </a:t>
          </a:r>
          <a:r>
            <a:rPr lang="en-US" sz="30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range of settings </a:t>
          </a:r>
          <a:r>
            <a:rPr lang="en-US" sz="3000" b="1" kern="1200" dirty="0">
              <a:latin typeface="Times New Roman" pitchFamily="18" charset="0"/>
              <a:cs typeface="Times New Roman" pitchFamily="18" charset="0"/>
            </a:rPr>
            <a:t>for his romances, including colonial America, revolutionary America, and the American frontier. </a:t>
          </a:r>
        </a:p>
      </dsp:txBody>
      <dsp:txXfrm>
        <a:off x="2308860" y="0"/>
        <a:ext cx="6225540" cy="6019800"/>
      </dsp:txXfrm>
    </dsp:sp>
    <dsp:sp modelId="{63B29BCC-AB0A-4D6F-A76D-B7E997B5F631}">
      <dsp:nvSpPr>
        <dsp:cNvPr id="0" name=""/>
        <dsp:cNvSpPr/>
      </dsp:nvSpPr>
      <dsp:spPr>
        <a:xfrm>
          <a:off x="304795" y="533402"/>
          <a:ext cx="1813560" cy="22097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piralPicture">
  <dgm:title val=""/>
  <dgm:desc val=""/>
  <dgm:catLst>
    <dgm:cat type="picture" pri="4000"/>
    <dgm:cat type="pictureconvert" pri="4000"/>
  </dgm:catLst>
  <dgm:samp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11" srcId="0" destId="1" srcOrd="0" destOrd="0"/>
        <dgm:cxn modelId="12" srcId="0" destId="2" srcOrd="0" destOrd="0"/>
        <dgm:cxn modelId="13" srcId="0" destId="3" srcOrd="0" destOrd="0"/>
        <dgm:cxn modelId="14" srcId="0" destId="4" srcOrd="0" destOrd="0"/>
        <dgm:cxn modelId="15" srcId="0" destId="5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5"/>
      <dgm:dir/>
    </dgm:varLst>
    <dgm:alg type="composite">
      <dgm:param type="ar" val="1.515"/>
    </dgm:alg>
    <dgm:shape xmlns:r="http://schemas.openxmlformats.org/officeDocument/2006/relationships" r:blip="">
      <dgm:adjLst/>
    </dgm:shape>
    <dgm:constrLst>
      <dgm:constr type="w" for="ch" forName="picts" refType="w"/>
      <dgm:constr type="h" for="ch" forName="picts" refType="h" fact="0.93"/>
      <dgm:constr type="b" for="ch" forName="txLine" refType="h"/>
      <dgm:constr type="w" for="ch" forName="txLine" refType="w"/>
      <dgm:constr type="h" for="ch" forName="txLine" refType="h" fact="0.07"/>
      <dgm:constr type="userD" for="des" refType="h" fact="0.016"/>
    </dgm:constrLst>
    <dgm:forEach name="Name1" axis="self" ptType="parTrans">
      <dgm:forEach name="Name2" axis="self" ptType="sibTrans" st="2">
        <dgm:forEach name="imageRepeat" axis="self">
          <dgm:layoutNode name="imageRepeatNode" styleLbl="alignNode1">
            <dgm:alg type="sp"/>
            <dgm:shape xmlns:r="http://schemas.openxmlformats.org/officeDocument/2006/relationships" type="rect" r:blip="" blipPhldr="1">
              <dgm:adjLst/>
            </dgm:shape>
            <dgm:presOf axis="self"/>
          </dgm:layoutNode>
        </dgm:forEach>
      </dgm:forEach>
    </dgm:forEach>
    <dgm:layoutNode name="picts">
      <dgm:alg type="composite"/>
      <dgm:shape xmlns:r="http://schemas.openxmlformats.org/officeDocument/2006/relationships" r:blip="">
        <dgm:adjLst/>
      </dgm:shape>
      <dgm:choose name="Name3">
        <dgm:if name="Name4" func="var" arg="dir" op="equ" val="norm">
          <dgm:constrLst>
            <dgm:constr type="userD"/>
            <dgm:constr type="w" for="ch" forName="space1" refType="h"/>
            <dgm:constr type="h" for="ch" forName="space1" refType="h"/>
            <dgm:constr type="r" for="ch" forName="space2" refType="w"/>
            <dgm:constr type="w" for="ch" forName="space2" refType="h" fact="0.608"/>
            <dgm:constr type="l" for="ch" forName="pictA1"/>
            <dgm:constr type="t" for="ch" forName="pictA1"/>
            <dgm:constr type="w" for="ch" forName="pictA1" refType="h"/>
            <dgm:constr type="h" for="ch" forName="pictA1" refType="h"/>
            <dgm:constr type="l" for="ch" forName="pictB1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r" for="ch" forName="pictA2" refType="w"/>
            <dgm:constr type="t" for="ch" forName="pictA2"/>
            <dgm:constr type="w" for="ch" forName="pictA2" refType="h" fact="0.608"/>
            <dgm:constr type="h" for="ch" forName="pictA2" refType="h" fact="0.608"/>
            <dgm:constr type="r" for="ch" forName="pictB2" refType="w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r" for="ch" forName="pictA3" refType="w"/>
            <dgm:constr type="b" for="ch" forName="pictA3" refType="h"/>
            <dgm:constr type="w" for="ch" forName="pictA3" refType="h" fact="0.371"/>
            <dgm:constr type="h" for="ch" forName="pictA3" refType="h" fact="0.371"/>
            <dgm:constr type="r" for="ch" forName="pictB3" refType="w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l" for="ch" forName="pictA4" refType="l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l" for="ch" forName="pictB4" refType="l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l" for="ch" forName="pictA5" refType="l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l" for="ch" forName="pictB5" refType="l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if>
        <dgm:else name="Name5">
          <dgm:constrLst>
            <dgm:constr type="userD"/>
            <dgm:constr type="w" for="ch" forName="space1" refType="h"/>
            <dgm:constr type="h" for="ch" forName="space1" refType="h"/>
            <dgm:constr type="l" for="ch" forName="space2"/>
            <dgm:constr type="w" for="ch" forName="space2" refType="h" fact="0.608"/>
            <dgm:constr type="r" for="ch" forName="pictA1" refType="w"/>
            <dgm:constr type="t" for="ch" forName="pictA1"/>
            <dgm:constr type="w" for="ch" forName="pictA1" refType="h"/>
            <dgm:constr type="h" for="ch" forName="pictA1" refType="h"/>
            <dgm:constr type="r" for="ch" forName="pictB1" refType="w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l" for="ch" forName="pictA2"/>
            <dgm:constr type="t" for="ch" forName="pictA2"/>
            <dgm:constr type="w" for="ch" forName="pictA2" refType="h" fact="0.608"/>
            <dgm:constr type="h" for="ch" forName="pictA2" refType="h" fact="0.608"/>
            <dgm:constr type="l" for="ch" forName="pictB2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l" for="ch" forName="pictA3"/>
            <dgm:constr type="b" for="ch" forName="pictA3" refType="h"/>
            <dgm:constr type="w" for="ch" forName="pictA3" refType="h" fact="0.371"/>
            <dgm:constr type="h" for="ch" forName="pictA3" refType="h" fact="0.371"/>
            <dgm:constr type="l" for="ch" forName="pictB3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r" for="ch" forName="pictA4" refType="r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r" for="ch" forName="pictB4" refType="r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r" for="ch" forName="pictA5" refType="r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r" for="ch" forName="pictB5" refType="r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else>
      </dgm:choose>
      <dgm:layoutNode name="space1">
        <dgm:alg type="sp"/>
        <dgm:shape xmlns:r="http://schemas.openxmlformats.org/officeDocument/2006/relationships" r:blip="">
          <dgm:adjLst/>
        </dgm:shape>
      </dgm:layoutNode>
      <dgm:layoutNode name="space2">
        <dgm:alg type="sp"/>
        <dgm:shape xmlns:r="http://schemas.openxmlformats.org/officeDocument/2006/relationships" r:blip="">
          <dgm:adjLst/>
        </dgm:shape>
      </dgm:layoutNode>
      <dgm:choose name="Name6">
        <dgm:if name="Name7" axis="ch" ptType="node" func="cnt" op="gte" val="1">
          <dgm:forEach name="Name8" axis="ch" ptType="sibTrans" hideLastTrans="0" cnt="1">
            <dgm:layoutNode name="pictA1">
              <dgm:alg type="sp"/>
              <dgm:shape xmlns:r="http://schemas.openxmlformats.org/officeDocument/2006/relationships" r:blip="">
                <dgm:adjLst/>
              </dgm:shape>
              <dgm:presOf/>
              <dgm:forEach name="Name9" ref="imageRepeat"/>
            </dgm:layoutNode>
            <dgm:layoutNode name="oneDot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11" refType="userD"/>
                <dgm:constr type="h" for="ch" forName="dotPict_11" refType="userD"/>
              </dgm:constrLst>
              <dgm:layoutNode name="dotPict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0">
          <dgm:layoutNode name="pictB1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1">
        <dgm:if name="Name12" axis="ch" ptType="node" func="cnt" op="gte" val="2">
          <dgm:forEach name="Name13" axis="ch" ptType="sibTrans" hideLastTrans="0" st="2" cnt="1">
            <dgm:layoutNode name="pictA2">
              <dgm:alg type="sp"/>
              <dgm:shape xmlns:r="http://schemas.openxmlformats.org/officeDocument/2006/relationships" r:blip="">
                <dgm:adjLst/>
              </dgm:shape>
              <dgm:presOf/>
              <dgm:forEach name="Name14" ref="imageRepeat"/>
            </dgm:layoutNode>
            <dgm:layoutNode name="two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21" refType="userD"/>
                <dgm:constr type="h" for="ch" forName="dotPict_21" refType="userD"/>
                <dgm:constr type="l" for="ch" forName="dotPict_22" refType="userD" fact="1.5"/>
                <dgm:constr type="w" for="ch" forName="dotPict_22" refType="userD"/>
                <dgm:constr type="h" for="ch" forName="dotPict_22" refType="userD"/>
              </dgm:constrLst>
              <dgm:layoutNode name="dotPict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5">
          <dgm:layoutNode name="pictB2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6">
        <dgm:if name="Name17" axis="ch" ptType="node" func="cnt" op="gte" val="3">
          <dgm:forEach name="Name18" axis="ch" ptType="sibTrans" hideLastTrans="0" st="3" cnt="1">
            <dgm:layoutNode name="pictA3">
              <dgm:alg type="sp"/>
              <dgm:shape xmlns:r="http://schemas.openxmlformats.org/officeDocument/2006/relationships" r:blip="">
                <dgm:adjLst/>
              </dgm:shape>
              <dgm:presOf/>
              <dgm:forEach name="Name19" ref="imageRepeat"/>
            </dgm:layoutNode>
            <dgm:layoutNode name="thre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31"/>
                <dgm:constr type="t" for="ch" forName="dotPict_31" refType="userD" fact="2.25"/>
                <dgm:constr type="w" for="ch" forName="dotPict_31" refType="userD"/>
                <dgm:constr type="h" for="ch" forName="dotPict_31" refType="userD"/>
                <dgm:constr type="l" for="ch" forName="dotPict_32" refType="userD" fact="1.125"/>
                <dgm:constr type="t" for="ch" forName="dotPict_32" refType="userD" fact="1.125"/>
                <dgm:constr type="w" for="ch" forName="dotPict_32" refType="userD"/>
                <dgm:constr type="h" for="ch" forName="dotPict_32" refType="userD"/>
                <dgm:constr type="l" for="ch" forName="dotPict_33" refType="userD" fact="2.25"/>
                <dgm:constr type="t" for="ch" forName="dotPict_33"/>
                <dgm:constr type="w" for="ch" forName="dotPict_33" refType="userD"/>
                <dgm:constr type="h" for="ch" forName="dotPict_33" refType="userD"/>
              </dgm:constrLst>
              <dgm:layoutNode name="dotPict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0">
          <dgm:layoutNode name="pictB3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1">
        <dgm:if name="Name22" axis="ch" ptType="node" func="cnt" op="gte" val="4">
          <dgm:forEach name="Name23" axis="ch" ptType="sibTrans" hideLastTrans="0" st="4" cnt="1">
            <dgm:layoutNode name="pictA4">
              <dgm:alg type="sp"/>
              <dgm:shape xmlns:r="http://schemas.openxmlformats.org/officeDocument/2006/relationships" r:blip="">
                <dgm:adjLst/>
              </dgm:shape>
              <dgm:presOf/>
              <dgm:forEach name="Name24" ref="imageRepeat"/>
            </dgm:layoutNode>
            <dgm:layoutNode name="four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41" refType="userD"/>
                <dgm:constr type="h" for="ch" forName="dotPict_41" refType="userD"/>
                <dgm:constr type="l" for="ch" forName="dotPict_42" refType="userD" fact="1.5"/>
                <dgm:constr type="w" for="ch" forName="dotPict_42" refType="userD"/>
                <dgm:constr type="h" for="ch" forName="dotPict_42" refType="userD"/>
                <dgm:constr type="t" for="ch" forName="dotPict_43" refType="userD" fact="1.5"/>
                <dgm:constr type="w" for="ch" forName="dotPict_43" refType="userD"/>
                <dgm:constr type="h" for="ch" forName="dotPict_43" refType="userD"/>
                <dgm:constr type="l" for="ch" forName="dotPict_44" refType="userD" fact="1.5"/>
                <dgm:constr type="t" for="ch" forName="dotPict_44" refType="userD" fact="1.5"/>
                <dgm:constr type="w" for="ch" forName="dotPict_44" refType="userD"/>
                <dgm:constr type="h" for="ch" forName="dotPict_44" refType="userD"/>
              </dgm:constrLst>
              <dgm:layoutNode name="dotPict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5">
          <dgm:layoutNode name="pictB4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6">
        <dgm:if name="Name27" axis="ch" ptType="node" func="cnt" op="gte" val="5">
          <dgm:forEach name="Name28" axis="ch" ptType="sibTrans" hideLastTrans="0" st="5" cnt="1">
            <dgm:layoutNode name="pictA5">
              <dgm:alg type="sp"/>
              <dgm:shape xmlns:r="http://schemas.openxmlformats.org/officeDocument/2006/relationships" r:blip="">
                <dgm:adjLst/>
              </dgm:shape>
              <dgm:presOf/>
              <dgm:forEach name="Name29" ref="imageRepeat"/>
            </dgm:layoutNode>
            <dgm:layoutNode name="fiv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51"/>
                <dgm:constr type="t" for="ch" forName="dotPict_51" refType="userD" fact="2.25"/>
                <dgm:constr type="w" for="ch" forName="dotPict_51" refType="userD"/>
                <dgm:constr type="h" for="ch" forName="dotPict_51" refType="userD"/>
                <dgm:constr type="l" for="ch" forName="dotPict_52" refType="userD" fact="1.125"/>
                <dgm:constr type="t" for="ch" forName="dotPict_52" refType="userD" fact="1.125"/>
                <dgm:constr type="w" for="ch" forName="dotPict_52" refType="userD"/>
                <dgm:constr type="h" for="ch" forName="dotPict_52" refType="userD"/>
                <dgm:constr type="l" for="ch" forName="dotPict_53" refType="userD" fact="2.25"/>
                <dgm:constr type="t" for="ch" forName="dotPict_53"/>
                <dgm:constr type="w" for="ch" forName="dotPict_53" refType="userD"/>
                <dgm:constr type="h" for="ch" forName="dotPict_53" refType="userD"/>
                <dgm:constr type="l" for="ch" forName="dotPict_54"/>
                <dgm:constr type="t" for="ch" forName="dotPict_54"/>
                <dgm:constr type="w" for="ch" forName="dotPict_54" refType="userD"/>
                <dgm:constr type="h" for="ch" forName="dotPict_54" refType="userD"/>
                <dgm:constr type="l" for="ch" forName="dotPict_55" refType="userD" fact="2.25"/>
                <dgm:constr type="t" for="ch" forName="dotPict_55" refType="userD" fact="2.25"/>
                <dgm:constr type="w" for="ch" forName="dotPict_55" refType="userD"/>
                <dgm:constr type="h" for="ch" forName="dotPict_55" refType="userD"/>
              </dgm:constrLst>
              <dgm:layoutNode name="dotPict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30">
          <dgm:layoutNode name="pictB5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</dgm:layoutNode>
    <dgm:layoutNode name="txLine">
      <dgm:choose name="Name31">
        <dgm:if name="Name32" func="var" arg="dir" op="equ" val="norm">
          <dgm:alg type="lin">
            <dgm:param type="horzAlign" val="r"/>
          </dgm:alg>
        </dgm:if>
        <dgm:else name="Name33">
          <dgm:alg type="lin">
            <dgm:param type="horzAlign" val="l"/>
            <dgm:param type="linDir" val="fromR"/>
          </dgm:alg>
        </dgm:else>
      </dgm:choose>
      <dgm:constrLst>
        <dgm:constr type="primFontSz" for="ch" ptType="node" op="equ" val="65"/>
        <dgm:constr type="w" for="ch" ptType="node" refType="primFontSz" refFor="ch" refPtType="node" fact="0.5"/>
        <dgm:constr type="h" for="ch" ptType="node" refType="h"/>
      </dgm:constrLst>
      <dgm:ruleLst>
        <dgm:rule type="primFontSz" for="ch" ptType="node" val="5" fact="NaN" max="NaN"/>
      </dgm:ruleLst>
      <dgm:forEach name="Name34" axis="ch" ptType="node">
        <dgm:choose name="Name35">
          <dgm:if name="Name36" axis="self" ptType="node" func="pos" op="equ" val="1">
            <dgm:layoutNode name="oneDot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11" refType="userD"/>
                <dgm:constr type="h" for="ch" forName="dotTx_11" refType="userD"/>
              </dgm:constrLst>
              <dgm:layoutNode name="dotTx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7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38" axis="self" ptType="node" func="pos" op="equ" val="2">
            <dgm:layoutNode name="two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21" refType="userD"/>
                <dgm:constr type="h" for="ch" forName="dotTx_21" refType="userD"/>
                <dgm:constr type="l" for="ch" forName="dotTx_22" refType="userD" fact="1.5"/>
                <dgm:constr type="w" for="ch" forName="dotTx_22" refType="userD"/>
                <dgm:constr type="h" for="ch" forName="dotTx_22" refType="userD"/>
              </dgm:constrLst>
              <dgm:layoutNode name="dotTx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9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0" axis="self" ptType="node" func="pos" op="equ" val="3">
            <dgm:layoutNode name="thre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31"/>
                <dgm:constr type="t" for="ch" forName="dotTx_31" refType="userD" fact="2.25"/>
                <dgm:constr type="w" for="ch" forName="dotTx_31" refType="userD"/>
                <dgm:constr type="h" for="ch" forName="dotTx_31" refType="userD"/>
                <dgm:constr type="l" for="ch" forName="dotTx_32" refType="userD" fact="1.125"/>
                <dgm:constr type="t" for="ch" forName="dotTx_32" refType="userD" fact="1.125"/>
                <dgm:constr type="w" for="ch" forName="dotTx_32" refType="userD"/>
                <dgm:constr type="h" for="ch" forName="dotTx_32" refType="userD"/>
                <dgm:constr type="l" for="ch" forName="dotTx_33" refType="userD" fact="2.25"/>
                <dgm:constr type="t" for="ch" forName="dotTx_33"/>
                <dgm:constr type="w" for="ch" forName="dotTx_33" refType="userD"/>
                <dgm:constr type="h" for="ch" forName="dotTx_33" refType="userD"/>
              </dgm:constrLst>
              <dgm:layoutNode name="dotTx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1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2" axis="self" ptType="node" func="pos" op="equ" val="4">
            <dgm:layoutNode name="four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41" refType="userD"/>
                <dgm:constr type="h" for="ch" forName="dotTx_41" refType="userD"/>
                <dgm:constr type="l" for="ch" forName="dotTx_42" refType="userD" fact="1.5"/>
                <dgm:constr type="w" for="ch" forName="dotTx_42" refType="userD"/>
                <dgm:constr type="h" for="ch" forName="dotTx_42" refType="userD"/>
                <dgm:constr type="t" for="ch" forName="dotTx_43" refType="userD" fact="1.5"/>
                <dgm:constr type="w" for="ch" forName="dotTx_43" refType="userD"/>
                <dgm:constr type="h" for="ch" forName="dotTx_43" refType="userD"/>
                <dgm:constr type="l" for="ch" forName="dotTx_44" refType="userD" fact="1.5"/>
                <dgm:constr type="t" for="ch" forName="dotTx_44" refType="userD" fact="1.5"/>
                <dgm:constr type="w" for="ch" forName="dotTx_44" refType="userD"/>
                <dgm:constr type="h" for="ch" forName="dotTx_44" refType="userD"/>
              </dgm:constrLst>
              <dgm:layoutNode name="dotTx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3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4" axis="self" ptType="node" func="pos" op="equ" val="5">
            <dgm:layoutNode name="fiv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51"/>
                <dgm:constr type="t" for="ch" forName="dotTx_51" refType="userD" fact="2.25"/>
                <dgm:constr type="w" for="ch" forName="dotTx_51" refType="userD"/>
                <dgm:constr type="h" for="ch" forName="dotTx_51" refType="userD"/>
                <dgm:constr type="l" for="ch" forName="dotTx_52" refType="userD" fact="1.125"/>
                <dgm:constr type="t" for="ch" forName="dotTx_52" refType="userD" fact="1.125"/>
                <dgm:constr type="w" for="ch" forName="dotTx_52" refType="userD"/>
                <dgm:constr type="h" for="ch" forName="dotTx_52" refType="userD"/>
                <dgm:constr type="l" for="ch" forName="dotTx_53" refType="userD" fact="2.25"/>
                <dgm:constr type="t" for="ch" forName="dotTx_53"/>
                <dgm:constr type="w" for="ch" forName="dotTx_53" refType="userD"/>
                <dgm:constr type="h" for="ch" forName="dotTx_53" refType="userD"/>
                <dgm:constr type="l" for="ch" forName="dotTx_54"/>
                <dgm:constr type="t" for="ch" forName="dotTx_54"/>
                <dgm:constr type="w" for="ch" forName="dotTx_54" refType="userD"/>
                <dgm:constr type="h" for="ch" forName="dotTx_54" refType="userD"/>
                <dgm:constr type="l" for="ch" forName="dotTx_55" refType="userD" fact="2.25"/>
                <dgm:constr type="t" for="ch" forName="dotTx_55" refType="userD" fact="2.25"/>
                <dgm:constr type="w" for="ch" forName="dotTx_55" refType="userD"/>
                <dgm:constr type="h" for="ch" forName="dotTx_55" refType="userD"/>
              </dgm:constrLst>
              <dgm:layoutNode name="dotTx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5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else name="Name46"/>
        </dgm:choos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3125804-7381-4FCA-BA32-89425969EE8C}" type="datetimeFigureOut">
              <a:rPr lang="en-US"/>
              <a:pPr>
                <a:defRPr/>
              </a:pPr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31C243E-FCEE-428C-BC4C-3AA37EE9B7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73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C243E-FCEE-428C-BC4C-3AA37EE9B7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77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use of </a:t>
            </a:r>
            <a:r>
              <a:rPr lang="en-US" b="1" dirty="0"/>
              <a:t>gargoyles</a:t>
            </a:r>
            <a:r>
              <a:rPr lang="en-US" dirty="0"/>
              <a:t> and </a:t>
            </a:r>
            <a:r>
              <a:rPr lang="en-US" b="1" dirty="0"/>
              <a:t>grotesques</a:t>
            </a:r>
            <a:r>
              <a:rPr lang="en-US" dirty="0"/>
              <a:t> fitted into the nooks and crannies unoccupied by images of saints and biblical figures.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grotesque refers to a stone carving of a monstrous or mythical creature either in two dimensions or full-relief, but which does not contain a pipe for transferring rainwater.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C243E-FCEE-428C-BC4C-3AA37EE9B7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40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Also included in many gothic stories:</a:t>
            </a:r>
            <a:r>
              <a:rPr lang="en-US" sz="1200" baseline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demons,  demonic pacts  diabolic possession/exorcism,  witchcraft, and </a:t>
            </a: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voodoo.  Tell students this info if they are mature enough to handle it.  </a:t>
            </a: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  <a:sym typeface="Wingdings" pitchFamily="2" charset="2"/>
              </a:rPr>
              <a:t></a:t>
            </a:r>
            <a:endParaRPr lang="en-US" sz="1200" dirty="0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/>
            </a:pP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C243E-FCEE-428C-BC4C-3AA37EE9B7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46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Movie </a:t>
            </a:r>
            <a:r>
              <a:rPr lang="en-US" sz="1200" i="1" dirty="0"/>
              <a:t>The Nightmare Before Christmas </a:t>
            </a:r>
            <a:r>
              <a:rPr lang="en-US" sz="1200" dirty="0"/>
              <a:t>provides a great example of this idea.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C243E-FCEE-428C-BC4C-3AA37EE9B7F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97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56032" fontAlgn="auto">
              <a:lnSpc>
                <a:spcPct val="90000"/>
              </a:lnSpc>
              <a:spcAft>
                <a:spcPts val="0"/>
              </a:spcAft>
              <a:buFontTx/>
              <a:buChar char="•"/>
              <a:defRPr/>
            </a:pPr>
            <a:endParaRPr lang="en-US" sz="1200" dirty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C243E-FCEE-428C-BC4C-3AA37EE9B7F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85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56032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Washington Irving was born in New York City as the youngest of 11 children. His father was a wealthy merchant, and his mother, an English woman, was the granddaughter of a clergyman.</a:t>
            </a:r>
          </a:p>
          <a:p>
            <a:pPr marL="274320" indent="-256032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According to a story, George Washington met Irving, named after him, and gave his blessing. </a:t>
            </a:r>
          </a:p>
          <a:p>
            <a:pPr marL="274320" indent="-256032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In the years to come Irving would write one of his greatest works, THE LIFE OF GEORGE WASHINGTON.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C243E-FCEE-428C-BC4C-3AA37EE9B7F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32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00" dirty="0">
                <a:latin typeface="Times New Roman" pitchFamily="18" charset="0"/>
              </a:rPr>
              <a:t>Gilman refused to call herself a "feminist" - her goal as a humanist was to campaign for the cause of women's suffrage. </a:t>
            </a:r>
          </a:p>
          <a:p>
            <a:pPr marL="609600" marR="0" indent="-609600" algn="l" defTabSz="914400" rtl="0" eaLnBrk="0" fontAlgn="auto" latinLnBrk="0" hangingPunct="0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sz="1200" dirty="0">
                <a:latin typeface="Times New Roman" pitchFamily="18" charset="0"/>
              </a:rPr>
              <a:t>Gilman saw that the domestic environment has become an institution which oppresses women. 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C243E-FCEE-428C-BC4C-3AA37EE9B7F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09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F021A2-D4C7-44F7-9DEE-9A20C2D2BA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74F6A6-4FA1-43A3-841E-AD7371DC1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FFDE32-B975-4A09-A172-CAE8F23B11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30DBDE-A0DB-417B-84AA-DAC9490537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D09EFD-D5C8-41D9-BE54-C32DBC08C9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9FFBEA-BCC8-4872-807F-AE4E67BB4E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B4E1A1-061C-4DE2-8B9D-2FB3B61074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49E5F85-9FE2-49A4-80BE-1CA8E9AFE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EBE80F-93AE-4017-9620-F6F2601C65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DE560-64BF-4772-A73F-6718B15A69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B8C44-3D99-4F4B-8D68-60E620AF08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>
              <a:defRPr/>
            </a:pPr>
            <a:fld id="{CCD0B847-A3BB-433D-ACF4-BCDB91736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hyperlink" Target="http://www.artmagick.com/paintings/painting1103.aspx" TargetMode="Externa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hyperlink" Target="http://www.newyorkcarver.com/marianovella.htm" TargetMode="External"/><Relationship Id="rId7" Type="http://schemas.openxmlformats.org/officeDocument/2006/relationships/diagramQuickStyle" Target="../diagrams/quickStyle3.xml"/><Relationship Id="rId12" Type="http://schemas.openxmlformats.org/officeDocument/2006/relationships/image" Target="http://www.newyorkcarver.com/DUOMO2thu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10.jpeg"/><Relationship Id="rId5" Type="http://schemas.openxmlformats.org/officeDocument/2006/relationships/diagramData" Target="../diagrams/data3.xml"/><Relationship Id="rId10" Type="http://schemas.openxmlformats.org/officeDocument/2006/relationships/hyperlink" Target="http://www.newyorkcarver.com/duomo2.htm" TargetMode="External"/><Relationship Id="rId4" Type="http://schemas.openxmlformats.org/officeDocument/2006/relationships/hyperlink" Target="http://www.newyorkcarver.com/florence2.htm" TargetMode="External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www.vintagedesigns.com/architecture/gothic/pointed/char/gothiccasement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2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38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g"/><Relationship Id="rId2" Type="http://schemas.openxmlformats.org/officeDocument/2006/relationships/hyperlink" Target="http://images.google.com/imgres?imgurl=http://images.amazon.com/images/P/0192823310.03._SCLZZZZZZZ_.jpg&amp;imgrefurl=http://foreignbooks.books-online-store.net/list/foreignbooks/horror/british/31955.html&amp;h=475&amp;w=306&amp;sz=27&amp;tbnid=mkEPMJ_ZPlEJ:&amp;tbnh=126&amp;tbnw=81&amp;hl=en&amp;start=13&amp;prev=/images?q=Gothic+novels&amp;svnum=10&amp;hl=en&amp;lr=&amp;safe=activ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://accuweather.ap.org/cgi-bin/apdownload.pl?8455229+Intl_Photos+accuweather.ap.org:80+++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http://accuweather.ap.org:80/apdbs/Intl_Photos/views/mini/8455/8455229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unkirkcsd.org/1138207210582570/lib/.../southern_gothic.doc" TargetMode="External"/><Relationship Id="rId2" Type="http://schemas.openxmlformats.org/officeDocument/2006/relationships/hyperlink" Target="http://www.oprah.com/oprahsbookclub/Southern-Gothic-Distinguising-Features/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obelprize.org/nobel_prizes/literature/laureates/1949/faulkner-bio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600200"/>
            <a:ext cx="7467600" cy="11890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8800" dirty="0">
                <a:solidFill>
                  <a:srgbClr val="FF5050"/>
                </a:solidFill>
                <a:latin typeface="Chiller" pitchFamily="82" charset="0"/>
              </a:rPr>
              <a:t>American Gothic Unit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057400" y="3429000"/>
            <a:ext cx="5257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latin typeface="Batang" pitchFamily="18" charset="-127"/>
                <a:ea typeface="Batang" pitchFamily="18" charset="-127"/>
              </a:rPr>
              <a:t>Traditional and Southern Gothic Literature styles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5638800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5400" dirty="0">
                <a:solidFill>
                  <a:srgbClr val="FF5050"/>
                </a:solidFill>
                <a:latin typeface="Chiller" pitchFamily="82" charset="0"/>
              </a:rPr>
              <a:t>Traditional Gothic Characteristics:</a:t>
            </a:r>
          </a:p>
        </p:txBody>
      </p:sp>
      <p:grpSp>
        <p:nvGrpSpPr>
          <p:cNvPr id="8195" name="Group 1032"/>
          <p:cNvGrpSpPr>
            <a:grpSpLocks/>
          </p:cNvGrpSpPr>
          <p:nvPr/>
        </p:nvGrpSpPr>
        <p:grpSpPr bwMode="auto">
          <a:xfrm>
            <a:off x="-96838" y="1406525"/>
            <a:ext cx="9337676" cy="3932238"/>
            <a:chOff x="0" y="0"/>
            <a:chExt cx="5882" cy="2477"/>
          </a:xfrm>
        </p:grpSpPr>
        <p:sp>
          <p:nvSpPr>
            <p:cNvPr id="8202" name="Rectangle 1027"/>
            <p:cNvSpPr>
              <a:spLocks noChangeArrowheads="1"/>
            </p:cNvSpPr>
            <p:nvPr/>
          </p:nvSpPr>
          <p:spPr bwMode="auto">
            <a:xfrm>
              <a:off x="0" y="0"/>
              <a:ext cx="5882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8203" name="Group 1031"/>
            <p:cNvGrpSpPr>
              <a:grpSpLocks/>
            </p:cNvGrpSpPr>
            <p:nvPr/>
          </p:nvGrpSpPr>
          <p:grpSpPr bwMode="auto">
            <a:xfrm>
              <a:off x="0" y="0"/>
              <a:ext cx="5702" cy="2477"/>
              <a:chOff x="0" y="0"/>
              <a:chExt cx="5702" cy="2477"/>
            </a:xfrm>
          </p:grpSpPr>
          <p:sp>
            <p:nvSpPr>
              <p:cNvPr id="8204" name="Rectangle 10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0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205" name="Rectangle 10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02" cy="24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sz="600">
                    <a:latin typeface="Arial" charset="0"/>
                    <a:cs typeface="Arial" charset="0"/>
                  </a:rPr>
                  <a:t>  </a:t>
                </a:r>
                <a:r>
                  <a:rPr lang="en-US" sz="25200">
                    <a:latin typeface="Arial" charset="0"/>
                    <a:cs typeface="Arial" charset="0"/>
                  </a:rPr>
                  <a:t> </a:t>
                </a:r>
                <a:r>
                  <a:rPr lang="en-US" sz="600">
                    <a:latin typeface="Arial" charset="0"/>
                    <a:cs typeface="Arial" charset="0"/>
                  </a:rPr>
    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    </a:r>
              </a:p>
            </p:txBody>
          </p:sp>
        </p:grpSp>
      </p:grpSp>
      <p:grpSp>
        <p:nvGrpSpPr>
          <p:cNvPr id="8196" name="Group 1038"/>
          <p:cNvGrpSpPr>
            <a:grpSpLocks/>
          </p:cNvGrpSpPr>
          <p:nvPr/>
        </p:nvGrpSpPr>
        <p:grpSpPr bwMode="auto">
          <a:xfrm>
            <a:off x="-96838" y="1743075"/>
            <a:ext cx="9337676" cy="3276600"/>
            <a:chOff x="0" y="0"/>
            <a:chExt cx="5882" cy="2064"/>
          </a:xfrm>
        </p:grpSpPr>
        <p:sp>
          <p:nvSpPr>
            <p:cNvPr id="8198" name="Rectangle 1033"/>
            <p:cNvSpPr>
              <a:spLocks noChangeArrowheads="1"/>
            </p:cNvSpPr>
            <p:nvPr/>
          </p:nvSpPr>
          <p:spPr bwMode="auto">
            <a:xfrm>
              <a:off x="0" y="0"/>
              <a:ext cx="5882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8199" name="Group 1037"/>
            <p:cNvGrpSpPr>
              <a:grpSpLocks/>
            </p:cNvGrpSpPr>
            <p:nvPr/>
          </p:nvGrpSpPr>
          <p:grpSpPr bwMode="auto">
            <a:xfrm>
              <a:off x="0" y="0"/>
              <a:ext cx="5695" cy="2064"/>
              <a:chOff x="0" y="0"/>
              <a:chExt cx="5695" cy="2064"/>
            </a:xfrm>
          </p:grpSpPr>
          <p:sp>
            <p:nvSpPr>
              <p:cNvPr id="8200" name="Rectangle 10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0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201" name="Rectangle 10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695" cy="20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r"/>
                <a:r>
                  <a:rPr lang="en-US" sz="1000">
                    <a:latin typeface="Arial" charset="0"/>
                    <a:cs typeface="Arial" charset="0"/>
                  </a:rPr>
                  <a:t>  </a:t>
                </a:r>
                <a:r>
                  <a:rPr lang="en-US" sz="20900">
                    <a:latin typeface="Arial" charset="0"/>
                    <a:cs typeface="Arial" charset="0"/>
                  </a:rPr>
                  <a:t> </a:t>
                </a:r>
                <a:r>
                  <a:rPr lang="en-US" sz="1000">
                    <a:latin typeface="Arial" charset="0"/>
                    <a:cs typeface="Arial" charset="0"/>
                  </a:rPr>
                  <a:t>                                                                                                 </a:t>
                </a:r>
              </a:p>
            </p:txBody>
          </p:sp>
        </p:grpSp>
      </p:grpSp>
      <p:pic>
        <p:nvPicPr>
          <p:cNvPr id="4111" name="Picture 15" descr="http://blogs.orlandosentinel.com/entertainment_movies_blog/files/2011/05/frankenstei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731" y="357188"/>
            <a:ext cx="3783674" cy="5019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hlinkClick r:id="rId2"/>
          </p:cNvPr>
          <p:cNvSpPr>
            <a:spLocks noChangeArrowheads="1"/>
          </p:cNvSpPr>
          <p:nvPr/>
        </p:nvSpPr>
        <p:spPr bwMode="auto">
          <a:xfrm>
            <a:off x="3986213" y="2952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5943600" y="609600"/>
            <a:ext cx="2895600" cy="133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br>
              <a:rPr lang="en-US" sz="1800">
                <a:solidFill>
                  <a:srgbClr val="FFFFFF"/>
                </a:solidFill>
              </a:rPr>
            </a:br>
            <a:br>
              <a:rPr lang="en-US" sz="1800">
                <a:solidFill>
                  <a:srgbClr val="EDEAE6"/>
                </a:solidFill>
              </a:rPr>
            </a:br>
            <a:endParaRPr lang="en-US" sz="1800">
              <a:solidFill>
                <a:schemeClr val="bg1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sz="1800"/>
          </a:p>
        </p:txBody>
      </p:sp>
      <p:sp>
        <p:nvSpPr>
          <p:cNvPr id="9220" name="Rectangle 15"/>
          <p:cNvSpPr>
            <a:spLocks noChangeArrowheads="1"/>
          </p:cNvSpPr>
          <p:nvPr/>
        </p:nvSpPr>
        <p:spPr bwMode="auto">
          <a:xfrm>
            <a:off x="0" y="1531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5130" name="Picture 10" descr="http://1.bp.blogspot.com/_YdLOnuAEN1A/SP6ntNsgmCI/AAAAAAAAAPM/1avbvBjsW5w/s400/nightm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531938"/>
            <a:ext cx="3810000" cy="30384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70605804"/>
              </p:ext>
            </p:extLst>
          </p:nvPr>
        </p:nvGraphicFramePr>
        <p:xfrm>
          <a:off x="304800" y="247650"/>
          <a:ext cx="4101526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ChangeArrowheads="1"/>
          </p:cNvSpPr>
          <p:nvPr/>
        </p:nvSpPr>
        <p:spPr bwMode="auto">
          <a:xfrm>
            <a:off x="3657600" y="271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243" name="Rectangle 10"/>
          <p:cNvSpPr>
            <a:spLocks noChangeArrowheads="1"/>
          </p:cNvSpPr>
          <p:nvPr/>
        </p:nvSpPr>
        <p:spPr bwMode="auto">
          <a:xfrm>
            <a:off x="4033838" y="2600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40365917"/>
              </p:ext>
            </p:extLst>
          </p:nvPr>
        </p:nvGraphicFramePr>
        <p:xfrm>
          <a:off x="228600" y="228600"/>
          <a:ext cx="8734426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5" name="TextBox 2"/>
          <p:cNvSpPr txBox="1">
            <a:spLocks noChangeArrowheads="1"/>
          </p:cNvSpPr>
          <p:nvPr/>
        </p:nvSpPr>
        <p:spPr bwMode="auto">
          <a:xfrm>
            <a:off x="533400" y="3124200"/>
            <a:ext cx="23622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Gothic literature of the time was </a:t>
            </a:r>
            <a:r>
              <a:rPr lang="en-US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inspired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</a:t>
            </a:r>
            <a:r>
              <a:rPr lang="en-US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Gothic Architecture 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6">
            <a:hlinkClick r:id="rId3"/>
          </p:cNvPr>
          <p:cNvSpPr>
            <a:spLocks noChangeArrowheads="1"/>
          </p:cNvSpPr>
          <p:nvPr/>
        </p:nvSpPr>
        <p:spPr bwMode="auto">
          <a:xfrm>
            <a:off x="4095750" y="3019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1" name="Rectangle 21">
            <a:hlinkClick r:id="rId4"/>
          </p:cNvPr>
          <p:cNvSpPr>
            <a:spLocks noChangeArrowheads="1"/>
          </p:cNvSpPr>
          <p:nvPr/>
        </p:nvSpPr>
        <p:spPr bwMode="auto">
          <a:xfrm>
            <a:off x="4095750" y="3019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2" name="Text Box 22"/>
          <p:cNvSpPr txBox="1">
            <a:spLocks noChangeArrowheads="1"/>
          </p:cNvSpPr>
          <p:nvPr/>
        </p:nvSpPr>
        <p:spPr bwMode="auto">
          <a:xfrm>
            <a:off x="5562600" y="4495800"/>
            <a:ext cx="3124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Book Antiqua" pitchFamily="18" charset="0"/>
                <a:cs typeface="Times New Roman" pitchFamily="18" charset="0"/>
              </a:rPr>
              <a:t>  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89643179"/>
              </p:ext>
            </p:extLst>
          </p:nvPr>
        </p:nvGraphicFramePr>
        <p:xfrm>
          <a:off x="228600" y="120680"/>
          <a:ext cx="8763000" cy="6432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172" name="Picture 13" descr="http://www.newyorkcarver.com/DUOMO2thu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r:link="rId12"/>
          <a:srcRect/>
          <a:stretch>
            <a:fillRect/>
          </a:stretch>
        </p:blipFill>
        <p:spPr bwMode="auto">
          <a:xfrm>
            <a:off x="3886200" y="4572000"/>
            <a:ext cx="1371600" cy="1179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10339927"/>
              </p:ext>
            </p:extLst>
          </p:nvPr>
        </p:nvGraphicFramePr>
        <p:xfrm>
          <a:off x="-381000" y="19050"/>
          <a:ext cx="9448800" cy="6686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81400" y="4800600"/>
            <a:ext cx="4267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cs typeface="Times New Roman" pitchFamily="18" charset="0"/>
              </a:rPr>
              <a:t>A gargoyle is a full-relief stone carving with an actual pipe running through it, so that rainwater will flow through it and out of a water-spout in its mouth.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590550" y="1257300"/>
            <a:ext cx="3733800" cy="4893647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cs typeface="Times New Roman" pitchFamily="18" charset="0"/>
              </a:rPr>
              <a:t>Windows with </a:t>
            </a:r>
            <a:r>
              <a:rPr lang="en-US" sz="3200" dirty="0">
                <a:solidFill>
                  <a:srgbClr val="92D050"/>
                </a:solidFill>
                <a:cs typeface="Times New Roman" pitchFamily="18" charset="0"/>
              </a:rPr>
              <a:t>diamond panes </a:t>
            </a:r>
            <a:r>
              <a:rPr lang="en-US" sz="3200" dirty="0">
                <a:cs typeface="Times New Roman" pitchFamily="18" charset="0"/>
              </a:rPr>
              <a:t>were popular. </a:t>
            </a:r>
          </a:p>
          <a:p>
            <a:pPr eaLnBrk="1" hangingPunct="1"/>
            <a:endParaRPr lang="en-US" sz="3200" dirty="0">
              <a:cs typeface="Times New Roman" pitchFamily="18" charset="0"/>
            </a:endParaRPr>
          </a:p>
          <a:p>
            <a:pPr eaLnBrk="1" hangingPunct="1"/>
            <a:r>
              <a:rPr lang="en-US" sz="3200" dirty="0">
                <a:cs typeface="Times New Roman" pitchFamily="18" charset="0"/>
              </a:rPr>
              <a:t>One or two </a:t>
            </a:r>
            <a:r>
              <a:rPr lang="en-US" sz="3200" dirty="0">
                <a:solidFill>
                  <a:srgbClr val="92D050"/>
                </a:solidFill>
                <a:cs typeface="Times New Roman" pitchFamily="18" charset="0"/>
              </a:rPr>
              <a:t>bay windows </a:t>
            </a:r>
            <a:r>
              <a:rPr lang="en-US" sz="3200" dirty="0">
                <a:cs typeface="Times New Roman" pitchFamily="18" charset="0"/>
              </a:rPr>
              <a:t>were often used on the main floor, either on the </a:t>
            </a:r>
            <a:r>
              <a:rPr lang="en-US" sz="3200" dirty="0">
                <a:solidFill>
                  <a:srgbClr val="92D050"/>
                </a:solidFill>
                <a:cs typeface="Times New Roman" pitchFamily="18" charset="0"/>
              </a:rPr>
              <a:t>front</a:t>
            </a:r>
            <a:r>
              <a:rPr lang="en-US" sz="3200" dirty="0">
                <a:cs typeface="Times New Roman" pitchFamily="18" charset="0"/>
              </a:rPr>
              <a:t> or </a:t>
            </a:r>
            <a:r>
              <a:rPr lang="en-US" sz="3200" dirty="0">
                <a:solidFill>
                  <a:srgbClr val="92D050"/>
                </a:solidFill>
                <a:cs typeface="Times New Roman" pitchFamily="18" charset="0"/>
              </a:rPr>
              <a:t>side</a:t>
            </a:r>
            <a:r>
              <a:rPr lang="en-US" sz="3200" dirty="0">
                <a:cs typeface="Times New Roman" pitchFamily="18" charset="0"/>
              </a:rPr>
              <a:t>.</a:t>
            </a:r>
            <a:r>
              <a:rPr lang="en-US" sz="3200" dirty="0"/>
              <a:t> </a:t>
            </a:r>
          </a:p>
          <a:p>
            <a:pPr eaLnBrk="1" hangingPunct="1"/>
            <a:endParaRPr lang="en-US" dirty="0"/>
          </a:p>
        </p:txBody>
      </p:sp>
      <p:pic>
        <p:nvPicPr>
          <p:cNvPr id="11268" name="Picture 9" descr="Casement Window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19200"/>
            <a:ext cx="2667000" cy="410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0" y="5715000"/>
            <a:ext cx="266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200">
                <a:cs typeface="Times New Roman" pitchFamily="18" charset="0"/>
              </a:rPr>
              <a:t> </a:t>
            </a:r>
            <a:r>
              <a:rPr lang="en-US" sz="1400"/>
              <a:t> </a:t>
            </a:r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01865253"/>
              </p:ext>
            </p:extLst>
          </p:nvPr>
        </p:nvGraphicFramePr>
        <p:xfrm>
          <a:off x="-76200" y="228600"/>
          <a:ext cx="9144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4" descr="01f_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47"/>
          <a:stretch/>
        </p:blipFill>
        <p:spPr bwMode="auto">
          <a:xfrm>
            <a:off x="5791200" y="312057"/>
            <a:ext cx="2971800" cy="6226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0847201"/>
              </p:ext>
            </p:extLst>
          </p:nvPr>
        </p:nvGraphicFramePr>
        <p:xfrm>
          <a:off x="228600" y="152400"/>
          <a:ext cx="485775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6" name="Picture 6" descr="http://www.medievalists.net/wp-content/uploads/2008/12/Golden-Bull-200x268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9589"/>
          <a:stretch/>
        </p:blipFill>
        <p:spPr bwMode="auto">
          <a:xfrm>
            <a:off x="2057400" y="3757413"/>
            <a:ext cx="1676400" cy="683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" y="0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latin typeface="Garamond" pitchFamily="18" charset="0"/>
                <a:cs typeface="Times New Roman" pitchFamily="18" charset="0"/>
              </a:rPr>
              <a:t>Common Gothic Motifs: </a:t>
            </a:r>
            <a:r>
              <a:rPr lang="en-US" dirty="0">
                <a:cs typeface="Times New Roman" pitchFamily="18" charset="0"/>
              </a:rPr>
              <a:t> </a:t>
            </a:r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1133475" y="2108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01222487"/>
              </p:ext>
            </p:extLst>
          </p:nvPr>
        </p:nvGraphicFramePr>
        <p:xfrm>
          <a:off x="304800" y="1143000"/>
          <a:ext cx="85344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393" name="Picture 9" descr="http://2.bp.blogspot.com/_bSk6yN_RU3Q/TFtlxtbSGzI/AAAAAAAAIec/sldTjMUzOG4/s400/Dracula-biting-woma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43034"/>
            <a:ext cx="1660525" cy="116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-3048000" y="1905000"/>
            <a:ext cx="861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dirty="0">
                <a:cs typeface="Times New Roman" pitchFamily="18" charset="0"/>
              </a:rPr>
              <a:t>.</a:t>
            </a:r>
            <a:r>
              <a:rPr lang="en-US" dirty="0"/>
              <a:t>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11207486"/>
              </p:ext>
            </p:extLst>
          </p:nvPr>
        </p:nvGraphicFramePr>
        <p:xfrm>
          <a:off x="304800" y="228600"/>
          <a:ext cx="86106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13" name="Picture 5" descr="http://images5.fanpop.com/image/photos/27100000/Gothic-Art-gothic-27193835-1024-76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r="25392" b="31901"/>
          <a:stretch/>
        </p:blipFill>
        <p:spPr bwMode="auto">
          <a:xfrm>
            <a:off x="7162800" y="1905000"/>
            <a:ext cx="1600200" cy="1193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35134619"/>
              </p:ext>
            </p:extLst>
          </p:nvPr>
        </p:nvGraphicFramePr>
        <p:xfrm>
          <a:off x="523875" y="-124510"/>
          <a:ext cx="81534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434" name="Rectangle 8"/>
          <p:cNvSpPr>
            <a:spLocks noChangeArrowheads="1"/>
          </p:cNvSpPr>
          <p:nvPr/>
        </p:nvSpPr>
        <p:spPr bwMode="auto">
          <a:xfrm>
            <a:off x="257173" y="5486399"/>
            <a:ext cx="8734425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/>
              <a:t>The rise of </a:t>
            </a:r>
            <a:r>
              <a:rPr lang="en-US" dirty="0">
                <a:solidFill>
                  <a:srgbClr val="92D050"/>
                </a:solidFill>
              </a:rPr>
              <a:t>experimental science </a:t>
            </a:r>
            <a:r>
              <a:rPr lang="en-US" dirty="0"/>
              <a:t>during this period offered an empirical </a:t>
            </a:r>
            <a:r>
              <a:rPr lang="en-US" dirty="0">
                <a:solidFill>
                  <a:srgbClr val="92D050"/>
                </a:solidFill>
              </a:rPr>
              <a:t>model</a:t>
            </a:r>
            <a:r>
              <a:rPr lang="en-US" dirty="0"/>
              <a:t> for how one could arrive at </a:t>
            </a:r>
            <a:r>
              <a:rPr lang="en-US" dirty="0">
                <a:solidFill>
                  <a:srgbClr val="92D050"/>
                </a:solidFill>
              </a:rPr>
              <a:t>truth</a:t>
            </a:r>
            <a:r>
              <a:rPr lang="en-US" dirty="0"/>
              <a:t>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304800" y="533400"/>
            <a:ext cx="411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0" y="49213"/>
            <a:ext cx="6477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96167275"/>
              </p:ext>
            </p:extLst>
          </p:nvPr>
        </p:nvGraphicFramePr>
        <p:xfrm>
          <a:off x="76200" y="49213"/>
          <a:ext cx="8991600" cy="7865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46530405"/>
              </p:ext>
            </p:extLst>
          </p:nvPr>
        </p:nvGraphicFramePr>
        <p:xfrm>
          <a:off x="304800" y="304800"/>
          <a:ext cx="85344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05200" y="2286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Motifs continued</a:t>
            </a:r>
          </a:p>
        </p:txBody>
      </p:sp>
    </p:spTree>
    <p:extLst>
      <p:ext uri="{BB962C8B-B14F-4D97-AF65-F5344CB8AC3E}">
        <p14:creationId xmlns:p14="http://schemas.microsoft.com/office/powerpoint/2010/main" val="266545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54400701"/>
              </p:ext>
            </p:extLst>
          </p:nvPr>
        </p:nvGraphicFramePr>
        <p:xfrm>
          <a:off x="152400" y="152400"/>
          <a:ext cx="8839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28600"/>
            <a:ext cx="19843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62781700"/>
              </p:ext>
            </p:extLst>
          </p:nvPr>
        </p:nvGraphicFramePr>
        <p:xfrm>
          <a:off x="304800" y="76200"/>
          <a:ext cx="54864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556375" y="3810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Frankenstien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543800" cy="1752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/>
              <a:t>Traditional Gothic Authors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895600"/>
            <a:ext cx="2209800" cy="3379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208813"/>
            <a:ext cx="3670300" cy="275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07381645"/>
              </p:ext>
            </p:extLst>
          </p:nvPr>
        </p:nvGraphicFramePr>
        <p:xfrm>
          <a:off x="304800" y="228600"/>
          <a:ext cx="84582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6694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05946182"/>
              </p:ext>
            </p:extLst>
          </p:nvPr>
        </p:nvGraphicFramePr>
        <p:xfrm>
          <a:off x="304800" y="304800"/>
          <a:ext cx="8382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Family\AppData\Local\Microsoft\Windows\Temporary Internet Files\Content.IE5\24MFEWZQ\MC900436401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47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73853072"/>
              </p:ext>
            </p:extLst>
          </p:nvPr>
        </p:nvGraphicFramePr>
        <p:xfrm>
          <a:off x="228600" y="228600"/>
          <a:ext cx="86868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72145617"/>
              </p:ext>
            </p:extLst>
          </p:nvPr>
        </p:nvGraphicFramePr>
        <p:xfrm>
          <a:off x="304800" y="152400"/>
          <a:ext cx="86868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57375372"/>
              </p:ext>
            </p:extLst>
          </p:nvPr>
        </p:nvGraphicFramePr>
        <p:xfrm>
          <a:off x="228600" y="228600"/>
          <a:ext cx="86868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22366341"/>
              </p:ext>
            </p:extLst>
          </p:nvPr>
        </p:nvGraphicFramePr>
        <p:xfrm>
          <a:off x="228600" y="152400"/>
          <a:ext cx="8763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3200" y="228600"/>
            <a:ext cx="2667000" cy="1676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Modern Movies, TV and Books influenced by Gothic tradition.</a:t>
            </a:r>
          </a:p>
        </p:txBody>
      </p:sp>
      <p:pic>
        <p:nvPicPr>
          <p:cNvPr id="28682" name="Picture 23" descr="019282331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33400"/>
            <a:ext cx="10795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8" r="24896"/>
          <a:stretch/>
        </p:blipFill>
        <p:spPr>
          <a:xfrm>
            <a:off x="4848225" y="304800"/>
            <a:ext cx="4038600" cy="571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0300"/>
            <a:ext cx="1126435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92" y="4608368"/>
            <a:ext cx="1035050" cy="14114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352674"/>
            <a:ext cx="2857500" cy="42005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066800" y="1524000"/>
            <a:ext cx="7467600" cy="10985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FF5050"/>
                </a:solidFill>
                <a:latin typeface="Chiller" pitchFamily="82" charset="0"/>
              </a:rPr>
              <a:t>Southern Gothic</a:t>
            </a:r>
            <a:br>
              <a:rPr lang="en-US" dirty="0">
                <a:solidFill>
                  <a:srgbClr val="FF5050"/>
                </a:solidFill>
                <a:latin typeface="Chiller" pitchFamily="82" charset="0"/>
              </a:rPr>
            </a:br>
            <a:r>
              <a:rPr lang="en-US" dirty="0">
                <a:solidFill>
                  <a:srgbClr val="FF5050"/>
                </a:solidFill>
                <a:latin typeface="Chiller" pitchFamily="82" charset="0"/>
              </a:rPr>
              <a:t>&amp;</a:t>
            </a:r>
            <a:br>
              <a:rPr lang="en-US" dirty="0">
                <a:solidFill>
                  <a:srgbClr val="FF5050"/>
                </a:solidFill>
                <a:latin typeface="Chiller" pitchFamily="82" charset="0"/>
              </a:rPr>
            </a:br>
            <a:r>
              <a:rPr lang="en-US" dirty="0">
                <a:solidFill>
                  <a:srgbClr val="FF5050"/>
                </a:solidFill>
                <a:latin typeface="Chiller" pitchFamily="82" charset="0"/>
              </a:rPr>
              <a:t>Modern Gothic</a:t>
            </a:r>
          </a:p>
        </p:txBody>
      </p:sp>
      <p:pic>
        <p:nvPicPr>
          <p:cNvPr id="29700" name="Picture 10" descr="http://www.img-photo.com/sitebuildercontent/sitebuilderpictures/AntebellumHo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43200"/>
            <a:ext cx="4902200" cy="367665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30724" name="Picture 5" descr="Click to download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90525"/>
            <a:ext cx="4562475" cy="2976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0" y="4867275"/>
            <a:ext cx="266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200">
                <a:cs typeface="Times New Roman" pitchFamily="18" charset="0"/>
              </a:rPr>
              <a:t> </a:t>
            </a:r>
            <a:r>
              <a:rPr lang="en-US" sz="1400"/>
              <a:t> </a:t>
            </a:r>
            <a:endParaRPr lang="en-US"/>
          </a:p>
        </p:txBody>
      </p:sp>
      <p:sp>
        <p:nvSpPr>
          <p:cNvPr id="30726" name="Text Box 8"/>
          <p:cNvSpPr txBox="1">
            <a:spLocks noChangeArrowheads="1"/>
          </p:cNvSpPr>
          <p:nvPr/>
        </p:nvSpPr>
        <p:spPr bwMode="auto">
          <a:xfrm>
            <a:off x="4724400" y="40386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American Gothic</a:t>
            </a:r>
          </a:p>
        </p:txBody>
      </p:sp>
      <p:sp>
        <p:nvSpPr>
          <p:cNvPr id="30727" name="TextBox 1"/>
          <p:cNvSpPr txBox="1">
            <a:spLocks noChangeArrowheads="1"/>
          </p:cNvSpPr>
          <p:nvPr/>
        </p:nvSpPr>
        <p:spPr bwMode="auto">
          <a:xfrm>
            <a:off x="457200" y="5019675"/>
            <a:ext cx="8305800" cy="156966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/>
              <a:t>Take a look at the real house that inspired Grant Wood to paint his Gothic and iconic work of art.  Take a look at the gothic arch of the window and the pinched anxious expressions of the two people in the painting.</a:t>
            </a:r>
          </a:p>
        </p:txBody>
      </p:sp>
      <p:pic>
        <p:nvPicPr>
          <p:cNvPr id="30728" name="Picture 10" descr="http://upload.wikimedia.org/wikipedia/commons/thumb/7/71/Grant_DeVolson_Wood_-_American_Gothic.jpg/250px-Grant_DeVolson_Wood_-_American_Goth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48" y="381000"/>
            <a:ext cx="3672927" cy="4407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3143250" y="2471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1749" name="Picture 8" descr="http://www.galen-frysinger.us/united_states/natchez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7"/>
          <a:stretch>
            <a:fillRect/>
          </a:stretch>
        </p:blipFill>
        <p:spPr bwMode="auto">
          <a:xfrm>
            <a:off x="6858000" y="2362200"/>
            <a:ext cx="2133600" cy="223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96375894"/>
              </p:ext>
            </p:extLst>
          </p:nvPr>
        </p:nvGraphicFramePr>
        <p:xfrm>
          <a:off x="457200" y="228600"/>
          <a:ext cx="6234113" cy="6513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25141236"/>
              </p:ext>
            </p:extLst>
          </p:nvPr>
        </p:nvGraphicFramePr>
        <p:xfrm>
          <a:off x="228599" y="228600"/>
          <a:ext cx="8601075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77164164"/>
              </p:ext>
            </p:extLst>
          </p:nvPr>
        </p:nvGraphicFramePr>
        <p:xfrm>
          <a:off x="152400" y="152400"/>
          <a:ext cx="89154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94896"/>
            <a:ext cx="5638800" cy="2895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marL="18288" indent="0" fontAlgn="auto">
              <a:spcAft>
                <a:spcPts val="0"/>
              </a:spcAft>
              <a:buNone/>
              <a:defRPr/>
            </a:pPr>
            <a:r>
              <a:rPr lang="en-US" sz="3600" dirty="0">
                <a:effectLst/>
                <a:latin typeface="Times New Roman" pitchFamily="18" charset="0"/>
              </a:rPr>
              <a:t>This fascination with the outsider is in many ways used to show readers not only the </a:t>
            </a:r>
            <a:r>
              <a:rPr lang="en-US" sz="3600" dirty="0">
                <a:solidFill>
                  <a:schemeClr val="bg1"/>
                </a:solidFill>
                <a:effectLst/>
                <a:latin typeface="Times New Roman" pitchFamily="18" charset="0"/>
              </a:rPr>
              <a:t>individuality </a:t>
            </a:r>
            <a:r>
              <a:rPr lang="en-US" sz="3600" dirty="0">
                <a:effectLst/>
                <a:latin typeface="Times New Roman" pitchFamily="18" charset="0"/>
              </a:rPr>
              <a:t>of the southern culture, but also to </a:t>
            </a:r>
            <a:r>
              <a:rPr lang="en-US" sz="3600" dirty="0">
                <a:solidFill>
                  <a:schemeClr val="bg1"/>
                </a:solidFill>
                <a:effectLst/>
                <a:latin typeface="Times New Roman" pitchFamily="18" charset="0"/>
              </a:rPr>
              <a:t>connect</a:t>
            </a:r>
            <a:r>
              <a:rPr lang="en-US" sz="3600" dirty="0">
                <a:effectLst/>
                <a:latin typeface="Times New Roman" pitchFamily="18" charset="0"/>
              </a:rPr>
              <a:t> each reader to their own </a:t>
            </a:r>
            <a:r>
              <a:rPr lang="en-US" sz="3600" dirty="0">
                <a:solidFill>
                  <a:schemeClr val="bg1"/>
                </a:solidFill>
                <a:effectLst/>
                <a:latin typeface="Times New Roman" pitchFamily="18" charset="0"/>
              </a:rPr>
              <a:t>unique</a:t>
            </a:r>
            <a:r>
              <a:rPr lang="en-US" sz="3600" dirty="0">
                <a:effectLst/>
                <a:latin typeface="Times New Roman" pitchFamily="18" charset="0"/>
              </a:rPr>
              <a:t> "freakish" nature.</a:t>
            </a:r>
          </a:p>
          <a:p>
            <a:pPr marL="274320" indent="-256032"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86200"/>
            <a:ext cx="46482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Outsider</a:t>
            </a:r>
          </a:p>
        </p:txBody>
      </p:sp>
      <p:pic>
        <p:nvPicPr>
          <p:cNvPr id="34820" name="Picture 2" descr="http://2.bp.blogspot.com/_bXvUOtuNCVU/TBPJjbGr3KI/AAAAAAAAAAM/ubP-1mwgpdQ/s320/Hulga's+l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581400"/>
            <a:ext cx="2217823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 descr="http://ecx.images-amazon.com/images/I/51sg1OywHpL._BO2,204,203,200_PIsitb-sticker-arrow-click,TopRight,35,-76_AA300_SH20_OU01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13333" r="24332"/>
          <a:stretch>
            <a:fillRect/>
          </a:stretch>
        </p:blipFill>
        <p:spPr bwMode="auto">
          <a:xfrm>
            <a:off x="6747711" y="245684"/>
            <a:ext cx="1981200" cy="2994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33401" y="1524000"/>
            <a:ext cx="4257674" cy="467622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27432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>
                <a:effectLst/>
                <a:latin typeface="Times New Roman" pitchFamily="18" charset="0"/>
              </a:rPr>
              <a:t>   The idea of being locked up is often both literal and figurative in Southern Gothic works.  </a:t>
            </a:r>
          </a:p>
          <a:p>
            <a:pPr marL="27432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>
              <a:effectLst/>
              <a:latin typeface="Times New Roman" pitchFamily="18" charset="0"/>
            </a:endParaRPr>
          </a:p>
          <a:p>
            <a:pPr marL="27432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>
                <a:effectLst/>
                <a:latin typeface="Times New Roman" pitchFamily="18" charset="0"/>
              </a:rPr>
              <a:t>   While many southern gothic tales include an incident where a character is sent to jail or locked up, there are also several gothic characters that live in </a:t>
            </a:r>
            <a:r>
              <a:rPr lang="en-US" sz="2800" i="1" dirty="0">
                <a:solidFill>
                  <a:schemeClr val="bg1"/>
                </a:solidFill>
                <a:effectLst/>
                <a:latin typeface="Times New Roman" pitchFamily="18" charset="0"/>
              </a:rPr>
              <a:t>fate</a:t>
            </a:r>
            <a:r>
              <a:rPr lang="en-US" sz="2800" dirty="0">
                <a:solidFill>
                  <a:schemeClr val="bg1"/>
                </a:solidFill>
                <a:effectLst/>
                <a:latin typeface="Times New Roman" pitchFamily="18" charset="0"/>
              </a:rPr>
              <a:t>'s prison</a:t>
            </a:r>
            <a:r>
              <a:rPr lang="en-US" sz="2800" dirty="0">
                <a:effectLst/>
                <a:latin typeface="Times New Roman" pitchFamily="18" charset="0"/>
              </a:rPr>
              <a:t> without hope of parole.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pitchFamily="34" charset="0"/>
              </a:rPr>
              <a:t> </a:t>
            </a:r>
          </a:p>
          <a:p>
            <a:pPr marL="27432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" y="1131888"/>
            <a:ext cx="7543800" cy="9144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effectLst/>
                <a:latin typeface="Times New Roman" pitchFamily="18" charset="0"/>
              </a:rPr>
              <a:t>Imprisonment</a:t>
            </a:r>
            <a:br>
              <a:rPr lang="en-US" dirty="0">
                <a:effectLst/>
                <a:latin typeface="Times New Roman" pitchFamily="18" charset="0"/>
              </a:rPr>
            </a:br>
            <a:endParaRPr lang="en-US" dirty="0">
              <a:effectLst/>
              <a:latin typeface="Times New Roman" pitchFamily="18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90500" y="2074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5845" name="Picture 6" descr="ScannedPicture2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57200"/>
            <a:ext cx="3733800" cy="238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www.amnesty.ca/site_images/managed/colombia_prison_grafic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687" y="3133725"/>
            <a:ext cx="29156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"/>
            <a:ext cx="7543800" cy="426719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274320" indent="-256032" fontAlgn="auto">
              <a:spcAft>
                <a:spcPts val="0"/>
              </a:spcAft>
              <a:buFontTx/>
              <a:buChar char="•"/>
              <a:defRPr/>
            </a:pP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  <a:t>Southern gothic writers covered a period in the South's history when violence was particularly prevalent.</a:t>
            </a:r>
          </a:p>
          <a:p>
            <a:pPr marL="18288" indent="0" fontAlgn="auto">
              <a:spcAft>
                <a:spcPts val="0"/>
              </a:spcAft>
              <a:buNone/>
              <a:defRPr/>
            </a:pPr>
            <a:endParaRPr lang="en-US" sz="2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274320" indent="-256032" fontAlgn="auto">
              <a:spcAft>
                <a:spcPts val="0"/>
              </a:spcAft>
              <a:buFontTx/>
              <a:buChar char="•"/>
              <a:defRPr/>
            </a:pP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  <a:t>After the 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bloodshed</a:t>
            </a: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  <a:t> of the Civil War, and the period of reconstruction that followed, 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racial tension and fear </a:t>
            </a: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  <a:t>ran high in many small southern towns. </a:t>
            </a:r>
          </a:p>
          <a:p>
            <a:pPr marL="18288" indent="0" fontAlgn="auto">
              <a:spcAft>
                <a:spcPts val="0"/>
              </a:spcAft>
              <a:buNone/>
              <a:defRPr/>
            </a:pPr>
            <a:endParaRPr lang="en-US" sz="2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274320" indent="-256032" fontAlgn="auto">
              <a:spcAft>
                <a:spcPts val="0"/>
              </a:spcAft>
              <a:buFontTx/>
              <a:buChar char="•"/>
              <a:defRPr/>
            </a:pP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  <a:t>This plays its part in many of the stories of this genre.</a:t>
            </a:r>
          </a:p>
          <a:p>
            <a:pPr marL="27432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>
              <a:effectLst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10200"/>
            <a:ext cx="7543800" cy="9144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effectLst/>
                <a:latin typeface="Times New Roman" pitchFamily="18" charset="0"/>
              </a:rPr>
              <a:t>Violence</a:t>
            </a:r>
            <a:br>
              <a:rPr lang="en-US" dirty="0">
                <a:effectLst/>
                <a:latin typeface="Times New Roman" pitchFamily="18" charset="0"/>
              </a:rPr>
            </a:br>
            <a:endParaRPr lang="en-US" dirty="0">
              <a:effectLst/>
              <a:latin typeface="Times New Roman" pitchFamily="18" charset="0"/>
            </a:endParaRPr>
          </a:p>
        </p:txBody>
      </p:sp>
      <p:pic>
        <p:nvPicPr>
          <p:cNvPr id="36868" name="Picture 5" descr="http://3.bp.blogspot.com/_aH3P3jehh18/TNIHPdT1gxI/AAAAAAAAAEo/dAk34HehGmE/s1600/agoodmanf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00810"/>
            <a:ext cx="3352800" cy="244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152400"/>
            <a:ext cx="5334000" cy="5410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>
                <a:effectLst/>
                <a:latin typeface="Times New Roman" pitchFamily="18" charset="0"/>
              </a:rPr>
              <a:t>It wouldn't be southern gothic if you didn't feel like you'd been thrust in the center of a dusty, peach-scented, lonely downtown where porch-bound widows rock gently on creaky rockers, rusty pick-up trucks drive by filled with grimy farmhands, the general store is run by the town drunk, and flies and mosquitoes circle glasses of ice-filled lemonade.</a:t>
            </a:r>
          </a:p>
          <a:p>
            <a:pPr marL="18288" indent="0">
              <a:lnSpc>
                <a:spcPct val="90000"/>
              </a:lnSpc>
              <a:buNone/>
            </a:pPr>
            <a:r>
              <a:rPr lang="en-US" sz="2400" dirty="0">
                <a:effectLst/>
                <a:latin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>
                <a:effectLst/>
                <a:latin typeface="Times New Roman" pitchFamily="18" charset="0"/>
              </a:rPr>
              <a:t>The sense of place is strong—awash in 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itchFamily="18" charset="0"/>
              </a:rPr>
              <a:t>calm, heat, lost dreams and wayward souls</a:t>
            </a:r>
            <a:r>
              <a:rPr lang="en-US" sz="2400" dirty="0">
                <a:effectLst/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effectLst/>
              <a:latin typeface="Times New Roman" pitchFamily="18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172200"/>
            <a:ext cx="7543800" cy="9144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effectLst/>
                <a:latin typeface="Times New Roman" pitchFamily="18" charset="0"/>
              </a:rPr>
              <a:t>Sense of Place</a:t>
            </a:r>
            <a:br>
              <a:rPr lang="en-US" dirty="0">
                <a:effectLst/>
                <a:latin typeface="Times New Roman" pitchFamily="18" charset="0"/>
              </a:rPr>
            </a:br>
            <a:endParaRPr lang="en-US" dirty="0">
              <a:effectLst/>
              <a:latin typeface="Times New Roman" pitchFamily="18" charset="0"/>
            </a:endParaRPr>
          </a:p>
        </p:txBody>
      </p:sp>
      <p:pic>
        <p:nvPicPr>
          <p:cNvPr id="37892" name="Picture 7" descr="http://www.cottagehomedecorating.com/images/cottage-house-porch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33400"/>
            <a:ext cx="29972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9" descr="http://www.americanenglishdoctor.com/IMAGES/Media/duk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3732213"/>
            <a:ext cx="3048000" cy="2084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28800"/>
            <a:ext cx="76962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7200" dirty="0">
                <a:solidFill>
                  <a:srgbClr val="FF0000"/>
                </a:solidFill>
                <a:latin typeface="Chiller" pitchFamily="82" charset="0"/>
              </a:rPr>
              <a:t>Southern Gothic Authors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498454"/>
              </p:ext>
            </p:extLst>
          </p:nvPr>
        </p:nvGraphicFramePr>
        <p:xfrm>
          <a:off x="228600" y="152400"/>
          <a:ext cx="8763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2238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08342802"/>
              </p:ext>
            </p:extLst>
          </p:nvPr>
        </p:nvGraphicFramePr>
        <p:xfrm>
          <a:off x="381000" y="228600"/>
          <a:ext cx="84582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08398248"/>
              </p:ext>
            </p:extLst>
          </p:nvPr>
        </p:nvGraphicFramePr>
        <p:xfrm>
          <a:off x="228600" y="304800"/>
          <a:ext cx="8763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00788172"/>
              </p:ext>
            </p:extLst>
          </p:nvPr>
        </p:nvGraphicFramePr>
        <p:xfrm>
          <a:off x="228600" y="152400"/>
          <a:ext cx="8763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01894"/>
              </p:ext>
            </p:extLst>
          </p:nvPr>
        </p:nvGraphicFramePr>
        <p:xfrm>
          <a:off x="457200" y="152400"/>
          <a:ext cx="85344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3200400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>
                <a:cs typeface="Times New Roman" pitchFamily="18" charset="0"/>
              </a:rPr>
              <a:t>William Gilmore Simms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6740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71463" y="1743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3011" name="Picture 4" descr="cibighouseGM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57200"/>
            <a:ext cx="4876800" cy="4332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Text Box 5"/>
          <p:cNvSpPr txBox="1">
            <a:spLocks noChangeArrowheads="1"/>
          </p:cNvSpPr>
          <p:nvPr/>
        </p:nvSpPr>
        <p:spPr bwMode="auto">
          <a:xfrm>
            <a:off x="1524000" y="5867400"/>
            <a:ext cx="5638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800" dirty="0">
                <a:solidFill>
                  <a:srgbClr val="FF5050"/>
                </a:solidFill>
                <a:latin typeface="Chiller" pitchFamily="82" charset="0"/>
              </a:rPr>
              <a:t>The End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685800"/>
            <a:ext cx="6096000" cy="365759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274320" indent="-256032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hlinkClick r:id="rId2"/>
              </a:rPr>
              <a:t>http://www.oprah.com/oprahsbookclub/Southern-Gothic-Distinguising-Features/3</a:t>
            </a:r>
            <a:endParaRPr lang="en-US" dirty="0">
              <a:solidFill>
                <a:schemeClr val="tx1"/>
              </a:solidFill>
            </a:endParaRPr>
          </a:p>
          <a:p>
            <a:pPr marL="274320" indent="-256032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effectLst/>
                <a:hlinkClick r:id="rId3"/>
              </a:rPr>
              <a:t>www.dunkirkcsd.org/1138207210582570/lib/.../</a:t>
            </a:r>
            <a:r>
              <a:rPr lang="en-US" b="1" dirty="0">
                <a:solidFill>
                  <a:schemeClr val="tx1"/>
                </a:solidFill>
                <a:effectLst/>
                <a:hlinkClick r:id="rId3"/>
              </a:rPr>
              <a:t>southern</a:t>
            </a:r>
            <a:r>
              <a:rPr lang="en-US" dirty="0">
                <a:solidFill>
                  <a:schemeClr val="tx1"/>
                </a:solidFill>
                <a:effectLst/>
                <a:hlinkClick r:id="rId3"/>
              </a:rPr>
              <a:t>_</a:t>
            </a:r>
            <a:r>
              <a:rPr lang="en-US" b="1" dirty="0">
                <a:solidFill>
                  <a:schemeClr val="tx1"/>
                </a:solidFill>
                <a:effectLst/>
                <a:hlinkClick r:id="rId3"/>
              </a:rPr>
              <a:t>gothic</a:t>
            </a:r>
            <a:r>
              <a:rPr lang="en-US" dirty="0">
                <a:solidFill>
                  <a:schemeClr val="tx1"/>
                </a:solidFill>
                <a:effectLst/>
                <a:hlinkClick r:id="rId3"/>
              </a:rPr>
              <a:t>.doc</a:t>
            </a:r>
            <a:endParaRPr lang="en-US" dirty="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hlinkClick r:id="rId4"/>
              </a:rPr>
              <a:t>http://www.nobelprize.org/nobel_prizes/literature/laureates/1949/faulkner-bio.html</a:t>
            </a:r>
            <a:endParaRPr lang="en-US" dirty="0">
              <a:solidFill>
                <a:schemeClr val="tx1"/>
              </a:solidFill>
              <a:effectLst/>
            </a:endParaRPr>
          </a:p>
          <a:p>
            <a:pPr marL="274320" indent="-256032"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800600"/>
            <a:ext cx="432816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Works Cited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6559</TotalTime>
  <Words>2424</Words>
  <Application>Microsoft Office PowerPoint</Application>
  <PresentationFormat>On-screen Show (4:3)</PresentationFormat>
  <Paragraphs>209</Paragraphs>
  <Slides>41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Batang</vt:lpstr>
      <vt:lpstr>Arial</vt:lpstr>
      <vt:lpstr>Arial Unicode MS</vt:lpstr>
      <vt:lpstr>Book Antiqua</vt:lpstr>
      <vt:lpstr>Calibri</vt:lpstr>
      <vt:lpstr>Chiller</vt:lpstr>
      <vt:lpstr>Garamond</vt:lpstr>
      <vt:lpstr>Palatino Linotype</vt:lpstr>
      <vt:lpstr>Times New Roman</vt:lpstr>
      <vt:lpstr>Trebuchet MS</vt:lpstr>
      <vt:lpstr>Wingdings</vt:lpstr>
      <vt:lpstr>Elemental</vt:lpstr>
      <vt:lpstr>American Gothic Unit</vt:lpstr>
      <vt:lpstr>Traditional Gothic Characteristics: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 Gothic Motifs: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Traditional Gothic Authors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Modern Movies, TV and Books influenced by Gothic tradition.</vt:lpstr>
      <vt:lpstr>Southern Gothic &amp; Modern Gothic</vt:lpstr>
      <vt:lpstr>PowerPoint Presentation</vt:lpstr>
      <vt:lpstr>PowerPoint Presentation</vt:lpstr>
      <vt:lpstr>PowerPoint Presentation</vt:lpstr>
      <vt:lpstr>PowerPoint Presentation</vt:lpstr>
      <vt:lpstr>The Outsider</vt:lpstr>
      <vt:lpstr>Imprisonment </vt:lpstr>
      <vt:lpstr>Violence </vt:lpstr>
      <vt:lpstr>Sense of Place </vt:lpstr>
      <vt:lpstr>Southern Gothic Authors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 Cited</vt:lpstr>
    </vt:vector>
  </TitlesOfParts>
  <Company>Ortrail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Gothic Unit</dc:title>
  <dc:creator>Ortrail</dc:creator>
  <cp:lastModifiedBy>Trina Schmidt</cp:lastModifiedBy>
  <cp:revision>147</cp:revision>
  <dcterms:created xsi:type="dcterms:W3CDTF">2005-06-09T16:41:40Z</dcterms:created>
  <dcterms:modified xsi:type="dcterms:W3CDTF">2021-01-05T19:30:59Z</dcterms:modified>
</cp:coreProperties>
</file>