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1/6/2021</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7032"/>
            <a:ext cx="4306824" cy="5486400"/>
          </a:xfrm>
          <a:prstGeom prst="rect">
            <a:avLst/>
          </a:prstGeom>
        </p:spPr>
      </p:pic>
      <p:sp>
        <p:nvSpPr>
          <p:cNvPr id="2" name="Title 1"/>
          <p:cNvSpPr>
            <a:spLocks noGrp="1"/>
          </p:cNvSpPr>
          <p:nvPr>
            <p:ph type="ctrTitle"/>
          </p:nvPr>
        </p:nvSpPr>
        <p:spPr/>
        <p:txBody>
          <a:bodyPr/>
          <a:lstStyle/>
          <a:p>
            <a:r>
              <a:rPr lang="en-US" dirty="0"/>
              <a:t>Joyce Carol </a:t>
            </a:r>
            <a:r>
              <a:rPr lang="en-US" dirty="0" err="1"/>
              <a:t>oates</a:t>
            </a:r>
            <a:endParaRPr lang="en-US" dirty="0"/>
          </a:p>
        </p:txBody>
      </p:sp>
      <p:sp>
        <p:nvSpPr>
          <p:cNvPr id="3" name="Subtitle 2"/>
          <p:cNvSpPr>
            <a:spLocks noGrp="1"/>
          </p:cNvSpPr>
          <p:nvPr>
            <p:ph type="subTitle" idx="1"/>
          </p:nvPr>
        </p:nvSpPr>
        <p:spPr/>
        <p:txBody>
          <a:bodyPr/>
          <a:lstStyle/>
          <a:p>
            <a:r>
              <a:rPr lang="en-US" dirty="0"/>
              <a:t>The Modern Gothic</a:t>
            </a:r>
          </a:p>
        </p:txBody>
      </p:sp>
    </p:spTree>
    <p:extLst>
      <p:ext uri="{BB962C8B-B14F-4D97-AF65-F5344CB8AC3E}">
        <p14:creationId xmlns:p14="http://schemas.microsoft.com/office/powerpoint/2010/main" val="93943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Joyce Carol Oates:  1938-</a:t>
            </a:r>
            <a:br>
              <a:rPr lang="en-US" dirty="0">
                <a:effectLst/>
              </a:rPr>
            </a:br>
            <a:endParaRPr lang="en-US" dirty="0"/>
          </a:p>
        </p:txBody>
      </p:sp>
      <p:sp>
        <p:nvSpPr>
          <p:cNvPr id="3" name="Content Placeholder 2"/>
          <p:cNvSpPr>
            <a:spLocks noGrp="1"/>
          </p:cNvSpPr>
          <p:nvPr>
            <p:ph idx="1"/>
          </p:nvPr>
        </p:nvSpPr>
        <p:spPr/>
        <p:txBody>
          <a:bodyPr>
            <a:normAutofit/>
          </a:bodyPr>
          <a:lstStyle/>
          <a:p>
            <a:pPr hangingPunct="0"/>
            <a:r>
              <a:rPr lang="en-US" dirty="0">
                <a:effectLst/>
              </a:rPr>
              <a:t>Oates writes in the genre of the MODERN GOTHIC:  same take on the gothic style of dreary, decayed atmosphere, supernatural…but takes place in the modern day.</a:t>
            </a:r>
          </a:p>
          <a:p>
            <a:pPr hangingPunct="0"/>
            <a:r>
              <a:rPr lang="en-US" dirty="0">
                <a:effectLst/>
              </a:rPr>
              <a:t>Oates explores the inner workings of the human mind.  Includes characters who are disturbed or who are looking for their identity.  She writes about ordinary people whose lives are upset by some force beyond their control…shows how people are powerless to save their identities from shadowy, perhaps supernatural forces.</a:t>
            </a:r>
          </a:p>
          <a:p>
            <a:endParaRPr lang="en-US" dirty="0"/>
          </a:p>
        </p:txBody>
      </p:sp>
    </p:spTree>
    <p:extLst>
      <p:ext uri="{BB962C8B-B14F-4D97-AF65-F5344CB8AC3E}">
        <p14:creationId xmlns:p14="http://schemas.microsoft.com/office/powerpoint/2010/main" val="3850019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Style</a:t>
            </a:r>
          </a:p>
        </p:txBody>
      </p:sp>
      <p:sp>
        <p:nvSpPr>
          <p:cNvPr id="3" name="Content Placeholder 2"/>
          <p:cNvSpPr>
            <a:spLocks noGrp="1"/>
          </p:cNvSpPr>
          <p:nvPr>
            <p:ph idx="1"/>
          </p:nvPr>
        </p:nvSpPr>
        <p:spPr/>
        <p:txBody>
          <a:bodyPr/>
          <a:lstStyle/>
          <a:p>
            <a:r>
              <a:rPr lang="en-US" dirty="0"/>
              <a:t>Oates explores the inner workings of the human mind.  </a:t>
            </a:r>
          </a:p>
          <a:p>
            <a:r>
              <a:rPr lang="en-US"/>
              <a:t>Includes </a:t>
            </a:r>
            <a:r>
              <a:rPr lang="en-US" dirty="0"/>
              <a:t>characters who are disturbed or who are looking for their identity</a:t>
            </a:r>
            <a:r>
              <a:rPr lang="en-US"/>
              <a:t>.  </a:t>
            </a:r>
          </a:p>
          <a:p>
            <a:r>
              <a:rPr lang="en-US"/>
              <a:t>She </a:t>
            </a:r>
            <a:r>
              <a:rPr lang="en-US" dirty="0"/>
              <a:t>writes about ordinary people whose lives are upset by some force beyond their control…shows how people are powerless to save their identities from shadowy, perhaps supernatural forces.</a:t>
            </a:r>
          </a:p>
          <a:p>
            <a:endParaRPr lang="en-US" dirty="0"/>
          </a:p>
          <a:p>
            <a:endParaRPr lang="en-US" dirty="0"/>
          </a:p>
        </p:txBody>
      </p:sp>
    </p:spTree>
    <p:extLst>
      <p:ext uri="{BB962C8B-B14F-4D97-AF65-F5344CB8AC3E}">
        <p14:creationId xmlns:p14="http://schemas.microsoft.com/office/powerpoint/2010/main" val="8861586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TC104033921[[fn=Damask]]</Template>
  <TotalTime>34</TotalTime>
  <Words>155</Words>
  <Application>Microsoft Office PowerPoint</Application>
  <PresentationFormat>Widescreen</PresentationFormat>
  <Paragraphs>9</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Bookman Old Style</vt:lpstr>
      <vt:lpstr>Rockwell</vt:lpstr>
      <vt:lpstr>Damask</vt:lpstr>
      <vt:lpstr>Joyce Carol oates</vt:lpstr>
      <vt:lpstr>Joyce Carol Oates:  1938- </vt:lpstr>
      <vt:lpstr>Style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Joyce Carol oates</dc:title>
  <dc:creator>Julie Ferreira</dc:creator>
  <cp:lastModifiedBy>Trina Schmidt</cp:lastModifiedBy>
  <cp:revision>4</cp:revision>
  <dcterms:created xsi:type="dcterms:W3CDTF">2013-10-27T16:30:06Z</dcterms:created>
  <dcterms:modified xsi:type="dcterms:W3CDTF">2021-01-06T16:20:17Z</dcterms:modified>
</cp:coreProperties>
</file>