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80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19" autoAdjust="0"/>
  </p:normalViewPr>
  <p:slideViewPr>
    <p:cSldViewPr snapToGrid="0">
      <p:cViewPr varScale="1">
        <p:scale>
          <a:sx n="86" d="100"/>
          <a:sy n="86" d="100"/>
        </p:scale>
        <p:origin x="114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981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277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205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774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31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334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585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149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512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80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192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2098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324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758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45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3/18/2022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7440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large, sitting, white, numbers">
            <a:extLst>
              <a:ext uri="{FF2B5EF4-FFF2-40B4-BE49-F238E27FC236}">
                <a16:creationId xmlns:a16="http://schemas.microsoft.com/office/drawing/2014/main" id="{9A5D9ED1-DFCC-4799-89E2-D118451B98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" y="0"/>
            <a:ext cx="12191356" cy="6858000"/>
          </a:xfrm>
          <a:prstGeom prst="rect">
            <a:avLst/>
          </a:prstGeom>
        </p:spPr>
      </p:pic>
      <p:sp useBgFill="1">
        <p:nvSpPr>
          <p:cNvPr id="96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9962" y="1673524"/>
            <a:ext cx="3485073" cy="2420504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Invoice Discounts</a:t>
            </a:r>
          </a:p>
        </p:txBody>
      </p:sp>
    </p:spTree>
    <p:extLst>
      <p:ext uri="{BB962C8B-B14F-4D97-AF65-F5344CB8AC3E}">
        <p14:creationId xmlns:p14="http://schemas.microsoft.com/office/powerpoint/2010/main" val="1583120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1CAF5B-3FD5-4FA8-AC69-EC3218F7EB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1934" y="285994"/>
            <a:ext cx="8955537" cy="6286011"/>
          </a:xfrm>
        </p:spPr>
      </p:pic>
    </p:spTree>
    <p:extLst>
      <p:ext uri="{BB962C8B-B14F-4D97-AF65-F5344CB8AC3E}">
        <p14:creationId xmlns:p14="http://schemas.microsoft.com/office/powerpoint/2010/main" val="2988129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1402C2-39A5-4A4C-982F-06A69CE29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076" y="252377"/>
            <a:ext cx="9513848" cy="652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093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65A30D-3F23-4ABF-9A29-43872FC29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532" y="241311"/>
            <a:ext cx="8898673" cy="639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216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3C1F28-480F-4D46-BF37-E85B072B4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414" y="521784"/>
            <a:ext cx="9132849" cy="610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2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6FF48D-E9B5-4C82-909D-99983701C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48" y="779921"/>
            <a:ext cx="9651904" cy="529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05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180B95-EAE0-407E-8234-A4D460AFF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473" y="221588"/>
            <a:ext cx="10549053" cy="641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98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4F017D-BD3D-42B5-ACC6-E32D2027B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894" y="356143"/>
            <a:ext cx="8398610" cy="614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4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76F613-6457-417E-8383-847C27B9C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804" y="346636"/>
            <a:ext cx="8140391" cy="616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82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7D5601-88C5-4E63-8DD7-5ABBFC3B3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725" y="312150"/>
            <a:ext cx="9350550" cy="62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181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135952-4407-45CE-8651-3C805DA37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232" y="226619"/>
            <a:ext cx="8317535" cy="64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6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627C7F-69CB-4C8E-ADA3-CAB337370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473" y="290047"/>
            <a:ext cx="9199756" cy="639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34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6C1BE9-AE7F-4E99-AA76-D72225E3C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810" y="1215720"/>
            <a:ext cx="9130754" cy="435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928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B572EA-4749-4BD6-B666-BBDAC1F9E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401" y="325479"/>
            <a:ext cx="8669198" cy="620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94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B02CB4-2427-4387-ADB9-4F41BF8B0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307" y="104255"/>
            <a:ext cx="9467386" cy="664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28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91C905-AB57-4CD6-926F-B975813A8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284" y="510017"/>
            <a:ext cx="10547710" cy="576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422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7A26A2-E67D-44B4-A494-AD9215E7E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170" y="657922"/>
            <a:ext cx="9690176" cy="554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624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726AC8-88A6-4C1A-A832-0143464A9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449" y="575592"/>
            <a:ext cx="9378175" cy="565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8783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Arial Nova">
      <a:majorFont>
        <a:latin typeface="Arial Nova Light"/>
        <a:ea typeface=""/>
        <a:cs typeface=""/>
      </a:majorFont>
      <a:minorFont>
        <a:latin typeface="Arial Nova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E70FC5-1855-47AB-8CE1-CB3C873A8988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30CB38EC-895A-4F8F-8F75-E263501ABB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60E646-30AD-4BA0-97EA-A7A07DF549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{5B5781A9-F3B8-4DB0-9061-9C03AE079433}tf11665031_win32</Template>
  <TotalTime>33</TotalTime>
  <Words>2</Words>
  <Application>Microsoft Office PowerPoint</Application>
  <PresentationFormat>Widescreen</PresentationFormat>
  <Paragraphs>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 Nova</vt:lpstr>
      <vt:lpstr>Arial Nova Light</vt:lpstr>
      <vt:lpstr>Wingdings 2</vt:lpstr>
      <vt:lpstr>SlateVTI</vt:lpstr>
      <vt:lpstr>Invoice Discounts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Invoice Discounts</dc:title>
  <dc:creator>Trina Schmidt</dc:creator>
  <cp:lastModifiedBy>Trina Schmidt</cp:lastModifiedBy>
  <cp:revision>1</cp:revision>
  <dcterms:created xsi:type="dcterms:W3CDTF">2022-03-18T19:23:46Z</dcterms:created>
  <dcterms:modified xsi:type="dcterms:W3CDTF">2022-03-18T19:57:35Z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