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219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2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789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2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81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7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891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87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56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280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09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3829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92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22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96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72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51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ACD5218-92E1-4F72-83C9-351557FD324C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2030C-86E3-4B14-988E-FACED8202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90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DE4FF-6482-D5CF-023D-6C3F91B6D9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6202C5-0C3B-50C7-C6DE-30EB1BDD86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271510-93D3-DD23-8075-7466C57B6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" y="1272352"/>
            <a:ext cx="10400221" cy="436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33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C58D33-3CD5-AD5A-CD56-E5C97578B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088" y="1232695"/>
            <a:ext cx="9967824" cy="510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97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639DB0-A97F-F607-677B-5F5DBEF6D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20" y="1447628"/>
            <a:ext cx="10607959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07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6B55E2-2339-7635-86D8-267035294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285" y="1186199"/>
            <a:ext cx="9792549" cy="541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04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C2278A-AABE-23BF-F4BD-258076AB1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742" y="1440007"/>
            <a:ext cx="9190516" cy="39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72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0AA2A3-2E8E-EE32-06AA-4F2CF512A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534" y="1276903"/>
            <a:ext cx="8535140" cy="481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4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2D742D-0876-DBF2-CE23-839D5E7E9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653" y="1535998"/>
            <a:ext cx="7178662" cy="448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99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DAA571-42C3-5B99-6E0C-AF0C2E0A6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382" y="1838568"/>
            <a:ext cx="8667900" cy="373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26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1498CA-8990-C837-5FC4-4CDF78417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701" y="1238016"/>
            <a:ext cx="8931414" cy="538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25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CA9401-946B-5C87-DAE8-EA15C594A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376" y="1754741"/>
            <a:ext cx="9182640" cy="411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14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D55076-1359-6D28-E0E1-3AB3B8C98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013" y="1253301"/>
            <a:ext cx="7071973" cy="435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510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7760E3-6A64-10D4-74E3-6A837DC88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475" y="1440008"/>
            <a:ext cx="5197290" cy="19889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F3E427-7F8C-4D34-A3C3-AF340A65E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936" y="4117258"/>
            <a:ext cx="3560064" cy="200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474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4D1C7B-AD1A-82F1-2FF8-E97F0490E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31" y="2038229"/>
            <a:ext cx="5503576" cy="24057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6DA87F-A40D-0CE9-4784-724E12337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795" y="306847"/>
            <a:ext cx="3781947" cy="638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152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DE13BC-520A-511E-2360-89DE7DD8F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91" y="2378865"/>
            <a:ext cx="5954575" cy="19336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7706A1-322C-855D-6B19-1B23160CD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992" y="223793"/>
            <a:ext cx="2811124" cy="641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43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18E862-CFF1-7E7F-9FBA-F9BBBE61C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300" y="2426560"/>
            <a:ext cx="4238756" cy="26028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3EECF7-BE71-E747-6B29-B59B9FD50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88" y="244625"/>
            <a:ext cx="5964936" cy="64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395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AFCFE3-EFC7-9BD2-28CE-4D06EF318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641" y="2057281"/>
            <a:ext cx="6081004" cy="295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06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7613F9-05DB-8FA3-F0BA-E0044CACC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273" y="325322"/>
            <a:ext cx="5281118" cy="11964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5F423B-BB98-C82D-9511-181AD88DA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672" y="2076288"/>
            <a:ext cx="7800895" cy="416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29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7A90E7-CCDA-2EE5-075D-3A7422670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780" y="1425530"/>
            <a:ext cx="8106237" cy="453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45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CFC953-341F-57D0-9B8C-D46B64819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604" y="1667864"/>
            <a:ext cx="9207758" cy="425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99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E97687-3047-AFA1-BE14-D42940993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618" y="1984880"/>
            <a:ext cx="9470763" cy="379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972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4392D7-0DC4-BDAB-F3E7-6A3AD6EBC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80" y="1762350"/>
            <a:ext cx="8523398" cy="407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89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E42D17-659F-15DA-8559-F7B0EFF19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922" y="1388946"/>
            <a:ext cx="8806262" cy="483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71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25F24D-7609-B411-3A10-0C9D1D9F8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876" y="1264732"/>
            <a:ext cx="7468247" cy="432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17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59FD5B-6670-2A2B-7C1C-2AD770E97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264" y="1657196"/>
            <a:ext cx="8263619" cy="418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79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EA366A-B691-4C92-5010-E3701BED9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896" y="1302836"/>
            <a:ext cx="8025677" cy="504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47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D49204-FF26-9FAB-C604-A396F5061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976" y="2362107"/>
            <a:ext cx="7534200" cy="227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161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7E0056-620D-1063-E9C8-09332FA82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888" y="1234249"/>
            <a:ext cx="8123978" cy="521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953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332487-913F-7AC4-8ABB-4F9CA3ACC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118" y="1363037"/>
            <a:ext cx="7841340" cy="478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52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2B34F9-98F3-419A-57DE-E7D3A85A3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11" y="998009"/>
            <a:ext cx="9419570" cy="550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009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5975ED-ADAA-A62C-8CD9-148CD596F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159" y="1541359"/>
            <a:ext cx="8572030" cy="457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718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64D3F1-FA4F-6DEF-9970-9B1A55BBC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874" y="1819517"/>
            <a:ext cx="8664554" cy="390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9751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C1F46C-A859-C33A-0917-1A4E1B2D3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680" y="2647882"/>
            <a:ext cx="5991914" cy="181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067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AE328A-D59E-749B-97AB-37F2F726E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128" y="1720448"/>
            <a:ext cx="7656972" cy="38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949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10E4F3-B162-4B7C-460E-E6DA91AAD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51008"/>
            <a:ext cx="9169445" cy="641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704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58A3EB-0ED8-541F-4CAC-D9EA30083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651" y="1567268"/>
            <a:ext cx="7981843" cy="430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07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A876BD-28B3-D50E-C723-E37E334D3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185" y="1970402"/>
            <a:ext cx="8268000" cy="35434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F6A142-654E-B339-410C-78884761E345}"/>
              </a:ext>
            </a:extLst>
          </p:cNvPr>
          <p:cNvSpPr txBox="1"/>
          <p:nvPr/>
        </p:nvSpPr>
        <p:spPr>
          <a:xfrm>
            <a:off x="2459736" y="882504"/>
            <a:ext cx="67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Customer Service Representative’s Fraud</a:t>
            </a:r>
          </a:p>
        </p:txBody>
      </p:sp>
    </p:spTree>
    <p:extLst>
      <p:ext uri="{BB962C8B-B14F-4D97-AF65-F5344CB8AC3E}">
        <p14:creationId xmlns:p14="http://schemas.microsoft.com/office/powerpoint/2010/main" val="3374360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DA664E-7203-D907-1668-F4233523A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977" y="1587082"/>
            <a:ext cx="8215127" cy="440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795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78</TotalTime>
  <Words>4</Words>
  <Application>Microsoft Office PowerPoint</Application>
  <PresentationFormat>Widescreen</PresentationFormat>
  <Paragraphs>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Trina Schmidt</dc:creator>
  <cp:lastModifiedBy>Trina Schmidt</cp:lastModifiedBy>
  <cp:revision>2</cp:revision>
  <dcterms:created xsi:type="dcterms:W3CDTF">2022-09-09T16:08:16Z</dcterms:created>
  <dcterms:modified xsi:type="dcterms:W3CDTF">2022-09-09T17:27:04Z</dcterms:modified>
</cp:coreProperties>
</file>