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14" y="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10/26/2023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921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10/26/2023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61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10/26/2023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978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10/26/2023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693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10/26/2023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460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10/26/2023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160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10/26/2023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936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10/26/2023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940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10/26/2023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08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10/26/2023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734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10/26/2023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193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10/26/2023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4705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2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AAA1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4FDD71-F083-C895-DD52-5C255ED800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869" y="640080"/>
            <a:ext cx="3659246" cy="2862699"/>
          </a:xfrm>
        </p:spPr>
        <p:txBody>
          <a:bodyPr>
            <a:normAutofit/>
          </a:bodyPr>
          <a:lstStyle/>
          <a:p>
            <a:r>
              <a:rPr lang="en-US" sz="4400">
                <a:solidFill>
                  <a:srgbClr val="FFFFFF"/>
                </a:solidFill>
              </a:rPr>
              <a:t>The Trial Balance and Correcting Errors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826626D9-89D3-4EBD-6849-AF00D925C9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000"/>
          <a:stretch/>
        </p:blipFill>
        <p:spPr>
          <a:xfrm>
            <a:off x="5282335" y="1663969"/>
            <a:ext cx="6275667" cy="3530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701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52BD35A-BC99-4831-A358-06E2CEB96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 w="698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83C94B-7547-2EF6-C6A0-5DF93C503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5238" y="905933"/>
            <a:ext cx="6833528" cy="503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698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23CB0D-81CE-D0F1-8004-916FFD818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8326" y="0"/>
            <a:ext cx="9159575" cy="6514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305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52BD35A-BC99-4831-A358-06E2CEB96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 w="698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158468-C942-CEE9-6B4F-7CDD6B745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4301" y="905933"/>
            <a:ext cx="6975401" cy="503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95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8C3F18-BBFF-6075-BF46-05684E1E3B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796" y="0"/>
            <a:ext cx="10270272" cy="645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103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61DA8C-4DBF-B22A-D066-FCFEF94F8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188" y="0"/>
            <a:ext cx="10103005" cy="6512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400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A0B5326-8268-7EAC-205B-AB223C51B4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818" y="84639"/>
            <a:ext cx="9478537" cy="6192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346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AAA1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3FA05F-F5BE-D110-DB7A-34DA23261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Questions?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 descr="Question mark">
            <a:extLst>
              <a:ext uri="{FF2B5EF4-FFF2-40B4-BE49-F238E27FC236}">
                <a16:creationId xmlns:a16="http://schemas.microsoft.com/office/drawing/2014/main" id="{29027FC4-E6BC-5A7F-6E87-1854919EFC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1248" y="640080"/>
            <a:ext cx="5577840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24780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AnalogousFromLightSeedRightStep">
      <a:dk1>
        <a:srgbClr val="000000"/>
      </a:dk1>
      <a:lt1>
        <a:srgbClr val="FFFFFF"/>
      </a:lt1>
      <a:dk2>
        <a:srgbClr val="243141"/>
      </a:dk2>
      <a:lt2>
        <a:srgbClr val="E2E3E8"/>
      </a:lt2>
      <a:accent1>
        <a:srgbClr val="AAA180"/>
      </a:accent1>
      <a:accent2>
        <a:srgbClr val="9CA671"/>
      </a:accent2>
      <a:accent3>
        <a:srgbClr val="8FA880"/>
      </a:accent3>
      <a:accent4>
        <a:srgbClr val="76AD78"/>
      </a:accent4>
      <a:accent5>
        <a:srgbClr val="81AB94"/>
      </a:accent5>
      <a:accent6>
        <a:srgbClr val="74AAA2"/>
      </a:accent6>
      <a:hlink>
        <a:srgbClr val="6978AE"/>
      </a:hlink>
      <a:folHlink>
        <a:srgbClr val="7F7F7F"/>
      </a:folHlink>
    </a:clrScheme>
    <a:fontScheme name="Retrospect">
      <a:majorFont>
        <a:latin typeface="Univers Condensed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Univers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8</Words>
  <Application>Microsoft Office PowerPoint</Application>
  <PresentationFormat>Widescreen</PresentationFormat>
  <Paragraphs>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</vt:lpstr>
      <vt:lpstr>Univers</vt:lpstr>
      <vt:lpstr>Univers Condensed</vt:lpstr>
      <vt:lpstr>RetrospectVTI</vt:lpstr>
      <vt:lpstr>The Trial Balance and Correcting Errors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Trial Balance and Correcting Errors</dc:title>
  <dc:creator>Trina Schmidt</dc:creator>
  <cp:lastModifiedBy>Trina Schmidt</cp:lastModifiedBy>
  <cp:revision>1</cp:revision>
  <dcterms:created xsi:type="dcterms:W3CDTF">2023-10-26T20:17:38Z</dcterms:created>
  <dcterms:modified xsi:type="dcterms:W3CDTF">2023-10-26T20:33:17Z</dcterms:modified>
</cp:coreProperties>
</file>