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33"/>
  </p:notesMasterIdLst>
  <p:handoutMasterIdLst>
    <p:handoutMasterId r:id="rId34"/>
  </p:handoutMasterIdLst>
  <p:sldIdLst>
    <p:sldId id="259" r:id="rId2"/>
    <p:sldId id="260" r:id="rId3"/>
    <p:sldId id="261" r:id="rId4"/>
    <p:sldId id="262" r:id="rId5"/>
    <p:sldId id="263" r:id="rId6"/>
    <p:sldId id="264" r:id="rId7"/>
    <p:sldId id="265" r:id="rId8"/>
    <p:sldId id="289" r:id="rId9"/>
    <p:sldId id="266" r:id="rId10"/>
    <p:sldId id="281" r:id="rId11"/>
    <p:sldId id="290" r:id="rId12"/>
    <p:sldId id="267" r:id="rId13"/>
    <p:sldId id="291" r:id="rId14"/>
    <p:sldId id="282" r:id="rId15"/>
    <p:sldId id="268" r:id="rId16"/>
    <p:sldId id="292" r:id="rId17"/>
    <p:sldId id="269" r:id="rId18"/>
    <p:sldId id="270" r:id="rId19"/>
    <p:sldId id="271" r:id="rId20"/>
    <p:sldId id="272" r:id="rId21"/>
    <p:sldId id="273" r:id="rId22"/>
    <p:sldId id="274" r:id="rId23"/>
    <p:sldId id="293" r:id="rId24"/>
    <p:sldId id="275" r:id="rId25"/>
    <p:sldId id="276" r:id="rId26"/>
    <p:sldId id="277" r:id="rId27"/>
    <p:sldId id="288" r:id="rId28"/>
    <p:sldId id="278" r:id="rId29"/>
    <p:sldId id="294" r:id="rId30"/>
    <p:sldId id="280" r:id="rId31"/>
    <p:sldId id="295" r:id="rId32"/>
  </p:sldIdLst>
  <p:sldSz cx="9144000" cy="6858000" type="screen4x3"/>
  <p:notesSz cx="7315200" cy="9601200"/>
  <p:custDataLst>
    <p:tags r:id="rId35"/>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w Harris" initials="AH" lastIdx="1" clrIdx="0">
    <p:extLst>
      <p:ext uri="{19B8F6BF-5375-455C-9EA6-DF929625EA0E}">
        <p15:presenceInfo xmlns:p15="http://schemas.microsoft.com/office/powerpoint/2012/main" userId="S::andrew.harris@cevmultimedia.com::85ad116a-d147-4cda-a409-7d80bc7642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98BA3"/>
    <a:srgbClr val="A5C7D4"/>
    <a:srgbClr val="FFCC00"/>
    <a:srgbClr val="35436F"/>
    <a:srgbClr val="2D385D"/>
    <a:srgbClr val="313977"/>
    <a:srgbClr val="F7D853"/>
    <a:srgbClr val="C0C0C0"/>
    <a:srgbClr val="DDDDDD"/>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910" autoAdjust="0"/>
    <p:restoredTop sz="96224" autoAdjust="0"/>
  </p:normalViewPr>
  <p:slideViewPr>
    <p:cSldViewPr snapToGrid="0">
      <p:cViewPr varScale="1">
        <p:scale>
          <a:sx n="110" d="100"/>
          <a:sy n="110" d="100"/>
        </p:scale>
        <p:origin x="1164" y="138"/>
      </p:cViewPr>
      <p:guideLst>
        <p:guide orient="horz" pos="2184"/>
        <p:guide pos="2880"/>
      </p:guideLst>
    </p:cSldViewPr>
  </p:slideViewPr>
  <p:outlineViewPr>
    <p:cViewPr>
      <p:scale>
        <a:sx n="33" d="100"/>
        <a:sy n="33" d="100"/>
      </p:scale>
      <p:origin x="0" y="-15264"/>
    </p:cViewPr>
  </p:outlineViewPr>
  <p:notesTextViewPr>
    <p:cViewPr>
      <p:scale>
        <a:sx n="100" d="100"/>
        <a:sy n="100" d="100"/>
      </p:scale>
      <p:origin x="0" y="0"/>
    </p:cViewPr>
  </p:notesTextViewPr>
  <p:notesViewPr>
    <p:cSldViewPr snapToGrid="0">
      <p:cViewPr varScale="1">
        <p:scale>
          <a:sx n="84" d="100"/>
          <a:sy n="84" d="100"/>
        </p:scale>
        <p:origin x="-3768" y="-9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vl1pPr>
          </a:lstStyle>
          <a:p>
            <a:pPr>
              <a:defRPr/>
            </a:pPr>
            <a:endParaRPr lang="en-US"/>
          </a:p>
        </p:txBody>
      </p:sp>
      <p:sp>
        <p:nvSpPr>
          <p:cNvPr id="32771"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vl1pPr>
          </a:lstStyle>
          <a:p>
            <a:pPr>
              <a:defRPr/>
            </a:pPr>
            <a:endParaRPr lang="en-US"/>
          </a:p>
        </p:txBody>
      </p:sp>
      <p:sp>
        <p:nvSpPr>
          <p:cNvPr id="32772"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vl1pPr>
          </a:lstStyle>
          <a:p>
            <a:pPr>
              <a:defRPr/>
            </a:pPr>
            <a:endParaRPr lang="en-US"/>
          </a:p>
        </p:txBody>
      </p:sp>
      <p:sp>
        <p:nvSpPr>
          <p:cNvPr id="32773"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pPr>
              <a:defRPr/>
            </a:pPr>
            <a:fld id="{2B06607C-0D18-4BC4-AD46-63595A5B2442}" type="slidenum">
              <a:rPr lang="en-US"/>
              <a:pPr>
                <a:defRPr/>
              </a:pPr>
              <a:t>‹#›</a:t>
            </a:fld>
            <a:endParaRPr lang="en-US"/>
          </a:p>
        </p:txBody>
      </p:sp>
    </p:spTree>
    <p:extLst>
      <p:ext uri="{BB962C8B-B14F-4D97-AF65-F5344CB8AC3E}">
        <p14:creationId xmlns:p14="http://schemas.microsoft.com/office/powerpoint/2010/main" val="17202290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vl1pPr>
          </a:lstStyle>
          <a:p>
            <a:pPr>
              <a:defRPr/>
            </a:pPr>
            <a:endParaRPr lang="en-US"/>
          </a:p>
        </p:txBody>
      </p:sp>
      <p:sp>
        <p:nvSpPr>
          <p:cNvPr id="10243"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vl1pPr>
          </a:lstStyle>
          <a:p>
            <a:pPr>
              <a:defRPr/>
            </a:pPr>
            <a:endParaRPr lang="en-US"/>
          </a:p>
        </p:txBody>
      </p:sp>
      <p:sp>
        <p:nvSpPr>
          <p:cNvPr id="2458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vl1pPr>
          </a:lstStyle>
          <a:p>
            <a:pPr>
              <a:defRPr/>
            </a:pPr>
            <a:endParaRPr lang="en-US"/>
          </a:p>
        </p:txBody>
      </p:sp>
      <p:sp>
        <p:nvSpPr>
          <p:cNvPr id="10247"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pPr>
              <a:defRPr/>
            </a:pPr>
            <a:fld id="{A4E0C4AC-66BF-4F42-A978-6DB074232A53}" type="slidenum">
              <a:rPr lang="en-US"/>
              <a:pPr>
                <a:defRPr/>
              </a:pPr>
              <a:t>‹#›</a:t>
            </a:fld>
            <a:endParaRPr lang="en-US"/>
          </a:p>
        </p:txBody>
      </p:sp>
    </p:spTree>
    <p:extLst>
      <p:ext uri="{BB962C8B-B14F-4D97-AF65-F5344CB8AC3E}">
        <p14:creationId xmlns:p14="http://schemas.microsoft.com/office/powerpoint/2010/main" val="40133821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endParaRPr lang="en-US"/>
          </a:p>
        </p:txBody>
      </p:sp>
      <p:sp>
        <p:nvSpPr>
          <p:cNvPr id="25604" name="Slide Number Placeholder 3"/>
          <p:cNvSpPr>
            <a:spLocks noGrp="1"/>
          </p:cNvSpPr>
          <p:nvPr>
            <p:ph type="sldNum" sz="quarter" idx="5"/>
          </p:nvPr>
        </p:nvSpPr>
        <p:spPr>
          <a:noFill/>
        </p:spPr>
        <p:txBody>
          <a:bodyPr/>
          <a:lstStyle/>
          <a:p>
            <a:fld id="{53F1F760-B372-493D-B281-D5A99E88C8B8}" type="slidenum">
              <a:rPr lang="en-US" smtClean="0"/>
              <a:pPr/>
              <a:t>1</a:t>
            </a:fld>
            <a:endParaRPr lang="en-US"/>
          </a:p>
        </p:txBody>
      </p:sp>
    </p:spTree>
    <p:extLst>
      <p:ext uri="{BB962C8B-B14F-4D97-AF65-F5344CB8AC3E}">
        <p14:creationId xmlns:p14="http://schemas.microsoft.com/office/powerpoint/2010/main" val="1014483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endParaRPr lang="en-US"/>
          </a:p>
        </p:txBody>
      </p:sp>
      <p:sp>
        <p:nvSpPr>
          <p:cNvPr id="26628" name="Slide Number Placeholder 3"/>
          <p:cNvSpPr>
            <a:spLocks noGrp="1"/>
          </p:cNvSpPr>
          <p:nvPr>
            <p:ph type="sldNum" sz="quarter" idx="5"/>
          </p:nvPr>
        </p:nvSpPr>
        <p:spPr>
          <a:noFill/>
        </p:spPr>
        <p:txBody>
          <a:bodyPr/>
          <a:lstStyle/>
          <a:p>
            <a:fld id="{B731CAF5-95AD-4118-8BFA-9947E1A9ADBF}" type="slidenum">
              <a:rPr lang="en-US" smtClean="0"/>
              <a:pPr/>
              <a:t>2</a:t>
            </a:fld>
            <a:endParaRPr lang="en-US"/>
          </a:p>
        </p:txBody>
      </p:sp>
    </p:spTree>
    <p:extLst>
      <p:ext uri="{BB962C8B-B14F-4D97-AF65-F5344CB8AC3E}">
        <p14:creationId xmlns:p14="http://schemas.microsoft.com/office/powerpoint/2010/main" val="488617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endParaRPr lang="en-US"/>
          </a:p>
        </p:txBody>
      </p:sp>
      <p:sp>
        <p:nvSpPr>
          <p:cNvPr id="27652" name="Slide Number Placeholder 3"/>
          <p:cNvSpPr>
            <a:spLocks noGrp="1"/>
          </p:cNvSpPr>
          <p:nvPr>
            <p:ph type="sldNum" sz="quarter" idx="5"/>
          </p:nvPr>
        </p:nvSpPr>
        <p:spPr>
          <a:noFill/>
        </p:spPr>
        <p:txBody>
          <a:bodyPr/>
          <a:lstStyle/>
          <a:p>
            <a:fld id="{5F3616EF-F70F-4F6D-A978-05E0E80923A1}" type="slidenum">
              <a:rPr lang="en-US" smtClean="0"/>
              <a:pPr/>
              <a:t>3</a:t>
            </a:fld>
            <a:endParaRPr lang="en-US"/>
          </a:p>
        </p:txBody>
      </p:sp>
    </p:spTree>
    <p:extLst>
      <p:ext uri="{BB962C8B-B14F-4D97-AF65-F5344CB8AC3E}">
        <p14:creationId xmlns:p14="http://schemas.microsoft.com/office/powerpoint/2010/main" val="3410733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endParaRPr lang="en-US"/>
          </a:p>
        </p:txBody>
      </p:sp>
      <p:sp>
        <p:nvSpPr>
          <p:cNvPr id="28676" name="Slide Number Placeholder 3"/>
          <p:cNvSpPr>
            <a:spLocks noGrp="1"/>
          </p:cNvSpPr>
          <p:nvPr>
            <p:ph type="sldNum" sz="quarter" idx="5"/>
          </p:nvPr>
        </p:nvSpPr>
        <p:spPr>
          <a:noFill/>
        </p:spPr>
        <p:txBody>
          <a:bodyPr/>
          <a:lstStyle/>
          <a:p>
            <a:fld id="{BD67088D-8F31-4D8F-B577-EC2F719D0A32}" type="slidenum">
              <a:rPr lang="en-US" smtClean="0"/>
              <a:pPr/>
              <a:t>4</a:t>
            </a:fld>
            <a:endParaRPr lang="en-US"/>
          </a:p>
        </p:txBody>
      </p:sp>
    </p:spTree>
    <p:extLst>
      <p:ext uri="{BB962C8B-B14F-4D97-AF65-F5344CB8AC3E}">
        <p14:creationId xmlns:p14="http://schemas.microsoft.com/office/powerpoint/2010/main" val="3982654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p:spPr>
        <p:txBody>
          <a:bodyPr/>
          <a:lstStyle/>
          <a:p>
            <a:endParaRPr lang="en-US"/>
          </a:p>
        </p:txBody>
      </p:sp>
      <p:sp>
        <p:nvSpPr>
          <p:cNvPr id="29700" name="Slide Number Placeholder 3"/>
          <p:cNvSpPr>
            <a:spLocks noGrp="1"/>
          </p:cNvSpPr>
          <p:nvPr>
            <p:ph type="sldNum" sz="quarter" idx="5"/>
          </p:nvPr>
        </p:nvSpPr>
        <p:spPr>
          <a:noFill/>
        </p:spPr>
        <p:txBody>
          <a:bodyPr/>
          <a:lstStyle/>
          <a:p>
            <a:fld id="{B7720506-D4D1-4E93-8AD4-4FE008D3BED3}" type="slidenum">
              <a:rPr lang="en-US" smtClean="0"/>
              <a:pPr/>
              <a:t>5</a:t>
            </a:fld>
            <a:endParaRPr lang="en-US"/>
          </a:p>
        </p:txBody>
      </p:sp>
    </p:spTree>
    <p:extLst>
      <p:ext uri="{BB962C8B-B14F-4D97-AF65-F5344CB8AC3E}">
        <p14:creationId xmlns:p14="http://schemas.microsoft.com/office/powerpoint/2010/main" val="651948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endParaRPr lang="en-US"/>
          </a:p>
        </p:txBody>
      </p:sp>
      <p:sp>
        <p:nvSpPr>
          <p:cNvPr id="30724" name="Slide Number Placeholder 3"/>
          <p:cNvSpPr>
            <a:spLocks noGrp="1"/>
          </p:cNvSpPr>
          <p:nvPr>
            <p:ph type="sldNum" sz="quarter" idx="5"/>
          </p:nvPr>
        </p:nvSpPr>
        <p:spPr>
          <a:noFill/>
        </p:spPr>
        <p:txBody>
          <a:bodyPr/>
          <a:lstStyle/>
          <a:p>
            <a:fld id="{349730EA-D672-417A-BBF7-9B290485026C}" type="slidenum">
              <a:rPr lang="en-US" smtClean="0"/>
              <a:pPr/>
              <a:t>6</a:t>
            </a:fld>
            <a:endParaRPr lang="en-US"/>
          </a:p>
        </p:txBody>
      </p:sp>
    </p:spTree>
    <p:extLst>
      <p:ext uri="{BB962C8B-B14F-4D97-AF65-F5344CB8AC3E}">
        <p14:creationId xmlns:p14="http://schemas.microsoft.com/office/powerpoint/2010/main" val="2665190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endParaRPr lang="en-US"/>
          </a:p>
        </p:txBody>
      </p:sp>
      <p:sp>
        <p:nvSpPr>
          <p:cNvPr id="31748" name="Slide Number Placeholder 3"/>
          <p:cNvSpPr>
            <a:spLocks noGrp="1"/>
          </p:cNvSpPr>
          <p:nvPr>
            <p:ph type="sldNum" sz="quarter" idx="5"/>
          </p:nvPr>
        </p:nvSpPr>
        <p:spPr>
          <a:noFill/>
        </p:spPr>
        <p:txBody>
          <a:bodyPr/>
          <a:lstStyle/>
          <a:p>
            <a:fld id="{5B712E6C-3E5A-42D4-B5EE-D33EDAAD81CA}" type="slidenum">
              <a:rPr lang="en-US" smtClean="0"/>
              <a:pPr/>
              <a:t>7</a:t>
            </a:fld>
            <a:endParaRPr lang="en-US"/>
          </a:p>
        </p:txBody>
      </p:sp>
    </p:spTree>
    <p:extLst>
      <p:ext uri="{BB962C8B-B14F-4D97-AF65-F5344CB8AC3E}">
        <p14:creationId xmlns:p14="http://schemas.microsoft.com/office/powerpoint/2010/main" val="1801746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endParaRPr lang="en-US"/>
          </a:p>
        </p:txBody>
      </p:sp>
      <p:sp>
        <p:nvSpPr>
          <p:cNvPr id="31748" name="Slide Number Placeholder 3"/>
          <p:cNvSpPr>
            <a:spLocks noGrp="1"/>
          </p:cNvSpPr>
          <p:nvPr>
            <p:ph type="sldNum" sz="quarter" idx="5"/>
          </p:nvPr>
        </p:nvSpPr>
        <p:spPr>
          <a:noFill/>
        </p:spPr>
        <p:txBody>
          <a:bodyPr/>
          <a:lstStyle/>
          <a:p>
            <a:fld id="{5B712E6C-3E5A-42D4-B5EE-D33EDAAD81CA}" type="slidenum">
              <a:rPr lang="en-US" smtClean="0"/>
              <a:pPr/>
              <a:t>8</a:t>
            </a:fld>
            <a:endParaRPr lang="en-US"/>
          </a:p>
        </p:txBody>
      </p:sp>
    </p:spTree>
    <p:extLst>
      <p:ext uri="{BB962C8B-B14F-4D97-AF65-F5344CB8AC3E}">
        <p14:creationId xmlns:p14="http://schemas.microsoft.com/office/powerpoint/2010/main" val="1131106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endParaRPr lang="en-US"/>
          </a:p>
        </p:txBody>
      </p:sp>
      <p:sp>
        <p:nvSpPr>
          <p:cNvPr id="32772" name="Slide Number Placeholder 3"/>
          <p:cNvSpPr>
            <a:spLocks noGrp="1"/>
          </p:cNvSpPr>
          <p:nvPr>
            <p:ph type="sldNum" sz="quarter" idx="5"/>
          </p:nvPr>
        </p:nvSpPr>
        <p:spPr>
          <a:noFill/>
        </p:spPr>
        <p:txBody>
          <a:bodyPr/>
          <a:lstStyle/>
          <a:p>
            <a:fld id="{506CB9CA-4BED-4492-BA42-FAD490F4CF22}" type="slidenum">
              <a:rPr lang="en-US" smtClean="0"/>
              <a:pPr/>
              <a:t>9</a:t>
            </a:fld>
            <a:endParaRPr lang="en-US"/>
          </a:p>
        </p:txBody>
      </p:sp>
    </p:spTree>
    <p:extLst>
      <p:ext uri="{BB962C8B-B14F-4D97-AF65-F5344CB8AC3E}">
        <p14:creationId xmlns:p14="http://schemas.microsoft.com/office/powerpoint/2010/main" val="40978028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A4E0C4AC-66BF-4F42-A978-6DB074232A53}" type="slidenum">
              <a:rPr lang="en-US" smtClean="0"/>
              <a:pPr>
                <a:defRPr/>
              </a:pPr>
              <a:t>10</a:t>
            </a:fld>
            <a:endParaRPr lang="en-US"/>
          </a:p>
        </p:txBody>
      </p:sp>
    </p:spTree>
    <p:extLst>
      <p:ext uri="{BB962C8B-B14F-4D97-AF65-F5344CB8AC3E}">
        <p14:creationId xmlns:p14="http://schemas.microsoft.com/office/powerpoint/2010/main" val="36780248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A4E0C4AC-66BF-4F42-A978-6DB074232A53}" type="slidenum">
              <a:rPr lang="en-US" smtClean="0"/>
              <a:pPr>
                <a:defRPr/>
              </a:pPr>
              <a:t>11</a:t>
            </a:fld>
            <a:endParaRPr lang="en-US"/>
          </a:p>
        </p:txBody>
      </p:sp>
    </p:spTree>
    <p:extLst>
      <p:ext uri="{BB962C8B-B14F-4D97-AF65-F5344CB8AC3E}">
        <p14:creationId xmlns:p14="http://schemas.microsoft.com/office/powerpoint/2010/main" val="3691191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endParaRPr lang="en-US"/>
          </a:p>
        </p:txBody>
      </p:sp>
      <p:sp>
        <p:nvSpPr>
          <p:cNvPr id="33796" name="Slide Number Placeholder 3"/>
          <p:cNvSpPr>
            <a:spLocks noGrp="1"/>
          </p:cNvSpPr>
          <p:nvPr>
            <p:ph type="sldNum" sz="quarter" idx="5"/>
          </p:nvPr>
        </p:nvSpPr>
        <p:spPr>
          <a:noFill/>
        </p:spPr>
        <p:txBody>
          <a:bodyPr/>
          <a:lstStyle/>
          <a:p>
            <a:fld id="{30189FF8-F56C-425C-B33A-E9025D462FE9}" type="slidenum">
              <a:rPr lang="en-US" smtClean="0"/>
              <a:pPr/>
              <a:t>12</a:t>
            </a:fld>
            <a:endParaRPr lang="en-US"/>
          </a:p>
        </p:txBody>
      </p:sp>
    </p:spTree>
    <p:extLst>
      <p:ext uri="{BB962C8B-B14F-4D97-AF65-F5344CB8AC3E}">
        <p14:creationId xmlns:p14="http://schemas.microsoft.com/office/powerpoint/2010/main" val="13587818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endParaRPr lang="en-US"/>
          </a:p>
        </p:txBody>
      </p:sp>
      <p:sp>
        <p:nvSpPr>
          <p:cNvPr id="33796" name="Slide Number Placeholder 3"/>
          <p:cNvSpPr>
            <a:spLocks noGrp="1"/>
          </p:cNvSpPr>
          <p:nvPr>
            <p:ph type="sldNum" sz="quarter" idx="5"/>
          </p:nvPr>
        </p:nvSpPr>
        <p:spPr>
          <a:noFill/>
        </p:spPr>
        <p:txBody>
          <a:bodyPr/>
          <a:lstStyle/>
          <a:p>
            <a:fld id="{30189FF8-F56C-425C-B33A-E9025D462FE9}" type="slidenum">
              <a:rPr lang="en-US" smtClean="0"/>
              <a:pPr/>
              <a:t>13</a:t>
            </a:fld>
            <a:endParaRPr lang="en-US"/>
          </a:p>
        </p:txBody>
      </p:sp>
    </p:spTree>
    <p:extLst>
      <p:ext uri="{BB962C8B-B14F-4D97-AF65-F5344CB8AC3E}">
        <p14:creationId xmlns:p14="http://schemas.microsoft.com/office/powerpoint/2010/main" val="2630304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A4E0C4AC-66BF-4F42-A978-6DB074232A53}" type="slidenum">
              <a:rPr lang="en-US" smtClean="0"/>
              <a:pPr>
                <a:defRPr/>
              </a:pPr>
              <a:t>14</a:t>
            </a:fld>
            <a:endParaRPr lang="en-US"/>
          </a:p>
        </p:txBody>
      </p:sp>
    </p:spTree>
    <p:extLst>
      <p:ext uri="{BB962C8B-B14F-4D97-AF65-F5344CB8AC3E}">
        <p14:creationId xmlns:p14="http://schemas.microsoft.com/office/powerpoint/2010/main" val="42791123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endParaRPr lang="en-US"/>
          </a:p>
        </p:txBody>
      </p:sp>
      <p:sp>
        <p:nvSpPr>
          <p:cNvPr id="34820" name="Slide Number Placeholder 3"/>
          <p:cNvSpPr>
            <a:spLocks noGrp="1"/>
          </p:cNvSpPr>
          <p:nvPr>
            <p:ph type="sldNum" sz="quarter" idx="5"/>
          </p:nvPr>
        </p:nvSpPr>
        <p:spPr>
          <a:noFill/>
        </p:spPr>
        <p:txBody>
          <a:bodyPr/>
          <a:lstStyle/>
          <a:p>
            <a:fld id="{CBE5EF39-4E13-4D2B-A887-05215DCC5990}" type="slidenum">
              <a:rPr lang="en-US" smtClean="0"/>
              <a:pPr/>
              <a:t>15</a:t>
            </a:fld>
            <a:endParaRPr lang="en-US"/>
          </a:p>
        </p:txBody>
      </p:sp>
    </p:spTree>
    <p:extLst>
      <p:ext uri="{BB962C8B-B14F-4D97-AF65-F5344CB8AC3E}">
        <p14:creationId xmlns:p14="http://schemas.microsoft.com/office/powerpoint/2010/main" val="42468613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endParaRPr lang="en-US"/>
          </a:p>
        </p:txBody>
      </p:sp>
      <p:sp>
        <p:nvSpPr>
          <p:cNvPr id="34820" name="Slide Number Placeholder 3"/>
          <p:cNvSpPr>
            <a:spLocks noGrp="1"/>
          </p:cNvSpPr>
          <p:nvPr>
            <p:ph type="sldNum" sz="quarter" idx="5"/>
          </p:nvPr>
        </p:nvSpPr>
        <p:spPr>
          <a:noFill/>
        </p:spPr>
        <p:txBody>
          <a:bodyPr/>
          <a:lstStyle/>
          <a:p>
            <a:fld id="{CBE5EF39-4E13-4D2B-A887-05215DCC5990}" type="slidenum">
              <a:rPr lang="en-US" smtClean="0"/>
              <a:pPr/>
              <a:t>16</a:t>
            </a:fld>
            <a:endParaRPr lang="en-US"/>
          </a:p>
        </p:txBody>
      </p:sp>
    </p:spTree>
    <p:extLst>
      <p:ext uri="{BB962C8B-B14F-4D97-AF65-F5344CB8AC3E}">
        <p14:creationId xmlns:p14="http://schemas.microsoft.com/office/powerpoint/2010/main" val="36538475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a:p>
        </p:txBody>
      </p:sp>
      <p:sp>
        <p:nvSpPr>
          <p:cNvPr id="35844" name="Slide Number Placeholder 3"/>
          <p:cNvSpPr>
            <a:spLocks noGrp="1"/>
          </p:cNvSpPr>
          <p:nvPr>
            <p:ph type="sldNum" sz="quarter" idx="5"/>
          </p:nvPr>
        </p:nvSpPr>
        <p:spPr>
          <a:noFill/>
        </p:spPr>
        <p:txBody>
          <a:bodyPr/>
          <a:lstStyle/>
          <a:p>
            <a:fld id="{B0F4E7C0-72C7-4258-8DD0-0F3C0D6AD75F}" type="slidenum">
              <a:rPr lang="en-US" smtClean="0"/>
              <a:pPr/>
              <a:t>17</a:t>
            </a:fld>
            <a:endParaRPr lang="en-US"/>
          </a:p>
        </p:txBody>
      </p:sp>
    </p:spTree>
    <p:extLst>
      <p:ext uri="{BB962C8B-B14F-4D97-AF65-F5344CB8AC3E}">
        <p14:creationId xmlns:p14="http://schemas.microsoft.com/office/powerpoint/2010/main" val="42758087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endParaRPr lang="en-US"/>
          </a:p>
        </p:txBody>
      </p:sp>
      <p:sp>
        <p:nvSpPr>
          <p:cNvPr id="36868" name="Slide Number Placeholder 3"/>
          <p:cNvSpPr>
            <a:spLocks noGrp="1"/>
          </p:cNvSpPr>
          <p:nvPr>
            <p:ph type="sldNum" sz="quarter" idx="5"/>
          </p:nvPr>
        </p:nvSpPr>
        <p:spPr>
          <a:noFill/>
        </p:spPr>
        <p:txBody>
          <a:bodyPr/>
          <a:lstStyle/>
          <a:p>
            <a:fld id="{880BB2C2-BB26-4E08-B264-E9C424A84806}" type="slidenum">
              <a:rPr lang="en-US" smtClean="0"/>
              <a:pPr/>
              <a:t>18</a:t>
            </a:fld>
            <a:endParaRPr lang="en-US"/>
          </a:p>
        </p:txBody>
      </p:sp>
    </p:spTree>
    <p:extLst>
      <p:ext uri="{BB962C8B-B14F-4D97-AF65-F5344CB8AC3E}">
        <p14:creationId xmlns:p14="http://schemas.microsoft.com/office/powerpoint/2010/main" val="21075770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endParaRPr lang="en-US"/>
          </a:p>
        </p:txBody>
      </p:sp>
      <p:sp>
        <p:nvSpPr>
          <p:cNvPr id="37892" name="Slide Number Placeholder 3"/>
          <p:cNvSpPr>
            <a:spLocks noGrp="1"/>
          </p:cNvSpPr>
          <p:nvPr>
            <p:ph type="sldNum" sz="quarter" idx="5"/>
          </p:nvPr>
        </p:nvSpPr>
        <p:spPr>
          <a:noFill/>
        </p:spPr>
        <p:txBody>
          <a:bodyPr/>
          <a:lstStyle/>
          <a:p>
            <a:fld id="{CEF1D731-D3AF-44D9-A73E-96ADC298F7F8}" type="slidenum">
              <a:rPr lang="en-US" smtClean="0"/>
              <a:pPr/>
              <a:t>19</a:t>
            </a:fld>
            <a:endParaRPr lang="en-US"/>
          </a:p>
        </p:txBody>
      </p:sp>
    </p:spTree>
    <p:extLst>
      <p:ext uri="{BB962C8B-B14F-4D97-AF65-F5344CB8AC3E}">
        <p14:creationId xmlns:p14="http://schemas.microsoft.com/office/powerpoint/2010/main" val="25592257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endParaRPr lang="en-US"/>
          </a:p>
        </p:txBody>
      </p:sp>
      <p:sp>
        <p:nvSpPr>
          <p:cNvPr id="38916" name="Slide Number Placeholder 3"/>
          <p:cNvSpPr>
            <a:spLocks noGrp="1"/>
          </p:cNvSpPr>
          <p:nvPr>
            <p:ph type="sldNum" sz="quarter" idx="5"/>
          </p:nvPr>
        </p:nvSpPr>
        <p:spPr>
          <a:noFill/>
        </p:spPr>
        <p:txBody>
          <a:bodyPr/>
          <a:lstStyle/>
          <a:p>
            <a:fld id="{06186D92-CB5E-408D-A774-ADFE17161193}" type="slidenum">
              <a:rPr lang="en-US" smtClean="0"/>
              <a:pPr/>
              <a:t>20</a:t>
            </a:fld>
            <a:endParaRPr lang="en-US"/>
          </a:p>
        </p:txBody>
      </p:sp>
    </p:spTree>
    <p:extLst>
      <p:ext uri="{BB962C8B-B14F-4D97-AF65-F5344CB8AC3E}">
        <p14:creationId xmlns:p14="http://schemas.microsoft.com/office/powerpoint/2010/main" val="9991201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endParaRPr lang="en-US"/>
          </a:p>
        </p:txBody>
      </p:sp>
      <p:sp>
        <p:nvSpPr>
          <p:cNvPr id="39940" name="Slide Number Placeholder 3"/>
          <p:cNvSpPr>
            <a:spLocks noGrp="1"/>
          </p:cNvSpPr>
          <p:nvPr>
            <p:ph type="sldNum" sz="quarter" idx="5"/>
          </p:nvPr>
        </p:nvSpPr>
        <p:spPr>
          <a:noFill/>
        </p:spPr>
        <p:txBody>
          <a:bodyPr/>
          <a:lstStyle/>
          <a:p>
            <a:fld id="{76B50846-3D2C-47F6-80FE-48B36A4904A9}" type="slidenum">
              <a:rPr lang="en-US" smtClean="0"/>
              <a:pPr/>
              <a:t>21</a:t>
            </a:fld>
            <a:endParaRPr lang="en-US"/>
          </a:p>
        </p:txBody>
      </p:sp>
    </p:spTree>
    <p:extLst>
      <p:ext uri="{BB962C8B-B14F-4D97-AF65-F5344CB8AC3E}">
        <p14:creationId xmlns:p14="http://schemas.microsoft.com/office/powerpoint/2010/main" val="41761149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endParaRPr lang="en-US"/>
          </a:p>
        </p:txBody>
      </p:sp>
      <p:sp>
        <p:nvSpPr>
          <p:cNvPr id="40964" name="Slide Number Placeholder 3"/>
          <p:cNvSpPr>
            <a:spLocks noGrp="1"/>
          </p:cNvSpPr>
          <p:nvPr>
            <p:ph type="sldNum" sz="quarter" idx="5"/>
          </p:nvPr>
        </p:nvSpPr>
        <p:spPr>
          <a:noFill/>
        </p:spPr>
        <p:txBody>
          <a:bodyPr/>
          <a:lstStyle/>
          <a:p>
            <a:fld id="{84CEF84C-C011-47D6-B1B6-2455ABB5FC1C}" type="slidenum">
              <a:rPr lang="en-US" smtClean="0"/>
              <a:pPr/>
              <a:t>22</a:t>
            </a:fld>
            <a:endParaRPr lang="en-US"/>
          </a:p>
        </p:txBody>
      </p:sp>
    </p:spTree>
    <p:extLst>
      <p:ext uri="{BB962C8B-B14F-4D97-AF65-F5344CB8AC3E}">
        <p14:creationId xmlns:p14="http://schemas.microsoft.com/office/powerpoint/2010/main" val="26043128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endParaRPr lang="en-US"/>
          </a:p>
        </p:txBody>
      </p:sp>
      <p:sp>
        <p:nvSpPr>
          <p:cNvPr id="40964" name="Slide Number Placeholder 3"/>
          <p:cNvSpPr>
            <a:spLocks noGrp="1"/>
          </p:cNvSpPr>
          <p:nvPr>
            <p:ph type="sldNum" sz="quarter" idx="5"/>
          </p:nvPr>
        </p:nvSpPr>
        <p:spPr>
          <a:noFill/>
        </p:spPr>
        <p:txBody>
          <a:bodyPr/>
          <a:lstStyle/>
          <a:p>
            <a:fld id="{84CEF84C-C011-47D6-B1B6-2455ABB5FC1C}" type="slidenum">
              <a:rPr lang="en-US" smtClean="0"/>
              <a:pPr/>
              <a:t>23</a:t>
            </a:fld>
            <a:endParaRPr lang="en-US"/>
          </a:p>
        </p:txBody>
      </p:sp>
    </p:spTree>
    <p:extLst>
      <p:ext uri="{BB962C8B-B14F-4D97-AF65-F5344CB8AC3E}">
        <p14:creationId xmlns:p14="http://schemas.microsoft.com/office/powerpoint/2010/main" val="32492730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endParaRPr lang="en-US"/>
          </a:p>
        </p:txBody>
      </p:sp>
      <p:sp>
        <p:nvSpPr>
          <p:cNvPr id="41988" name="Slide Number Placeholder 3"/>
          <p:cNvSpPr>
            <a:spLocks noGrp="1"/>
          </p:cNvSpPr>
          <p:nvPr>
            <p:ph type="sldNum" sz="quarter" idx="5"/>
          </p:nvPr>
        </p:nvSpPr>
        <p:spPr>
          <a:noFill/>
        </p:spPr>
        <p:txBody>
          <a:bodyPr/>
          <a:lstStyle/>
          <a:p>
            <a:fld id="{29C2F157-CB6F-4564-BA38-9902FF6064F2}" type="slidenum">
              <a:rPr lang="en-US" smtClean="0"/>
              <a:pPr/>
              <a:t>24</a:t>
            </a:fld>
            <a:endParaRPr lang="en-US"/>
          </a:p>
        </p:txBody>
      </p:sp>
    </p:spTree>
    <p:extLst>
      <p:ext uri="{BB962C8B-B14F-4D97-AF65-F5344CB8AC3E}">
        <p14:creationId xmlns:p14="http://schemas.microsoft.com/office/powerpoint/2010/main" val="21939741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endParaRPr lang="en-US"/>
          </a:p>
        </p:txBody>
      </p:sp>
      <p:sp>
        <p:nvSpPr>
          <p:cNvPr id="43012" name="Slide Number Placeholder 3"/>
          <p:cNvSpPr>
            <a:spLocks noGrp="1"/>
          </p:cNvSpPr>
          <p:nvPr>
            <p:ph type="sldNum" sz="quarter" idx="5"/>
          </p:nvPr>
        </p:nvSpPr>
        <p:spPr>
          <a:noFill/>
        </p:spPr>
        <p:txBody>
          <a:bodyPr/>
          <a:lstStyle/>
          <a:p>
            <a:fld id="{AADD9349-78B7-49FE-9BFA-05E6E772E2E3}" type="slidenum">
              <a:rPr lang="en-US" smtClean="0"/>
              <a:pPr/>
              <a:t>25</a:t>
            </a:fld>
            <a:endParaRPr lang="en-US"/>
          </a:p>
        </p:txBody>
      </p:sp>
    </p:spTree>
    <p:extLst>
      <p:ext uri="{BB962C8B-B14F-4D97-AF65-F5344CB8AC3E}">
        <p14:creationId xmlns:p14="http://schemas.microsoft.com/office/powerpoint/2010/main" val="7300299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a:p>
        </p:txBody>
      </p:sp>
      <p:sp>
        <p:nvSpPr>
          <p:cNvPr id="44036" name="Slide Number Placeholder 3"/>
          <p:cNvSpPr>
            <a:spLocks noGrp="1"/>
          </p:cNvSpPr>
          <p:nvPr>
            <p:ph type="sldNum" sz="quarter" idx="5"/>
          </p:nvPr>
        </p:nvSpPr>
        <p:spPr>
          <a:noFill/>
        </p:spPr>
        <p:txBody>
          <a:bodyPr/>
          <a:lstStyle/>
          <a:p>
            <a:fld id="{D548F9D2-6A66-4F89-BD3C-773C2484BF1A}" type="slidenum">
              <a:rPr lang="en-US" smtClean="0"/>
              <a:pPr/>
              <a:t>26</a:t>
            </a:fld>
            <a:endParaRPr lang="en-US"/>
          </a:p>
        </p:txBody>
      </p:sp>
    </p:spTree>
    <p:extLst>
      <p:ext uri="{BB962C8B-B14F-4D97-AF65-F5344CB8AC3E}">
        <p14:creationId xmlns:p14="http://schemas.microsoft.com/office/powerpoint/2010/main" val="37928070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4E0C4AC-66BF-4F42-A978-6DB074232A53}" type="slidenum">
              <a:rPr lang="en-US" smtClean="0"/>
              <a:pPr>
                <a:defRPr/>
              </a:pPr>
              <a:t>27</a:t>
            </a:fld>
            <a:endParaRPr lang="en-US"/>
          </a:p>
        </p:txBody>
      </p:sp>
    </p:spTree>
    <p:extLst>
      <p:ext uri="{BB962C8B-B14F-4D97-AF65-F5344CB8AC3E}">
        <p14:creationId xmlns:p14="http://schemas.microsoft.com/office/powerpoint/2010/main" val="17300986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a:p>
        </p:txBody>
      </p:sp>
      <p:sp>
        <p:nvSpPr>
          <p:cNvPr id="45060" name="Slide Number Placeholder 3"/>
          <p:cNvSpPr>
            <a:spLocks noGrp="1"/>
          </p:cNvSpPr>
          <p:nvPr>
            <p:ph type="sldNum" sz="quarter" idx="5"/>
          </p:nvPr>
        </p:nvSpPr>
        <p:spPr>
          <a:noFill/>
        </p:spPr>
        <p:txBody>
          <a:bodyPr/>
          <a:lstStyle/>
          <a:p>
            <a:fld id="{F3120513-5C46-4E03-86A4-5FA97150CE37}" type="slidenum">
              <a:rPr lang="en-US" smtClean="0"/>
              <a:pPr/>
              <a:t>28</a:t>
            </a:fld>
            <a:endParaRPr lang="en-US"/>
          </a:p>
        </p:txBody>
      </p:sp>
    </p:spTree>
    <p:extLst>
      <p:ext uri="{BB962C8B-B14F-4D97-AF65-F5344CB8AC3E}">
        <p14:creationId xmlns:p14="http://schemas.microsoft.com/office/powerpoint/2010/main" val="15131382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a:p>
        </p:txBody>
      </p:sp>
      <p:sp>
        <p:nvSpPr>
          <p:cNvPr id="45060" name="Slide Number Placeholder 3"/>
          <p:cNvSpPr>
            <a:spLocks noGrp="1"/>
          </p:cNvSpPr>
          <p:nvPr>
            <p:ph type="sldNum" sz="quarter" idx="5"/>
          </p:nvPr>
        </p:nvSpPr>
        <p:spPr>
          <a:noFill/>
        </p:spPr>
        <p:txBody>
          <a:bodyPr/>
          <a:lstStyle/>
          <a:p>
            <a:fld id="{F3120513-5C46-4E03-86A4-5FA97150CE37}" type="slidenum">
              <a:rPr lang="en-US" smtClean="0"/>
              <a:pPr/>
              <a:t>29</a:t>
            </a:fld>
            <a:endParaRPr lang="en-US"/>
          </a:p>
        </p:txBody>
      </p:sp>
    </p:spTree>
    <p:extLst>
      <p:ext uri="{BB962C8B-B14F-4D97-AF65-F5344CB8AC3E}">
        <p14:creationId xmlns:p14="http://schemas.microsoft.com/office/powerpoint/2010/main" val="6887969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en-US"/>
          </a:p>
        </p:txBody>
      </p:sp>
      <p:sp>
        <p:nvSpPr>
          <p:cNvPr id="47108" name="Slide Number Placeholder 3"/>
          <p:cNvSpPr>
            <a:spLocks noGrp="1"/>
          </p:cNvSpPr>
          <p:nvPr>
            <p:ph type="sldNum" sz="quarter" idx="5"/>
          </p:nvPr>
        </p:nvSpPr>
        <p:spPr>
          <a:noFill/>
        </p:spPr>
        <p:txBody>
          <a:bodyPr/>
          <a:lstStyle/>
          <a:p>
            <a:fld id="{E3F4F2BC-6912-4A2C-91B8-660D7AFEB331}" type="slidenum">
              <a:rPr lang="en-US" smtClean="0"/>
              <a:pPr/>
              <a:t>30</a:t>
            </a:fld>
            <a:endParaRPr lang="en-US"/>
          </a:p>
        </p:txBody>
      </p:sp>
    </p:spTree>
    <p:extLst>
      <p:ext uri="{BB962C8B-B14F-4D97-AF65-F5344CB8AC3E}">
        <p14:creationId xmlns:p14="http://schemas.microsoft.com/office/powerpoint/2010/main" val="25398453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en-US"/>
          </a:p>
        </p:txBody>
      </p:sp>
      <p:sp>
        <p:nvSpPr>
          <p:cNvPr id="47108" name="Slide Number Placeholder 3"/>
          <p:cNvSpPr>
            <a:spLocks noGrp="1"/>
          </p:cNvSpPr>
          <p:nvPr>
            <p:ph type="sldNum" sz="quarter" idx="5"/>
          </p:nvPr>
        </p:nvSpPr>
        <p:spPr>
          <a:noFill/>
        </p:spPr>
        <p:txBody>
          <a:bodyPr/>
          <a:lstStyle/>
          <a:p>
            <a:fld id="{E3F4F2BC-6912-4A2C-91B8-660D7AFEB331}" type="slidenum">
              <a:rPr lang="en-US" smtClean="0"/>
              <a:pPr/>
              <a:t>31</a:t>
            </a:fld>
            <a:endParaRPr lang="en-US"/>
          </a:p>
        </p:txBody>
      </p:sp>
    </p:spTree>
    <p:extLst>
      <p:ext uri="{BB962C8B-B14F-4D97-AF65-F5344CB8AC3E}">
        <p14:creationId xmlns:p14="http://schemas.microsoft.com/office/powerpoint/2010/main" val="4326655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D0A426-6B30-4176-93D2-0C8E6D750A1A}"/>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8225" y="0"/>
            <a:ext cx="865775" cy="310897"/>
          </a:xfrm>
          <a:prstGeom prst="rect">
            <a:avLst/>
          </a:prstGeom>
        </p:spPr>
      </p:pic>
    </p:spTree>
    <p:extLst>
      <p:ext uri="{BB962C8B-B14F-4D97-AF65-F5344CB8AC3E}">
        <p14:creationId xmlns:p14="http://schemas.microsoft.com/office/powerpoint/2010/main" val="4064135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7F48A17-F560-4493-AAF3-760006811D22}"/>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4825" y="6547103"/>
            <a:ext cx="865775" cy="310897"/>
          </a:xfrm>
          <a:prstGeom prst="rect">
            <a:avLst/>
          </a:prstGeom>
        </p:spPr>
      </p:pic>
      <p:sp>
        <p:nvSpPr>
          <p:cNvPr id="8" name="Title 1">
            <a:extLst>
              <a:ext uri="{FF2B5EF4-FFF2-40B4-BE49-F238E27FC236}">
                <a16:creationId xmlns:a16="http://schemas.microsoft.com/office/drawing/2014/main" id="{58EFAE81-CE86-4EC0-9ED0-E170E3D5FEF9}"/>
              </a:ext>
            </a:extLst>
          </p:cNvPr>
          <p:cNvSpPr>
            <a:spLocks noGrp="1"/>
          </p:cNvSpPr>
          <p:nvPr>
            <p:ph type="title"/>
          </p:nvPr>
        </p:nvSpPr>
        <p:spPr>
          <a:xfrm>
            <a:off x="470019" y="-2346"/>
            <a:ext cx="8229600" cy="1207303"/>
          </a:xfrm>
        </p:spPr>
        <p:txBody>
          <a:bodyPr/>
          <a:lstStyle>
            <a:lvl1pPr algn="ct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E274AE93-E7E2-49E2-A088-18FC382FABB9}"/>
              </a:ext>
            </a:extLst>
          </p:cNvPr>
          <p:cNvSpPr>
            <a:spLocks noGrp="1"/>
          </p:cNvSpPr>
          <p:nvPr>
            <p:ph idx="1"/>
          </p:nvPr>
        </p:nvSpPr>
        <p:spPr>
          <a:xfrm>
            <a:off x="470018" y="1253330"/>
            <a:ext cx="8229599" cy="5293773"/>
          </a:xfrm>
        </p:spPr>
        <p:txBody>
          <a:bodyPr>
            <a:noAutofit/>
          </a:bodyPr>
          <a:lstStyle>
            <a:lvl1pPr>
              <a:lnSpc>
                <a:spcPct val="100000"/>
              </a:lnSpc>
              <a:spcBef>
                <a:spcPts val="0"/>
              </a:spcBef>
              <a:defRPr sz="3200">
                <a:latin typeface="Arial" panose="020B0604020202020204" pitchFamily="34" charset="0"/>
                <a:cs typeface="Arial" panose="020B0604020202020204" pitchFamily="34" charset="0"/>
              </a:defRPr>
            </a:lvl1pPr>
            <a:lvl2pPr marL="685800" indent="-228600">
              <a:lnSpc>
                <a:spcPct val="100000"/>
              </a:lnSpc>
              <a:spcBef>
                <a:spcPts val="0"/>
              </a:spcBef>
              <a:buFont typeface="Arial" panose="020B0604020202020204" pitchFamily="34" charset="0"/>
              <a:buChar char="−"/>
              <a:defRPr sz="2800">
                <a:latin typeface="Arial" panose="020B0604020202020204" pitchFamily="34" charset="0"/>
                <a:cs typeface="Arial" panose="020B0604020202020204" pitchFamily="34" charset="0"/>
              </a:defRPr>
            </a:lvl2pPr>
            <a:lvl3pPr>
              <a:lnSpc>
                <a:spcPct val="100000"/>
              </a:lnSpc>
              <a:spcBef>
                <a:spcPts val="0"/>
              </a:spcBef>
              <a:defRPr sz="2600">
                <a:latin typeface="Arial" panose="020B0604020202020204" pitchFamily="34" charset="0"/>
                <a:cs typeface="Arial" panose="020B0604020202020204" pitchFamily="34" charset="0"/>
              </a:defRPr>
            </a:lvl3pPr>
            <a:lvl4pPr marL="1600200" indent="-228600">
              <a:lnSpc>
                <a:spcPct val="100000"/>
              </a:lnSpc>
              <a:spcBef>
                <a:spcPts val="0"/>
              </a:spcBef>
              <a:buFont typeface="Arial" panose="020B0604020202020204" pitchFamily="34" charset="0"/>
              <a:buChar char="−"/>
              <a:defRPr sz="2400">
                <a:latin typeface="Arial" panose="020B0604020202020204" pitchFamily="34" charset="0"/>
                <a:cs typeface="Arial" panose="020B0604020202020204" pitchFamily="34" charset="0"/>
              </a:defRPr>
            </a:lvl4pPr>
            <a:lvl5pPr>
              <a:lnSpc>
                <a:spcPct val="100000"/>
              </a:lnSpc>
              <a:spcBef>
                <a:spcPts val="0"/>
              </a:spcBef>
              <a:defRPr sz="2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a:extLst>
              <a:ext uri="{FF2B5EF4-FFF2-40B4-BE49-F238E27FC236}">
                <a16:creationId xmlns:a16="http://schemas.microsoft.com/office/drawing/2014/main" id="{D00AD083-6E02-4EDD-BE9B-184356800223}"/>
              </a:ext>
            </a:extLst>
          </p:cNvPr>
          <p:cNvSpPr txBox="1"/>
          <p:nvPr userDrawn="1"/>
        </p:nvSpPr>
        <p:spPr>
          <a:xfrm>
            <a:off x="6990460" y="6547103"/>
            <a:ext cx="1709157" cy="307777"/>
          </a:xfrm>
          <a:prstGeom prst="rect">
            <a:avLst/>
          </a:prstGeom>
          <a:noFill/>
        </p:spPr>
        <p:txBody>
          <a:bodyPr wrap="square" rtlCol="0">
            <a:spAutoFit/>
          </a:bodyPr>
          <a:lstStyle/>
          <a:p>
            <a:pPr algn="r"/>
            <a:fld id="{08C58360-7E0F-43A3-B29F-F2B4CB06C34C}" type="slidenum">
              <a:rPr lang="en-US" sz="1400" smtClean="0"/>
              <a:pPr algn="r"/>
              <a:t>‹#›</a:t>
            </a:fld>
            <a:endParaRPr lang="en-US" sz="1400" dirty="0"/>
          </a:p>
        </p:txBody>
      </p:sp>
    </p:spTree>
    <p:extLst>
      <p:ext uri="{BB962C8B-B14F-4D97-AF65-F5344CB8AC3E}">
        <p14:creationId xmlns:p14="http://schemas.microsoft.com/office/powerpoint/2010/main" val="24318467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299CE4-4036-4E07-AD97-9F63496DD0AE}"/>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05A321-C044-48A4-A630-C50C6CCC97F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E70C69-8D6D-4992-826E-EC9B5A4DFA14}"/>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1A459D-1FF2-42DC-95C2-E7457A6A9A85}" type="datetimeFigureOut">
              <a:rPr lang="en-US" smtClean="0"/>
              <a:t>10/8/2021</a:t>
            </a:fld>
            <a:endParaRPr lang="en-US"/>
          </a:p>
        </p:txBody>
      </p:sp>
      <p:sp>
        <p:nvSpPr>
          <p:cNvPr id="5" name="Footer Placeholder 4">
            <a:extLst>
              <a:ext uri="{FF2B5EF4-FFF2-40B4-BE49-F238E27FC236}">
                <a16:creationId xmlns:a16="http://schemas.microsoft.com/office/drawing/2014/main" id="{D68B2AB8-43D0-486C-A634-1A02238E4F09}"/>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4F1EDC-435E-4E86-ADAC-B6A96FDF2425}"/>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C1DAAF-39A9-489A-9E24-365646C9B6C1}" type="slidenum">
              <a:rPr lang="en-US" smtClean="0"/>
              <a:t>‹#›</a:t>
            </a:fld>
            <a:endParaRPr lang="en-US"/>
          </a:p>
        </p:txBody>
      </p:sp>
    </p:spTree>
    <p:extLst>
      <p:ext uri="{BB962C8B-B14F-4D97-AF65-F5344CB8AC3E}">
        <p14:creationId xmlns:p14="http://schemas.microsoft.com/office/powerpoint/2010/main" val="3343275054"/>
      </p:ext>
    </p:extLst>
  </p:cSld>
  <p:clrMap bg1="lt1" tx1="dk1" bg2="lt2" tx2="dk2" accent1="accent1" accent2="accent2" accent3="accent3" accent4="accent4" accent5="accent5" accent6="accent6" hlink="hlink" folHlink="folHlink"/>
  <p:sldLayoutIdLst>
    <p:sldLayoutId id="2147483664" r:id="rId1"/>
    <p:sldLayoutId id="214748366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A328B-39BD-4BAB-AE27-B27DCFF6B882}"/>
              </a:ext>
            </a:extLst>
          </p:cNvPr>
          <p:cNvSpPr>
            <a:spLocks noGrp="1"/>
          </p:cNvSpPr>
          <p:nvPr>
            <p:ph type="title" idx="4294967295"/>
          </p:nvPr>
        </p:nvSpPr>
        <p:spPr>
          <a:xfrm>
            <a:off x="0" y="-457200"/>
            <a:ext cx="7886700" cy="457200"/>
          </a:xfrm>
        </p:spPr>
        <p:txBody>
          <a:bodyPr vert="horz" lIns="91440" tIns="45720" rIns="91440" bIns="45720" rtlCol="0" anchor="b">
            <a:normAutofit/>
          </a:bodyPr>
          <a:lstStyle/>
          <a:p>
            <a:pPr algn="ctr"/>
            <a:r>
              <a:rPr lang="en-US" sz="2000" dirty="0">
                <a:latin typeface="Arial" panose="020B0604020202020204" pitchFamily="34" charset="0"/>
                <a:cs typeface="Arial" panose="020B0604020202020204" pitchFamily="34" charset="0"/>
              </a:rPr>
              <a:t>Telecommunications Basics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Objectives</a:t>
            </a:r>
          </a:p>
        </p:txBody>
      </p:sp>
      <p:sp>
        <p:nvSpPr>
          <p:cNvPr id="3077" name="Rectangle 3"/>
          <p:cNvSpPr>
            <a:spLocks noGrp="1" noChangeArrowheads="1"/>
          </p:cNvSpPr>
          <p:nvPr>
            <p:ph idx="1"/>
          </p:nvPr>
        </p:nvSpPr>
        <p:spPr/>
        <p:txBody>
          <a:bodyPr/>
          <a:lstStyle/>
          <a:p>
            <a:r>
              <a:rPr lang="en-US" dirty="0"/>
              <a:t>To understand and evaluate various methods of telecommunications.</a:t>
            </a:r>
          </a:p>
          <a:p>
            <a:r>
              <a:rPr lang="en-US" dirty="0"/>
              <a:t>To employ appropriate business ethics and correct etiquette when using telecommunications.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Telecommunications</a:t>
            </a:r>
          </a:p>
        </p:txBody>
      </p:sp>
      <p:sp>
        <p:nvSpPr>
          <p:cNvPr id="4100" name="Rectangle 3"/>
          <p:cNvSpPr>
            <a:spLocks noGrp="1" noChangeArrowheads="1"/>
          </p:cNvSpPr>
          <p:nvPr>
            <p:ph idx="1"/>
          </p:nvPr>
        </p:nvSpPr>
        <p:spPr/>
        <p:txBody>
          <a:bodyPr/>
          <a:lstStyle/>
          <a:p>
            <a:r>
              <a:rPr lang="en-US" dirty="0"/>
              <a:t>Is communication (transmission or reception) of voice, data and other signals across a distance</a:t>
            </a:r>
          </a:p>
          <a:p>
            <a:r>
              <a:rPr lang="en-US" dirty="0"/>
              <a:t>Can occur between an unlimited number of people in an unlimited number of locations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Phone Systems</a:t>
            </a:r>
          </a:p>
        </p:txBody>
      </p:sp>
      <p:sp>
        <p:nvSpPr>
          <p:cNvPr id="5132" name="Rectangle 3"/>
          <p:cNvSpPr>
            <a:spLocks noGrp="1" noChangeArrowheads="1"/>
          </p:cNvSpPr>
          <p:nvPr>
            <p:ph idx="1"/>
          </p:nvPr>
        </p:nvSpPr>
        <p:spPr/>
        <p:txBody>
          <a:bodyPr/>
          <a:lstStyle/>
          <a:p>
            <a:r>
              <a:rPr lang="en-US" dirty="0"/>
              <a:t>Are singular-user or multi-line systems</a:t>
            </a:r>
          </a:p>
          <a:p>
            <a:r>
              <a:rPr lang="en-US" dirty="0"/>
              <a:t>Transmit voice, data and other signals through the telephone line</a:t>
            </a:r>
          </a:p>
          <a:p>
            <a:r>
              <a:rPr lang="en-US" dirty="0"/>
              <a:t>Make it easy to talk with people anywhere in the world</a:t>
            </a:r>
          </a:p>
          <a:p>
            <a:r>
              <a:rPr lang="en-US" dirty="0"/>
              <a:t>For businesses usually use multi-line systems in order to handle large call volume and a large number of employees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Voice Mail</a:t>
            </a:r>
          </a:p>
        </p:txBody>
      </p:sp>
      <p:sp>
        <p:nvSpPr>
          <p:cNvPr id="6149" name="Rectangle 3"/>
          <p:cNvSpPr>
            <a:spLocks noGrp="1" noChangeArrowheads="1"/>
          </p:cNvSpPr>
          <p:nvPr>
            <p:ph idx="1"/>
          </p:nvPr>
        </p:nvSpPr>
        <p:spPr/>
        <p:txBody>
          <a:bodyPr/>
          <a:lstStyle/>
          <a:p>
            <a:r>
              <a:rPr lang="en-US"/>
              <a:t>Is an electronic system which stores and transfers voice messages</a:t>
            </a:r>
          </a:p>
          <a:p>
            <a:r>
              <a:rPr lang="en-US"/>
              <a:t>Can be accessed from any telephone in the world with appropriate passwords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Cellular Phones</a:t>
            </a:r>
          </a:p>
        </p:txBody>
      </p:sp>
      <p:sp>
        <p:nvSpPr>
          <p:cNvPr id="7179" name="Rectangle 3"/>
          <p:cNvSpPr>
            <a:spLocks noGrp="1" noChangeArrowheads="1"/>
          </p:cNvSpPr>
          <p:nvPr>
            <p:ph idx="1"/>
          </p:nvPr>
        </p:nvSpPr>
        <p:spPr/>
        <p:txBody>
          <a:bodyPr/>
          <a:lstStyle/>
          <a:p>
            <a:r>
              <a:rPr lang="en-US" dirty="0"/>
              <a:t>Are wireless telephones allowing voice and data to be exchanged using radio frequencies or telephone signals</a:t>
            </a:r>
          </a:p>
          <a:p>
            <a:r>
              <a:rPr lang="en-US" dirty="0"/>
              <a:t>Are acquiring more special features</a:t>
            </a:r>
          </a:p>
          <a:p>
            <a:pPr lvl="1"/>
            <a:r>
              <a:rPr lang="en-US" dirty="0"/>
              <a:t>preprogrammed numbers</a:t>
            </a:r>
          </a:p>
          <a:p>
            <a:pPr lvl="1"/>
            <a:r>
              <a:rPr lang="en-US" dirty="0"/>
              <a:t>voice mail and text messaging</a:t>
            </a:r>
          </a:p>
          <a:p>
            <a:pPr lvl="1"/>
            <a:r>
              <a:rPr lang="en-US" dirty="0"/>
              <a:t>ability to send and receive email and instant messages</a:t>
            </a:r>
          </a:p>
          <a:p>
            <a:pPr lvl="1"/>
            <a:r>
              <a:rPr lang="en-US" dirty="0"/>
              <a:t>internet browsing capabilities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Fax Machines</a:t>
            </a:r>
          </a:p>
        </p:txBody>
      </p:sp>
      <p:sp>
        <p:nvSpPr>
          <p:cNvPr id="8202" name="Rectangle 3"/>
          <p:cNvSpPr>
            <a:spLocks noGrp="1" noChangeArrowheads="1"/>
          </p:cNvSpPr>
          <p:nvPr>
            <p:ph idx="1"/>
          </p:nvPr>
        </p:nvSpPr>
        <p:spPr/>
        <p:txBody>
          <a:bodyPr/>
          <a:lstStyle/>
          <a:p>
            <a:r>
              <a:rPr lang="en-US" dirty="0"/>
              <a:t>Are specialty telephones which can scan and transmit images (photos or documents) electronically through telephone lines</a:t>
            </a:r>
          </a:p>
          <a:p>
            <a:r>
              <a:rPr lang="en-US" dirty="0"/>
              <a:t>Aid in communication when transferring paper copies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Fax Machines</a:t>
            </a:r>
          </a:p>
        </p:txBody>
      </p:sp>
      <p:sp>
        <p:nvSpPr>
          <p:cNvPr id="8202" name="Rectangle 3"/>
          <p:cNvSpPr>
            <a:spLocks noGrp="1" noChangeArrowheads="1"/>
          </p:cNvSpPr>
          <p:nvPr>
            <p:ph idx="1"/>
          </p:nvPr>
        </p:nvSpPr>
        <p:spPr/>
        <p:txBody>
          <a:bodyPr/>
          <a:lstStyle/>
          <a:p>
            <a:r>
              <a:rPr lang="en-US" dirty="0"/>
              <a:t>Allow various types of communication to take place without having to mail documents through a postal service</a:t>
            </a:r>
          </a:p>
          <a:p>
            <a:pPr lvl="1"/>
            <a:r>
              <a:rPr lang="en-US" dirty="0"/>
              <a:t>companies can receive orders from customers</a:t>
            </a:r>
          </a:p>
          <a:p>
            <a:pPr lvl="1"/>
            <a:r>
              <a:rPr lang="en-US" dirty="0"/>
              <a:t>employees can send documents to other offices</a:t>
            </a:r>
          </a:p>
          <a:p>
            <a:pPr lvl="1"/>
            <a:r>
              <a:rPr lang="en-US" dirty="0"/>
              <a:t>businesses can relay important documents to other businesses</a:t>
            </a:r>
          </a:p>
        </p:txBody>
      </p:sp>
    </p:spTree>
    <p:extLst>
      <p:ext uri="{BB962C8B-B14F-4D97-AF65-F5344CB8AC3E}">
        <p14:creationId xmlns:p14="http://schemas.microsoft.com/office/powerpoint/2010/main" val="981203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Email</a:t>
            </a:r>
          </a:p>
        </p:txBody>
      </p:sp>
      <p:sp>
        <p:nvSpPr>
          <p:cNvPr id="9226" name="Rectangle 3"/>
          <p:cNvSpPr>
            <a:spLocks noGrp="1" noChangeArrowheads="1"/>
          </p:cNvSpPr>
          <p:nvPr>
            <p:ph idx="1"/>
          </p:nvPr>
        </p:nvSpPr>
        <p:spPr/>
        <p:txBody>
          <a:bodyPr/>
          <a:lstStyle/>
          <a:p>
            <a:r>
              <a:rPr lang="en-US" dirty="0"/>
              <a:t>Enables people to send electronic messages with the click of a button </a:t>
            </a:r>
          </a:p>
          <a:p>
            <a:r>
              <a:rPr lang="en-US" dirty="0"/>
              <a:t>Delivers messages via the internet in seconds rather than days</a:t>
            </a:r>
          </a:p>
          <a:p>
            <a:r>
              <a:rPr lang="en-US" dirty="0"/>
              <a:t>Communicates faster than traditional postal delivery</a:t>
            </a:r>
          </a:p>
          <a:p>
            <a:r>
              <a:rPr lang="en-US" dirty="0"/>
              <a:t>Has various types of accounts available </a:t>
            </a:r>
          </a:p>
          <a:p>
            <a:pPr lvl="1"/>
            <a:r>
              <a:rPr lang="en-US" dirty="0"/>
              <a:t>can be combined with a personal organization system such as Microsoft</a:t>
            </a:r>
            <a:r>
              <a:rPr lang="en-US" baseline="30000" dirty="0"/>
              <a:t>®</a:t>
            </a:r>
            <a:r>
              <a:rPr lang="en-US" dirty="0"/>
              <a:t> Outlook</a:t>
            </a:r>
            <a:r>
              <a:rPr lang="en-US" baseline="30000" dirty="0"/>
              <a:t>®</a:t>
            </a:r>
            <a:r>
              <a:rPr lang="en-US" dirty="0"/>
              <a:t>, ACT</a:t>
            </a:r>
            <a:r>
              <a:rPr lang="en-US" baseline="30000" dirty="0"/>
              <a:t>®</a:t>
            </a:r>
            <a:r>
              <a:rPr lang="en-US" dirty="0"/>
              <a:t>, etc.</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Email</a:t>
            </a:r>
          </a:p>
        </p:txBody>
      </p:sp>
      <p:sp>
        <p:nvSpPr>
          <p:cNvPr id="3" name="Content Placeholder 2"/>
          <p:cNvSpPr>
            <a:spLocks noGrp="1"/>
          </p:cNvSpPr>
          <p:nvPr>
            <p:ph idx="1"/>
          </p:nvPr>
        </p:nvSpPr>
        <p:spPr/>
        <p:txBody>
          <a:bodyPr/>
          <a:lstStyle/>
          <a:p>
            <a:r>
              <a:rPr lang="en-US" dirty="0"/>
              <a:t>Aids in productivity and efficiency in a business environment by allowing employees to communicate with one another regardless of location; also allows clients to communicate with the company during business dealings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Email</a:t>
            </a:r>
          </a:p>
        </p:txBody>
      </p:sp>
      <p:sp>
        <p:nvSpPr>
          <p:cNvPr id="3" name="Content Placeholder 2"/>
          <p:cNvSpPr>
            <a:spLocks noGrp="1"/>
          </p:cNvSpPr>
          <p:nvPr>
            <p:ph idx="1"/>
          </p:nvPr>
        </p:nvSpPr>
        <p:spPr/>
        <p:txBody>
          <a:bodyPr/>
          <a:lstStyle/>
          <a:p>
            <a:r>
              <a:rPr lang="en-US" dirty="0"/>
              <a:t>Allows documents, pictures, video clips and other files to be transported as attachments via the internet</a:t>
            </a:r>
          </a:p>
          <a:p>
            <a:r>
              <a:rPr lang="en-US" dirty="0"/>
              <a:t>Allows users to store, organize and archive information contained in emails or attachments</a:t>
            </a:r>
          </a:p>
        </p:txBody>
      </p:sp>
    </p:spTree>
    <p:extLst>
      <p:ext uri="{BB962C8B-B14F-4D97-AF65-F5344CB8AC3E}">
        <p14:creationId xmlns:p14="http://schemas.microsoft.com/office/powerpoint/2010/main" val="3651449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p:txBody>
          <a:bodyPr/>
          <a:lstStyle/>
          <a:p>
            <a:r>
              <a:rPr lang="en-US" dirty="0"/>
              <a:t>Instant Messaging &amp; Chatting</a:t>
            </a:r>
          </a:p>
        </p:txBody>
      </p:sp>
      <p:sp>
        <p:nvSpPr>
          <p:cNvPr id="10259" name="Rectangle 3"/>
          <p:cNvSpPr>
            <a:spLocks noGrp="1" noChangeArrowheads="1"/>
          </p:cNvSpPr>
          <p:nvPr>
            <p:ph idx="1"/>
          </p:nvPr>
        </p:nvSpPr>
        <p:spPr/>
        <p:txBody>
          <a:bodyPr/>
          <a:lstStyle/>
          <a:p>
            <a:r>
              <a:rPr lang="en-US" dirty="0"/>
              <a:t>Allows two (with instant messaging) or more (with chatting) parties to communicate instantly via a central server (i.e., the internet)</a:t>
            </a:r>
          </a:p>
          <a:p>
            <a:r>
              <a:rPr lang="en-US" dirty="0"/>
              <a:t>Allows users to track when another user logs on or off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p:txBody>
          <a:bodyPr/>
          <a:lstStyle/>
          <a:p>
            <a:r>
              <a:rPr lang="en-US" dirty="0"/>
              <a:t>Instant Messaging &amp; Chatting</a:t>
            </a:r>
          </a:p>
        </p:txBody>
      </p:sp>
      <p:sp>
        <p:nvSpPr>
          <p:cNvPr id="10259" name="Rectangle 3"/>
          <p:cNvSpPr>
            <a:spLocks noGrp="1" noChangeArrowheads="1"/>
          </p:cNvSpPr>
          <p:nvPr>
            <p:ph idx="1"/>
          </p:nvPr>
        </p:nvSpPr>
        <p:spPr/>
        <p:txBody>
          <a:bodyPr/>
          <a:lstStyle/>
          <a:p>
            <a:r>
              <a:rPr lang="en-US" dirty="0"/>
              <a:t>Requires a “screen name” or email address</a:t>
            </a:r>
          </a:p>
          <a:p>
            <a:r>
              <a:rPr lang="en-US" dirty="0"/>
              <a:t>Is being used more and more in office environments to connect employees to one another without having to use the phone or email</a:t>
            </a:r>
          </a:p>
        </p:txBody>
      </p:sp>
    </p:spTree>
    <p:extLst>
      <p:ext uri="{BB962C8B-B14F-4D97-AF65-F5344CB8AC3E}">
        <p14:creationId xmlns:p14="http://schemas.microsoft.com/office/powerpoint/2010/main" val="1807981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Text Messaging</a:t>
            </a:r>
          </a:p>
        </p:txBody>
      </p:sp>
      <p:sp>
        <p:nvSpPr>
          <p:cNvPr id="3" name="Content Placeholder 2"/>
          <p:cNvSpPr>
            <a:spLocks noGrp="1"/>
          </p:cNvSpPr>
          <p:nvPr>
            <p:ph idx="1"/>
          </p:nvPr>
        </p:nvSpPr>
        <p:spPr/>
        <p:txBody>
          <a:bodyPr/>
          <a:lstStyle/>
          <a:p>
            <a:r>
              <a:rPr lang="en-US" dirty="0"/>
              <a:t>Allows for increased productivity and efficiency when an employee has a quick question or request, such as:</a:t>
            </a:r>
          </a:p>
          <a:p>
            <a:pPr lvl="1"/>
            <a:r>
              <a:rPr lang="en-US" dirty="0"/>
              <a:t>confirming an appointment or meeting</a:t>
            </a:r>
          </a:p>
          <a:p>
            <a:pPr lvl="1"/>
            <a:r>
              <a:rPr lang="en-US" dirty="0"/>
              <a:t>obtaining a phone number</a:t>
            </a:r>
          </a:p>
          <a:p>
            <a:pPr lvl="1"/>
            <a:r>
              <a:rPr lang="en-US" dirty="0"/>
              <a:t>receiving an answer from a partner company in another state (without having to incur long distance phone charges)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Intranet</a:t>
            </a:r>
          </a:p>
        </p:txBody>
      </p:sp>
      <p:sp>
        <p:nvSpPr>
          <p:cNvPr id="11272" name="Rectangle 3"/>
          <p:cNvSpPr>
            <a:spLocks noGrp="1" noChangeArrowheads="1"/>
          </p:cNvSpPr>
          <p:nvPr>
            <p:ph idx="1"/>
          </p:nvPr>
        </p:nvSpPr>
        <p:spPr/>
        <p:txBody>
          <a:bodyPr/>
          <a:lstStyle/>
          <a:p>
            <a:r>
              <a:rPr lang="en-US" dirty="0"/>
              <a:t>Is a private Local Area Network (LAN) for use by everyone within an organization or company</a:t>
            </a:r>
          </a:p>
          <a:p>
            <a:r>
              <a:rPr lang="en-US" dirty="0"/>
              <a:t>Cannot usually be accessed from the public internet, although, extranets (extensions to an intranet) can open holes in this protection to allow controlled and monitored access</a:t>
            </a:r>
          </a:p>
          <a:p>
            <a:r>
              <a:rPr lang="en-US" dirty="0"/>
              <a:t>Keeps employees informed about new policies, products, benefits and positions available</a:t>
            </a:r>
            <a:endParaRPr lang="en-US" strike="sngStrike"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Intranet</a:t>
            </a:r>
          </a:p>
        </p:txBody>
      </p:sp>
      <p:sp>
        <p:nvSpPr>
          <p:cNvPr id="11272" name="Rectangle 3"/>
          <p:cNvSpPr>
            <a:spLocks noGrp="1" noChangeArrowheads="1"/>
          </p:cNvSpPr>
          <p:nvPr>
            <p:ph idx="1"/>
          </p:nvPr>
        </p:nvSpPr>
        <p:spPr/>
        <p:txBody>
          <a:bodyPr/>
          <a:lstStyle/>
          <a:p>
            <a:r>
              <a:rPr lang="en-US" dirty="0"/>
              <a:t>Comes in a variety of formats, from simple to complex</a:t>
            </a:r>
          </a:p>
          <a:p>
            <a:pPr lvl="1"/>
            <a:r>
              <a:rPr lang="en-US" dirty="0"/>
              <a:t>internal email capabilities</a:t>
            </a:r>
          </a:p>
          <a:p>
            <a:pPr lvl="1"/>
            <a:r>
              <a:rPr lang="en-US" dirty="0"/>
              <a:t>message boards for employees</a:t>
            </a:r>
          </a:p>
          <a:p>
            <a:pPr lvl="1"/>
            <a:r>
              <a:rPr lang="en-US" dirty="0"/>
              <a:t>website portals accessible only to employees including:</a:t>
            </a:r>
          </a:p>
          <a:p>
            <a:pPr lvl="2"/>
            <a:r>
              <a:rPr lang="en-US" dirty="0"/>
              <a:t>forms</a:t>
            </a:r>
          </a:p>
          <a:p>
            <a:pPr lvl="2"/>
            <a:r>
              <a:rPr lang="en-US" dirty="0"/>
              <a:t>company news</a:t>
            </a:r>
          </a:p>
          <a:p>
            <a:pPr lvl="2"/>
            <a:r>
              <a:rPr lang="en-US" dirty="0"/>
              <a:t>personal information such as vacation time remaining</a:t>
            </a:r>
            <a:r>
              <a:rPr lang="en-US" strike="sngStrike" dirty="0"/>
              <a:t>,</a:t>
            </a:r>
            <a:r>
              <a:rPr lang="en-US" dirty="0"/>
              <a:t> and records</a:t>
            </a:r>
            <a:r>
              <a:rPr lang="en-US" strike="sngStrike" dirty="0"/>
              <a:t>, etc.</a:t>
            </a:r>
          </a:p>
        </p:txBody>
      </p:sp>
    </p:spTree>
    <p:extLst>
      <p:ext uri="{BB962C8B-B14F-4D97-AF65-F5344CB8AC3E}">
        <p14:creationId xmlns:p14="http://schemas.microsoft.com/office/powerpoint/2010/main" val="803840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E-Commerce</a:t>
            </a:r>
          </a:p>
        </p:txBody>
      </p:sp>
      <p:sp>
        <p:nvSpPr>
          <p:cNvPr id="12297" name="Rectangle 3"/>
          <p:cNvSpPr>
            <a:spLocks noGrp="1" noChangeArrowheads="1"/>
          </p:cNvSpPr>
          <p:nvPr>
            <p:ph idx="1"/>
          </p:nvPr>
        </p:nvSpPr>
        <p:spPr/>
        <p:txBody>
          <a:bodyPr/>
          <a:lstStyle/>
          <a:p>
            <a:r>
              <a:rPr lang="en-US" dirty="0"/>
              <a:t>Is electronic commerce (business or commercial transactions occurring over the internet)</a:t>
            </a:r>
          </a:p>
          <a:p>
            <a:pPr lvl="1"/>
            <a:r>
              <a:rPr lang="en-US" dirty="0"/>
              <a:t>businesses use the internet to communicate with customers or clients</a:t>
            </a:r>
          </a:p>
          <a:p>
            <a:r>
              <a:rPr lang="en-US" dirty="0"/>
              <a:t>Examples:</a:t>
            </a:r>
          </a:p>
          <a:p>
            <a:pPr lvl="1"/>
            <a:r>
              <a:rPr lang="en-US" dirty="0"/>
              <a:t>email for customer service requests</a:t>
            </a:r>
          </a:p>
          <a:p>
            <a:pPr lvl="1"/>
            <a:r>
              <a:rPr lang="en-US" dirty="0"/>
              <a:t>web-based catalogs</a:t>
            </a:r>
          </a:p>
          <a:p>
            <a:pPr lvl="1"/>
            <a:r>
              <a:rPr lang="en-US" dirty="0"/>
              <a:t>selling products online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Audio Conferencing</a:t>
            </a:r>
          </a:p>
        </p:txBody>
      </p:sp>
      <p:sp>
        <p:nvSpPr>
          <p:cNvPr id="13316" name="Rectangle 3"/>
          <p:cNvSpPr>
            <a:spLocks noGrp="1" noChangeArrowheads="1"/>
          </p:cNvSpPr>
          <p:nvPr>
            <p:ph idx="1"/>
          </p:nvPr>
        </p:nvSpPr>
        <p:spPr/>
        <p:txBody>
          <a:bodyPr/>
          <a:lstStyle/>
          <a:p>
            <a:r>
              <a:rPr lang="en-US" dirty="0"/>
              <a:t>Is also known as a conference call</a:t>
            </a:r>
          </a:p>
          <a:p>
            <a:r>
              <a:rPr lang="en-US" dirty="0"/>
              <a:t>Is a meeting between different locations occurring by way of special telephone connections</a:t>
            </a:r>
          </a:p>
          <a:p>
            <a:r>
              <a:rPr lang="en-US" dirty="0"/>
              <a:t>Is most successful for short discussions and when participants are notified ahead of time</a:t>
            </a:r>
          </a:p>
          <a:p>
            <a:pPr lvl="1"/>
            <a:r>
              <a:rPr lang="en-US" dirty="0"/>
              <a:t>should be scheduled like a regular meeting with an agenda</a:t>
            </a:r>
          </a:p>
          <a:p>
            <a:r>
              <a:rPr lang="en-US" dirty="0"/>
              <a:t>Allows a short meeting to occur without requiring travel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Video Conferencing</a:t>
            </a:r>
          </a:p>
        </p:txBody>
      </p:sp>
      <p:sp>
        <p:nvSpPr>
          <p:cNvPr id="14345" name="Rectangle 9"/>
          <p:cNvSpPr>
            <a:spLocks noGrp="1" noChangeArrowheads="1"/>
          </p:cNvSpPr>
          <p:nvPr>
            <p:ph idx="1"/>
          </p:nvPr>
        </p:nvSpPr>
        <p:spPr/>
        <p:txBody>
          <a:bodyPr/>
          <a:lstStyle/>
          <a:p>
            <a:r>
              <a:rPr lang="en-US" dirty="0"/>
              <a:t>Is a conference call involving two or more sites or meeting areas</a:t>
            </a:r>
          </a:p>
          <a:p>
            <a:r>
              <a:rPr lang="en-US" dirty="0"/>
              <a:t>Is the ability to communicate via video and audio with video conferencing equipment and the necessary phone lines or broadband (internet) connections</a:t>
            </a:r>
          </a:p>
          <a:p>
            <a:r>
              <a:rPr lang="en-US" dirty="0"/>
              <a:t>Consists of three types:</a:t>
            </a:r>
          </a:p>
          <a:p>
            <a:pPr lvl="1"/>
            <a:r>
              <a:rPr lang="en-US" dirty="0"/>
              <a:t>point-to-point: involving two sites</a:t>
            </a:r>
          </a:p>
          <a:p>
            <a:pPr lvl="1"/>
            <a:r>
              <a:rPr lang="en-US" dirty="0"/>
              <a:t>multipoint: involving three or more sites</a:t>
            </a:r>
          </a:p>
          <a:p>
            <a:pPr lvl="1"/>
            <a:r>
              <a:rPr lang="en-US" dirty="0"/>
              <a:t>webcast: broadcasting through the internet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Video Conferencing</a:t>
            </a:r>
          </a:p>
        </p:txBody>
      </p:sp>
      <p:sp>
        <p:nvSpPr>
          <p:cNvPr id="15368" name="Rectangle 9"/>
          <p:cNvSpPr>
            <a:spLocks noGrp="1" noChangeArrowheads="1"/>
          </p:cNvSpPr>
          <p:nvPr>
            <p:ph idx="1"/>
          </p:nvPr>
        </p:nvSpPr>
        <p:spPr/>
        <p:txBody>
          <a:bodyPr/>
          <a:lstStyle/>
          <a:p>
            <a:r>
              <a:rPr lang="en-US"/>
              <a:t>Includes these benefits:</a:t>
            </a:r>
          </a:p>
          <a:p>
            <a:pPr lvl="1"/>
            <a:r>
              <a:rPr lang="en-US"/>
              <a:t>is almost like being in the same room</a:t>
            </a:r>
          </a:p>
          <a:p>
            <a:pPr lvl="1"/>
            <a:r>
              <a:rPr lang="en-US"/>
              <a:t>enhances understanding and helps participants feel connected to each other through visual communication and interaction among participants</a:t>
            </a:r>
          </a:p>
          <a:p>
            <a:pPr lvl="1"/>
            <a:r>
              <a:rPr lang="en-US"/>
              <a:t>supports collaboration among traditionally isolated organizations</a:t>
            </a:r>
          </a:p>
          <a:p>
            <a:pPr lvl="1"/>
            <a:r>
              <a:rPr lang="en-US"/>
              <a:t>heightens and improves communication and presentation</a:t>
            </a:r>
          </a:p>
          <a:p>
            <a:pPr lvl="1"/>
            <a:r>
              <a:rPr lang="en-US"/>
              <a:t>increases depth of understanding</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Teleconferencing</a:t>
            </a:r>
          </a:p>
        </p:txBody>
      </p:sp>
      <p:sp>
        <p:nvSpPr>
          <p:cNvPr id="16390" name="Rectangle 3"/>
          <p:cNvSpPr>
            <a:spLocks noGrp="1" noChangeArrowheads="1"/>
          </p:cNvSpPr>
          <p:nvPr>
            <p:ph idx="1"/>
          </p:nvPr>
        </p:nvSpPr>
        <p:spPr/>
        <p:txBody>
          <a:bodyPr/>
          <a:lstStyle/>
          <a:p>
            <a:r>
              <a:rPr lang="en-US" dirty="0"/>
              <a:t>Is interactive communication between several people at different locations</a:t>
            </a:r>
          </a:p>
          <a:p>
            <a:r>
              <a:rPr lang="en-US" dirty="0"/>
              <a:t>Is used by large companies on national or global sites</a:t>
            </a:r>
          </a:p>
          <a:p>
            <a:r>
              <a:rPr lang="en-US" dirty="0"/>
              <a:t>Allows employees from various </a:t>
            </a:r>
            <a:br>
              <a:rPr lang="en-US" dirty="0"/>
            </a:br>
            <a:r>
              <a:rPr lang="en-US" dirty="0"/>
              <a:t>long-distance sites to participate in the same phone call at the same time</a:t>
            </a:r>
          </a:p>
          <a:p>
            <a:r>
              <a:rPr lang="en-US" dirty="0"/>
              <a:t>Includes these benefits:</a:t>
            </a:r>
          </a:p>
          <a:p>
            <a:pPr lvl="1"/>
            <a:r>
              <a:rPr lang="en-US" dirty="0"/>
              <a:t>decreasing travel costs</a:t>
            </a:r>
          </a:p>
          <a:p>
            <a:pPr lvl="1"/>
            <a:r>
              <a:rPr lang="en-US" dirty="0"/>
              <a:t>increasing interaction between sites</a:t>
            </a:r>
          </a:p>
          <a:p>
            <a:pPr lvl="1"/>
            <a:r>
              <a:rPr lang="en-US" dirty="0"/>
              <a:t>increasing efficiency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Telecommuting</a:t>
            </a:r>
          </a:p>
        </p:txBody>
      </p:sp>
      <p:sp>
        <p:nvSpPr>
          <p:cNvPr id="17411" name="Rectangle 3"/>
          <p:cNvSpPr>
            <a:spLocks noGrp="1" noChangeArrowheads="1"/>
          </p:cNvSpPr>
          <p:nvPr>
            <p:ph idx="1"/>
          </p:nvPr>
        </p:nvSpPr>
        <p:spPr/>
        <p:txBody>
          <a:bodyPr/>
          <a:lstStyle/>
          <a:p>
            <a:r>
              <a:rPr lang="en-US" dirty="0"/>
              <a:t>Allows employees to work full- or part-time outside the traditional workplace</a:t>
            </a:r>
          </a:p>
          <a:p>
            <a:r>
              <a:rPr lang="en-US" dirty="0"/>
              <a:t>Benefits include:</a:t>
            </a:r>
          </a:p>
          <a:p>
            <a:pPr lvl="1"/>
            <a:r>
              <a:rPr lang="en-US" dirty="0"/>
              <a:t>balancing work and family</a:t>
            </a:r>
          </a:p>
          <a:p>
            <a:pPr lvl="1"/>
            <a:r>
              <a:rPr lang="en-US" dirty="0"/>
              <a:t>improving employee morale and productivity</a:t>
            </a:r>
          </a:p>
          <a:p>
            <a:pPr lvl="1"/>
            <a:r>
              <a:rPr lang="en-US" dirty="0"/>
              <a:t>decreasing overhead costs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Telecommuting</a:t>
            </a:r>
          </a:p>
        </p:txBody>
      </p:sp>
      <p:sp>
        <p:nvSpPr>
          <p:cNvPr id="17411" name="Rectangle 3"/>
          <p:cNvSpPr>
            <a:spLocks noGrp="1" noChangeArrowheads="1"/>
          </p:cNvSpPr>
          <p:nvPr>
            <p:ph idx="1"/>
          </p:nvPr>
        </p:nvSpPr>
        <p:spPr/>
        <p:txBody>
          <a:bodyPr/>
          <a:lstStyle/>
          <a:p>
            <a:r>
              <a:rPr lang="en-US" dirty="0"/>
              <a:t>Factors continuing to affect the future include:</a:t>
            </a:r>
          </a:p>
          <a:p>
            <a:pPr lvl="1"/>
            <a:r>
              <a:rPr lang="en-US" dirty="0"/>
              <a:t>availability of bandwidth and fast internet connections in a given country</a:t>
            </a:r>
          </a:p>
          <a:p>
            <a:pPr lvl="1"/>
            <a:r>
              <a:rPr lang="en-US" dirty="0"/>
              <a:t>social attitudes for balancing work control and work freedom</a:t>
            </a:r>
          </a:p>
          <a:p>
            <a:pPr lvl="1"/>
            <a:r>
              <a:rPr lang="en-US" dirty="0"/>
              <a:t>perceived values and economics in telecommuting</a:t>
            </a:r>
          </a:p>
          <a:p>
            <a:pPr lvl="1"/>
            <a:r>
              <a:rPr lang="en-US" dirty="0"/>
              <a:t>opportunities and need for working collaboratively across large distances and globally</a:t>
            </a:r>
          </a:p>
        </p:txBody>
      </p:sp>
    </p:spTree>
    <p:extLst>
      <p:ext uri="{BB962C8B-B14F-4D97-AF65-F5344CB8AC3E}">
        <p14:creationId xmlns:p14="http://schemas.microsoft.com/office/powerpoint/2010/main" val="965291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Telecommunications Ethics</a:t>
            </a:r>
          </a:p>
        </p:txBody>
      </p:sp>
      <p:sp>
        <p:nvSpPr>
          <p:cNvPr id="18439" name="Rectangle 3"/>
          <p:cNvSpPr>
            <a:spLocks noGrp="1" noChangeArrowheads="1"/>
          </p:cNvSpPr>
          <p:nvPr>
            <p:ph idx="1"/>
          </p:nvPr>
        </p:nvSpPr>
        <p:spPr/>
        <p:txBody>
          <a:bodyPr/>
          <a:lstStyle/>
          <a:p>
            <a:r>
              <a:rPr lang="en-US" dirty="0"/>
              <a:t>Requires people to not use a computer in the workplace to:</a:t>
            </a:r>
          </a:p>
          <a:p>
            <a:pPr lvl="1"/>
            <a:r>
              <a:rPr lang="en-US" dirty="0"/>
              <a:t>harm other people</a:t>
            </a:r>
          </a:p>
          <a:p>
            <a:pPr lvl="1"/>
            <a:r>
              <a:rPr lang="en-US" dirty="0"/>
              <a:t>bear false witness</a:t>
            </a:r>
          </a:p>
          <a:p>
            <a:pPr lvl="1"/>
            <a:r>
              <a:rPr lang="en-US" dirty="0"/>
              <a:t>steal ideas or tangible items</a:t>
            </a:r>
          </a:p>
          <a:p>
            <a:pPr lvl="1"/>
            <a:r>
              <a:rPr lang="en-US" dirty="0"/>
              <a:t>copy software not paid for</a:t>
            </a:r>
          </a:p>
          <a:p>
            <a:pPr lvl="1"/>
            <a:r>
              <a:rPr lang="en-US" dirty="0"/>
              <a:t>conduct personal communication</a:t>
            </a:r>
          </a:p>
          <a:p>
            <a:r>
              <a:rPr lang="en-US" dirty="0"/>
              <a:t>Uses various forms of telecommunications to demonstrate consideration and respect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Telecommunications Etiquette</a:t>
            </a:r>
          </a:p>
        </p:txBody>
      </p:sp>
      <p:sp>
        <p:nvSpPr>
          <p:cNvPr id="19459" name="Rectangle 3"/>
          <p:cNvSpPr>
            <a:spLocks noGrp="1" noChangeArrowheads="1"/>
          </p:cNvSpPr>
          <p:nvPr>
            <p:ph idx="1"/>
          </p:nvPr>
        </p:nvSpPr>
        <p:spPr/>
        <p:txBody>
          <a:bodyPr/>
          <a:lstStyle/>
          <a:p>
            <a:r>
              <a:rPr lang="en-US" dirty="0"/>
              <a:t>Requires people to:</a:t>
            </a:r>
          </a:p>
          <a:p>
            <a:pPr lvl="1"/>
            <a:r>
              <a:rPr lang="en-US" dirty="0"/>
              <a:t>identify themselves in all forms of telecommunication</a:t>
            </a:r>
          </a:p>
          <a:p>
            <a:pPr lvl="1"/>
            <a:r>
              <a:rPr lang="en-US" dirty="0"/>
              <a:t>send an email rather than call if the message is not time sensitive</a:t>
            </a:r>
          </a:p>
          <a:p>
            <a:pPr lvl="1"/>
            <a:r>
              <a:rPr lang="en-US" dirty="0"/>
              <a:t>silence cell phones during meetings and other important events</a:t>
            </a:r>
          </a:p>
          <a:p>
            <a:pPr lvl="1"/>
            <a:r>
              <a:rPr lang="en-US" dirty="0"/>
              <a:t>return all calls promptly </a:t>
            </a:r>
          </a:p>
          <a:p>
            <a:pPr lvl="1"/>
            <a:r>
              <a:rPr lang="en-US" dirty="0"/>
              <a:t>get to the point quickly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Telecommunications Etiquette</a:t>
            </a:r>
          </a:p>
        </p:txBody>
      </p:sp>
      <p:sp>
        <p:nvSpPr>
          <p:cNvPr id="20485" name="Rectangle 3"/>
          <p:cNvSpPr>
            <a:spLocks noGrp="1" noChangeArrowheads="1"/>
          </p:cNvSpPr>
          <p:nvPr>
            <p:ph idx="1"/>
          </p:nvPr>
        </p:nvSpPr>
        <p:spPr/>
        <p:txBody>
          <a:bodyPr/>
          <a:lstStyle/>
          <a:p>
            <a:r>
              <a:rPr lang="en-US" dirty="0"/>
              <a:t>Requires people do not:</a:t>
            </a:r>
          </a:p>
          <a:p>
            <a:pPr lvl="1"/>
            <a:r>
              <a:rPr lang="en-US" dirty="0"/>
              <a:t>eat while talking on the phone</a:t>
            </a:r>
          </a:p>
          <a:p>
            <a:pPr lvl="1"/>
            <a:r>
              <a:rPr lang="en-US" dirty="0"/>
              <a:t>send faxes of more than ten pages without asking permission from the receiver</a:t>
            </a:r>
          </a:p>
          <a:p>
            <a:pPr lvl="1"/>
            <a:r>
              <a:rPr lang="en-US" dirty="0"/>
              <a:t>type emails in all caps</a:t>
            </a:r>
          </a:p>
          <a:p>
            <a:pPr lvl="1"/>
            <a:r>
              <a:rPr lang="en-US" dirty="0"/>
              <a:t>interrupt a face-to-face conversation to talk on the phone</a:t>
            </a:r>
          </a:p>
          <a:p>
            <a:pPr lvl="1"/>
            <a:r>
              <a:rPr lang="en-US" dirty="0"/>
              <a:t>forget to check incoming voice mail or email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Telecommunications Etiquette </a:t>
            </a:r>
          </a:p>
        </p:txBody>
      </p:sp>
      <p:sp>
        <p:nvSpPr>
          <p:cNvPr id="3" name="Content Placeholder 2"/>
          <p:cNvSpPr>
            <a:spLocks noGrp="1"/>
          </p:cNvSpPr>
          <p:nvPr>
            <p:ph idx="1"/>
          </p:nvPr>
        </p:nvSpPr>
        <p:spPr/>
        <p:txBody>
          <a:bodyPr/>
          <a:lstStyle/>
          <a:p>
            <a:r>
              <a:rPr lang="en-US" dirty="0"/>
              <a:t>When answering phones at a place of business requires:</a:t>
            </a:r>
          </a:p>
          <a:p>
            <a:pPr lvl="1"/>
            <a:r>
              <a:rPr lang="en-US" dirty="0"/>
              <a:t>providing a professional sounding first impression</a:t>
            </a:r>
          </a:p>
          <a:p>
            <a:pPr lvl="1"/>
            <a:r>
              <a:rPr lang="en-US" dirty="0"/>
              <a:t>identifying yourself</a:t>
            </a:r>
          </a:p>
          <a:p>
            <a:pPr lvl="1"/>
            <a:r>
              <a:rPr lang="en-US" dirty="0"/>
              <a:t>identifying the caller and their needs</a:t>
            </a:r>
          </a:p>
          <a:p>
            <a:pPr lvl="2"/>
            <a:r>
              <a:rPr lang="en-US" dirty="0"/>
              <a:t>if the caller does not introduce themselves, simply ask, “may I ask who is calling”</a:t>
            </a:r>
          </a:p>
        </p:txBody>
      </p:sp>
      <p:sp>
        <p:nvSpPr>
          <p:cNvPr id="5" name="TextBox 4"/>
          <p:cNvSpPr txBox="1"/>
          <p:nvPr/>
        </p:nvSpPr>
        <p:spPr>
          <a:xfrm>
            <a:off x="444383" y="5532276"/>
            <a:ext cx="8255233" cy="1015663"/>
          </a:xfrm>
          <a:prstGeom prst="rect">
            <a:avLst/>
          </a:prstGeom>
          <a:noFill/>
          <a:ln>
            <a:solidFill>
              <a:srgbClr val="798BA3"/>
            </a:solidFill>
          </a:ln>
        </p:spPr>
        <p:txBody>
          <a:bodyPr wrap="square" rtlCol="0">
            <a:spAutoFit/>
          </a:bodyPr>
          <a:lstStyle/>
          <a:p>
            <a:r>
              <a:rPr lang="en-US" sz="2000" b="1" dirty="0"/>
              <a:t>Example Phone Answering Scripts: </a:t>
            </a:r>
            <a:r>
              <a:rPr lang="en-US" sz="2000" dirty="0"/>
              <a:t>“Hi, you have reached Cal’s Kitchen, I’m Amanda. How may I help you?”</a:t>
            </a:r>
          </a:p>
          <a:p>
            <a:r>
              <a:rPr lang="en-US" sz="2000" dirty="0"/>
              <a:t>“Hello, this is Mark at Pet Palace. How can I direct your call?”</a:t>
            </a:r>
          </a:p>
        </p:txBody>
      </p:sp>
    </p:spTree>
    <p:extLst>
      <p:ext uri="{BB962C8B-B14F-4D97-AF65-F5344CB8AC3E}">
        <p14:creationId xmlns:p14="http://schemas.microsoft.com/office/powerpoint/2010/main" val="22610897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Telecommunication Scenarios</a:t>
            </a:r>
          </a:p>
        </p:txBody>
      </p:sp>
      <p:sp>
        <p:nvSpPr>
          <p:cNvPr id="21508" name="Rectangle 3"/>
          <p:cNvSpPr>
            <a:spLocks noGrp="1" noChangeArrowheads="1"/>
          </p:cNvSpPr>
          <p:nvPr>
            <p:ph idx="1"/>
          </p:nvPr>
        </p:nvSpPr>
        <p:spPr/>
        <p:txBody>
          <a:bodyPr/>
          <a:lstStyle/>
          <a:p>
            <a:pPr marL="0" indent="0">
              <a:buNone/>
            </a:pPr>
            <a:r>
              <a:rPr lang="en-US" dirty="0"/>
              <a:t>Which form of telecommunications would you use?</a:t>
            </a:r>
          </a:p>
          <a:p>
            <a:pPr lvl="1"/>
            <a:r>
              <a:rPr lang="en-US" dirty="0"/>
              <a:t>You are a customer service representative at a retail store, and you need to ask your supervisor an important question. The answer is highly time-sensitive.</a:t>
            </a:r>
          </a:p>
          <a:p>
            <a:pPr lvl="1"/>
            <a:r>
              <a:rPr lang="en-US" dirty="0"/>
              <a:t>A problem has just arisen effecting your sales departments in Tokyo and the United States. You need to notify both sales managers immediately, but you do not want to repeat the message.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Telecommunication Scenarios</a:t>
            </a:r>
          </a:p>
        </p:txBody>
      </p:sp>
      <p:sp>
        <p:nvSpPr>
          <p:cNvPr id="21508" name="Rectangle 3"/>
          <p:cNvSpPr>
            <a:spLocks noGrp="1" noChangeArrowheads="1"/>
          </p:cNvSpPr>
          <p:nvPr>
            <p:ph idx="1"/>
          </p:nvPr>
        </p:nvSpPr>
        <p:spPr/>
        <p:txBody>
          <a:bodyPr/>
          <a:lstStyle/>
          <a:p>
            <a:pPr marL="0" indent="0">
              <a:buNone/>
            </a:pPr>
            <a:r>
              <a:rPr lang="en-US" dirty="0"/>
              <a:t>Which form of telecommunications would you use?</a:t>
            </a:r>
          </a:p>
          <a:p>
            <a:pPr lvl="1"/>
            <a:r>
              <a:rPr lang="en-US" dirty="0"/>
              <a:t>An important document needs to be mailed today, but your manager is at another location. It is imperative for your manager to look at the documents and check for errors before they are mailed, but she will not be back in the office today.</a:t>
            </a:r>
          </a:p>
        </p:txBody>
      </p:sp>
    </p:spTree>
    <p:extLst>
      <p:ext uri="{BB962C8B-B14F-4D97-AF65-F5344CB8AC3E}">
        <p14:creationId xmlns:p14="http://schemas.microsoft.com/office/powerpoint/2010/main" val="31139157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Resources</a:t>
            </a:r>
          </a:p>
        </p:txBody>
      </p:sp>
      <p:sp>
        <p:nvSpPr>
          <p:cNvPr id="4" name="Content Placeholder 3">
            <a:extLst>
              <a:ext uri="{FF2B5EF4-FFF2-40B4-BE49-F238E27FC236}">
                <a16:creationId xmlns:a16="http://schemas.microsoft.com/office/drawing/2014/main" id="{6FBB0655-2D88-48E8-A4F4-6E7BBC2F970F}"/>
              </a:ext>
            </a:extLst>
          </p:cNvPr>
          <p:cNvSpPr>
            <a:spLocks noGrp="1"/>
          </p:cNvSpPr>
          <p:nvPr>
            <p:ph idx="1"/>
          </p:nvPr>
        </p:nvSpPr>
        <p:spPr/>
        <p:txBody>
          <a:bodyPr/>
          <a:lstStyle/>
          <a:p>
            <a:r>
              <a:rPr lang="en-US" sz="2000" dirty="0"/>
              <a:t>Telecommunications Industry Association; www.tialonline.org </a:t>
            </a:r>
          </a:p>
          <a:p>
            <a:r>
              <a:rPr lang="en-US" sz="2000" dirty="0"/>
              <a:t>National Telecommunications and Information Administration; www.ntia.doc.gov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Acknowledgements</a:t>
            </a:r>
          </a:p>
        </p:txBody>
      </p:sp>
      <p:sp>
        <p:nvSpPr>
          <p:cNvPr id="4" name="Content Placeholder 3">
            <a:extLst>
              <a:ext uri="{FF2B5EF4-FFF2-40B4-BE49-F238E27FC236}">
                <a16:creationId xmlns:a16="http://schemas.microsoft.com/office/drawing/2014/main" id="{6FBB0655-2D88-48E8-A4F4-6E7BBC2F970F}"/>
              </a:ext>
            </a:extLst>
          </p:cNvPr>
          <p:cNvSpPr>
            <a:spLocks noGrp="1"/>
          </p:cNvSpPr>
          <p:nvPr>
            <p:ph idx="1"/>
          </p:nvPr>
        </p:nvSpPr>
        <p:spPr/>
        <p:txBody>
          <a:bodyPr numCol="2"/>
          <a:lstStyle/>
          <a:p>
            <a:pPr marL="0" indent="0">
              <a:buNone/>
            </a:pPr>
            <a:r>
              <a:rPr lang="en-US" sz="2000" b="1" dirty="0"/>
              <a:t>Production Coordinators</a:t>
            </a:r>
          </a:p>
          <a:p>
            <a:pPr marL="0" indent="0">
              <a:buNone/>
            </a:pPr>
            <a:r>
              <a:rPr lang="en-US" sz="2000" dirty="0"/>
              <a:t>Krista Scott, Amy Hogan</a:t>
            </a:r>
          </a:p>
          <a:p>
            <a:pPr marL="0" indent="0">
              <a:buNone/>
            </a:pPr>
            <a:endParaRPr lang="en-US" sz="2000" dirty="0"/>
          </a:p>
          <a:p>
            <a:pPr marL="0" indent="0">
              <a:buNone/>
            </a:pPr>
            <a:r>
              <a:rPr lang="en-US" sz="2000" b="1" dirty="0"/>
              <a:t>Graphics Editors</a:t>
            </a:r>
          </a:p>
          <a:p>
            <a:pPr marL="0" indent="0">
              <a:buNone/>
            </a:pPr>
            <a:r>
              <a:rPr lang="en-US" sz="2000" dirty="0"/>
              <a:t>Allison Mangold, Daniel Johnson</a:t>
            </a:r>
          </a:p>
          <a:p>
            <a:pPr marL="0" indent="0">
              <a:buNone/>
            </a:pPr>
            <a:endParaRPr lang="en-US" sz="2000" dirty="0"/>
          </a:p>
          <a:p>
            <a:pPr marL="0" indent="0">
              <a:buNone/>
            </a:pPr>
            <a:r>
              <a:rPr lang="en-US" sz="2000" b="1" dirty="0"/>
              <a:t>Technical Writer</a:t>
            </a:r>
          </a:p>
          <a:p>
            <a:pPr marL="0" indent="0">
              <a:buNone/>
            </a:pPr>
            <a:r>
              <a:rPr lang="en-US" sz="2000" dirty="0"/>
              <a:t>Jessica Odom</a:t>
            </a:r>
          </a:p>
          <a:p>
            <a:pPr marL="0" indent="0">
              <a:buNone/>
            </a:pPr>
            <a:endParaRPr lang="en-US" sz="2000" dirty="0"/>
          </a:p>
          <a:p>
            <a:pPr marL="0" indent="0">
              <a:buNone/>
            </a:pPr>
            <a:r>
              <a:rPr lang="en-US" sz="2000" b="1" dirty="0"/>
              <a:t>Brand Manager</a:t>
            </a:r>
          </a:p>
          <a:p>
            <a:pPr marL="0" indent="0">
              <a:buNone/>
            </a:pPr>
            <a:r>
              <a:rPr lang="en-US" sz="2000" dirty="0"/>
              <a:t>Megan O’Quinn</a:t>
            </a:r>
          </a:p>
          <a:p>
            <a:pPr marL="0" indent="0">
              <a:buNone/>
            </a:pPr>
            <a:r>
              <a:rPr lang="en-US" sz="2000" dirty="0"/>
              <a:t>	</a:t>
            </a:r>
          </a:p>
          <a:p>
            <a:pPr marL="0" indent="0">
              <a:buNone/>
            </a:pPr>
            <a:r>
              <a:rPr lang="en-US" sz="2000" b="1" dirty="0"/>
              <a:t>Production Manager</a:t>
            </a:r>
          </a:p>
          <a:p>
            <a:pPr marL="0" indent="0">
              <a:buNone/>
            </a:pPr>
            <a:r>
              <a:rPr lang="en-US" sz="2000" dirty="0"/>
              <a:t>Geoff Scott</a:t>
            </a:r>
          </a:p>
          <a:p>
            <a:pPr marL="0" indent="0">
              <a:buNone/>
            </a:pPr>
            <a:endParaRPr lang="en-US" sz="2000" dirty="0"/>
          </a:p>
          <a:p>
            <a:pPr marL="0" indent="0">
              <a:buNone/>
            </a:pPr>
            <a:r>
              <a:rPr lang="en-US" sz="2000" b="1" dirty="0"/>
              <a:t>V.P. of Brand Management</a:t>
            </a:r>
          </a:p>
          <a:p>
            <a:pPr marL="0" indent="0">
              <a:buNone/>
            </a:pPr>
            <a:r>
              <a:rPr lang="en-US" sz="2000" dirty="0"/>
              <a:t>Clayton Franklin</a:t>
            </a:r>
          </a:p>
          <a:p>
            <a:pPr marL="0" indent="0">
              <a:buNone/>
            </a:pPr>
            <a:endParaRPr lang="en-US" sz="2000" dirty="0"/>
          </a:p>
          <a:p>
            <a:pPr marL="0" indent="0">
              <a:buNone/>
            </a:pPr>
            <a:r>
              <a:rPr lang="en-US" sz="2000" dirty="0"/>
              <a:t>	</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lgn="r">
              <a:buNone/>
            </a:pPr>
            <a:r>
              <a:rPr lang="en-US" sz="2000" b="1" dirty="0"/>
              <a:t>Executive Producer</a:t>
            </a:r>
          </a:p>
          <a:p>
            <a:pPr marL="0" indent="0" algn="r">
              <a:buNone/>
            </a:pPr>
            <a:r>
              <a:rPr lang="en-US" sz="2000" dirty="0"/>
              <a:t>Gordon W. Davis, Ph.D.</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p:txBody>
      </p:sp>
      <p:sp>
        <p:nvSpPr>
          <p:cNvPr id="23560" name="Rectangle 10"/>
          <p:cNvSpPr>
            <a:spLocks noChangeArrowheads="1"/>
          </p:cNvSpPr>
          <p:nvPr/>
        </p:nvSpPr>
        <p:spPr bwMode="auto">
          <a:xfrm>
            <a:off x="3234477" y="6100351"/>
            <a:ext cx="2687859" cy="707886"/>
          </a:xfrm>
          <a:prstGeom prst="rect">
            <a:avLst/>
          </a:prstGeom>
          <a:noFill/>
          <a:ln w="9525">
            <a:noFill/>
            <a:miter lim="800000"/>
            <a:headEnd/>
            <a:tailEnd/>
          </a:ln>
        </p:spPr>
        <p:txBody>
          <a:bodyPr wrap="square">
            <a:spAutoFit/>
          </a:bodyPr>
          <a:lstStyle/>
          <a:p>
            <a:pPr algn="ctr"/>
            <a:r>
              <a:rPr lang="en-US" sz="2000" dirty="0"/>
              <a:t>© MMXIV</a:t>
            </a:r>
          </a:p>
          <a:p>
            <a:pPr algn="ctr"/>
            <a:r>
              <a:rPr lang="en-US" sz="2000" dirty="0"/>
              <a:t>CEV Multimedia, Ltd.</a:t>
            </a:r>
          </a:p>
        </p:txBody>
      </p:sp>
      <p:sp>
        <p:nvSpPr>
          <p:cNvPr id="5" name="TextBox 3">
            <a:extLst>
              <a:ext uri="{FF2B5EF4-FFF2-40B4-BE49-F238E27FC236}">
                <a16:creationId xmlns:a16="http://schemas.microsoft.com/office/drawing/2014/main" id="{6EAC9955-E760-4C20-A0B4-661E87C3F5C8}"/>
              </a:ext>
            </a:extLst>
          </p:cNvPr>
          <p:cNvSpPr txBox="1"/>
          <p:nvPr/>
        </p:nvSpPr>
        <p:spPr>
          <a:xfrm>
            <a:off x="7330546" y="6642556"/>
            <a:ext cx="893134" cy="21544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a:t>10_8_21</a:t>
            </a:r>
          </a:p>
        </p:txBody>
      </p:sp>
    </p:spTree>
    <p:extLst>
      <p:ext uri="{BB962C8B-B14F-4D97-AF65-F5344CB8AC3E}">
        <p14:creationId xmlns:p14="http://schemas.microsoft.com/office/powerpoint/2010/main" val="18035346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GENSWF_MOVIE_ONCLICK_URL" val="http://"/>
  <p:tag name="GENSWF_MOVIE_PRESENTATION_END_URL" val="http://"/>
  <p:tag name="MMPROD_NEXTUNIQUEID" val="10010"/>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JPGxhbmd1YWdlIGlkPSJ0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F5dCAlbiIvPg0KCQk8IS0tIHN1YnN0aXR1dGlvbjogJW4gPT0gc2xpZGUgbnVtYmVyIC0tPg0KCQk8IS0tIHN1YnN0aXR1dGlvbjogJXQgPT0gdG90YWwgc2xpZGUgY291bnQgLS0+DQoJCTx1aXRleHQgbmFtZT0iU0NSVUJCQVJTVEFUVVNfU0xJREVJTkZPIiB2YWx1ZT0iU2xheXQgJW4gLyAldCB8ICIvPg0KCQk8dWl0ZXh0IG5hbWU9IlNDUlVCQkFSU1RBVFVTX1NUT1BQRUQiIHZhbHVlPSJEdXJkdXJ1bGR1Ii8+DQoJCTx1aXRleHQgbmFtZT0iU0NSVUJCQVJTVEFUVVNfUExBWUlORyIgdmFsdWU9Ik95bmF0xLFsxLF5b3IiLz4NCgkJPHVpdGV4dCBuYW1lPSJTQ1JVQkJBUlNUQVRVU19OT0FVRElPIiB2YWx1ZT0iU2VzIFlvayIvPg0KCQk8dWl0ZXh0IG5hbWU9IlNDUlVCQkFSU1RBVFVTX1ZJRFBMQVlJTkciIHZhbHVlPSJWaWRlbyBPeW5hdMSxbMSxeW9yIi8+DQoJCTx1aXRleHQgbmFtZT0iU0NSVUJCQVJTVEFUVVNfTE9BRElORyIgdmFsdWU9IlnDvGtsZW5peW9yIi8+DQoJCTx1aXRleHQgbmFtZT0iU0NSVUJCQVJTVEFUVVNfQlVGRkVSSU5HIiB2YWx1ZT0iQXJhYmVsbGXEn2UgQWzEsW7EsXlvciIvPg0KCQk8dWl0ZXh0IG5hbWU9IlNDUlVCQkFSU1RBVFVTX1FVRVNUSU9OIiB2YWx1ZT0iU29ydXl1IFlhbsSxdGxhIi8+DQoJCTx1aXRleHQgbmFtZT0iU0NSVUJCQVJTVEFUVVNfUkVWSUVXUVVJWiIgdmFsdWU9IlPEsW5hdiDEsG5jZWxlbml5b3IiLz4NCgkJPCEtLSBzdWJzdGl0dXRpb246ICVtID09IG1pbnV0ZXMgcmVtYWluaW5nIC0tPg0KCQk8IS0tIHN1YnN0aXR1dGlvbjogJXMgPT0gc2Vjb25kcyByZW1haW5pbmcgLS0+DQoJCTx1aXRleHQgbmFtZT0iRUxBUFNFRCIgdmFsdWU9IiVtIERha2lrYSAlcyBTYW5peWUgS2FsZMSxIi8+DQoJCTx1aXRleHQgbmFtZT0iTk9URk9VTkQiIHZhbHVlPSJIZXJoYW5naSBCaXIgxZ5leSBCdWx1bm1hZMSxIi8+DQoJCTx1aXRleHQgbmFtZT0iQVRUQUNITUVOVFMiIHZhbHVlPSJFa2xlci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sSwcnRpYmF0Ii8+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DQoJCTx1aXRleHQgbmFtZT0iTVVURSIgdmFsdWU9IlNlc3NpeiIvPg0KCQk8dWl0ZXh0IG5hbWU9IkRPQ1dSQVBfVElUTEUiIHZhbHVlPSJQcmVzZW50ZXIgRG9zeWEgRWtpIi8+DQoJCTx1aXRleHQgbmFtZT0iRE9DV1JBUF9NU0ciIHZhbHVlPSJCaWxnaXNheWFyxLFtYSBLYXlkZXQiLz4NCgkJPHVpdGV4dCBuYW1lPSJET0NXUkFQX1BST01QVCIgdmFsdWU9IsSwbmRpcm1layBpw6dpbiBUxLFrbGF0xLFuIi8+DQoJPC9sYW5ndWFnZT4NCgk8bGFuZ3VhZ2UgaWQ9InJ1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tCh0LvQsNC50LQgJW4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Ii8+DQoJCTx1aXRleHQgbmFtZT0iU0NSVUJCQVJTVEFUVVNfUExBWUlORyIgdmFsdWU9ItCS0L7RgdC/0YDQvtC40LfQstC10LTQtdC90LjQtSIvPg0KCQk8dWl0ZXh0IG5hbWU9IlNDUlVCQkFSU1RBVFVTX05PQVVESU8iIHZhbHVlPSLQndC10YIg0LDRg9C00LjQviIvPg0KCQk8dWl0ZXh0IG5hbWU9IlNDUlVCQkFSU1RBVFVTX1ZJRFBMQVlJTkciIHZhbHVlPSLQktC+0YHQv9GA0L7QuNC30LLQtdC00LXQvdC40LUg0LLQuNC00LXQviIvPg0KCQk8dWl0ZXh0IG5hbWU9IlNDUlVCQkFSU1RBVFVTX0xPQURJTkciIHZhbHVlPSLQl9Cw0LPRgNGD0LfQutCwIi8+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0L/RgNC+0YHQsCIvPg0KCQk8IS0tIHN1YnN0aXR1dGlvbjogJW0gPT0gbWludXRlcyByZW1haW5pbmcgLS0+DQoJCTwhLS0gc3Vic3RpdHV0aW9uOiAlcyA9PSBzZWNvbmRzIHJlbWFpbmluZyAtLT4NCgkJPHVpdGV4dCBuYW1lPSJFTEFQU0VEIiB2YWx1ZT0i0J7RgdGC0LDQu9C+0YHRjCAlbSDQvNC40L0uICVzINGBIi8+DQoJCTx1aXRleHQgbmFtZT0iTk9URk9VTkQiIHZhbHVlPSLQndC40YfQtdCz0L4g0L3QtSDQvdCw0LnQtNC10L3QviIvPg0KCQk8dWl0ZXh0IG5hbWU9IkFUVEFDSE1FTlRTIiB2YWx1ZT0i0JLQu9C+0LbQtdC90LjRjyIvPg0KCQk8IS0tIHN1YnN0aXR1dGlvbjogJXAgPT0gY3VycmVudCBzcGVha2VyJ3MgdGl0bGUgLS0+DQoJCTx1aXRleHQgbmFtZT0iQklPV0lOX1RJVExFIiB2YWx1ZT0i0JHQuNC+0LPRgNCw0YTQuNGPOiAlcCIvPg0KCQk8dWl0ZXh0IG5hbWU9IkJJT0JUTl9USVRMRSIgdmFsdWU9ItCR0LjQvtCz0YDQsNGE0LjRjyIvPg0KCQk8dWl0ZXh0IG5hbWU9IkRJVklERVJCVE5fVElUTEUiIHZhbHVlPSJ8Ii8+DQoJCTx1aXRleHQgbmFtZT0iQ09OVEFDVEJUTl9USVRMRSIgdmFsdWU9ItCa0L7QvdGC0LDQutGCIi8+DQoJCTx1aXRleHQgbmFtZT0iVEFCX1FVSVoiIHZhbHVlPSLQntC/0YDQvtGBIi8+DQoJCTx1aXRleHQgbmFtZT0iVEFCX09VVExJTkUiIHZhbHVlPSLQodGF0LXQvNCwIi8+DQoJCTx1aXRleHQgbmFtZT0iVEFCX1RIVU1CIiB2YWx1ZT0i0JHQtdCz0YPQvdC+0LoiLz4NCgkJPHVpdGV4dCBuYW1lPSJUQUJfTk9URVMiIHZhbHVlPSLQl9Cw0LzQtdGC0LrQuCIvPg0KCQk8dWl0ZXh0IG5hbWU9IlRBQl9TRUFSQ0giIHZhbHVlPSLQn9C+0LjRgdC6Ii8+DQoJCTx1aXRleHQgbmFtZT0iU0xJREVfSEVBRElORyIgdmFsdWU9ItCX0LDQs9C+0LvQvtCy0L7QuiDRgdC70LDQudC00LAiLz4NCgkJPHVpdGV4dCBuYW1lPSJEVVJBVElPTl9IRUFESU5HIiB2YWx1ZT0i0JTQu9C40YIt0YHRgtGMIi8+DQoJCTx1aXRleHQgbmFtZT0iU0VBUkNIX0hFQURJTkciIHZhbHVlPSLQn9C+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DQoJCTwhLS1xdWl6IHBvZCBhbmQgbWVzc2FnZSBib3ggdGV4dHMtLT4NCgkJPHVpdGV4dCBuYW1lPSJRVUlaUE9EX1FVSVpfQVRURU1QVCIgdmFsdWU9ItCf0L7Qv9GL0YLQutCwINC/0YDQvtC50YLQuCDQvtC/0YDQvtGBOiIvPg0KCQk8dWl0ZXh0IG5hbWU9IlFVSVpQT0RfUVVJWl9BVFRFTVBUX1ZBTFVFIiB2YWx1ZT0iJW4g0LjQtyAldCIvPg0KCQk8dWl0ZXh0IG5hbWU9IlFVSVpQT0RfUVVJWl9TQ09SRSIgdmFsdWU9ItCd0LDQsdGA0LDQvdC+INCx0LDQu9C70L7QsjoiLz4NCgkJPHVpdGV4dCBuYW1lPSJRVUlaUE9EX1FVSVpfUEFTU1NDT1JFIiB2YWx1ZT0i0J/RgNC+0YXQvtC00L3QvtC5INGA0LXQt9GD0LvRjNGC0LDRgjoiLz4NCgkJPHVpdGV4dCBuYW1lPSJRVUlaUE9EX1FVSVpfTUFYU0NPUkUiIHZhbHVlPSLQnNCw0LrRgdC40LzQsNC70YzQvdGL0Lkg0YDQtdC30YPQu9GM0YLQsNGCOiIvPg0KCQk8dWl0ZXh0IG5hbWU9IlFVSVpQT0RfUVVFU0FUTVBUX1NUUiIgdmFsdWU9ItCf0L7Qv9GL0YLQutCwOiAlbiDQuNC3ICV0Ii8+DQoJCTx1aXRleHQgbmFtZT0iUVVJWlBPRF9RVUVTVFlQRV9TVFIiIHZhbHVlPSLQotC40L86ICVzIi8+DQoJCTx1aXRleHQgbmFtZT0iUVVJWlBPRF9RVUVTVFlQRV9HUkQiIHZhbHVlPSLQoSDQvtGG0LXQvdC60L7QuSIvPg0KCQk8dWl0ZXh0IG5hbWU9IlFVSVpQT0RfUVVFU1RZUEVfU1ZZIiB2YWx1ZT0i0J7QsdC30L7RgCIvPg0KCQk8dWl0ZXh0IG5hbWU9IlFVSVpQT0RfUVVJWkFUTVBUX0lORiIgdmFsdWU9ItCR0L7Qu9GM0YjQvtC1INGH0LjRgdC70L4iLz4NCgkJPHVpdGV4dCBuYW1lPSJRVUlaUE9EX1FVRVNBVE1QVF9JTkYiIHZhbHVlPSLQkdC+0LvRjNGI0L7QtSDRh9C40YHQu9C+Ii8+DQoJCTx1aXRleHQgbmFtZT0iV0FSTklOR01TR19ZRVNTVFJJTkciIHZhbHVlPSLQlNCwIi8+DQoJCTx1aXRleHQgbmFtZT0iV0FSTklOR01TR19OT1NUUklORyIgdmFsdWU9ItCd0LXRgiIvPg0KCQk8dWl0ZXh0IG5hbWU9IldBUk5JTkdNU0dfVElUTEVTVFJJTkciIHZhbHVlPSLQn9GA0LXQtNGD0L/RgNC10LbQtNC10L3QuNC1INC+INC90LDQstC40LPQsNGG0LjQuCDQsiDQvtC/0YDQvtGB0LUiLz4NCgkJPHVpdGV4dCBuYW1lPSJXQVJOSU5HTVNHX01TR1NUUklORyIgdmFsdWU9ItCSINC+0L/RgNC+0YHQtSDQvtGB0YLQsNC70LjRgdGMINC90LXQvtGC0LLQtdGH0LXQvdC90YvQtSDQstC+0L/RgNC+0YHRiy7QndCw0LbQsNGC0LjQtSDQutC90L7Qv9C60LggJnF1b3Q70JTQsCZxdW90OyDQv9GA0LjQstC10LTQtdGCINC6INC30LDQutGA0YvRgtC40Y4g0L7Qv9GA0L7RgdCwLiDQndCw0LbQsNGC0LjQtSDQutC90L7Qv9C60LggJnF1b3Q70J3QtdGCJnF1b3Q7INC/0YDQvtC00L7Qu9C20LjRgiDQvtC/0YDQvtGBLiIvPg0KCQk8dWl0ZXh0IG5hbWU9IklORk9STUFUSU9OX0gyNjRfRkxBU0hQTEFZRVIiIHZhbHVlPSLQotC10LrRg9GJ0LDRjyDQstC10YDRgdC40Y8g0L/RgNC+0LjQs9GA0YvQstCw0YLQtdC70Y8gRmxhc2ggUGxheWVyLCDRg9GB0YLQsNC90L7QstC70LXQvdC90LDRjyDQvdCwINGN0YLQvtC8INC60L7QvNC/0YzRjtGC0LXRgNC1LCDQvdC1INC/0L7QtNC00LXRgNC20LjQstCw0LXRgiDRjdGC0L4g0LLQuNC00LXQvi4g0KnQtdC70LrQvdC40YLQtSDQsiDQvtCx0LvQsNGB0YLQuCDQstC40LTQtdC+LCDRh9GC0L7QsdGLINC30LDQs9GA0YPQt9C40YLRjCDQv9C+0YHQu9C10LTQvdGO0Y4g0LLQtdGA0YHQuNGOINC/0YDQvtC40LPRgNGL0LLQsNGC0LXQu9GP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0J/QvtC60LDQt9GL0LLQsNGC0Ywg0LLRgNC10LfQutGDINGD0YfQsNGB0YLQvdC40LrQsNC8Ii8+DQoJCTx1aXRleHQgbmFtZT0iTVVURSIgdmFsdWU9ItCe0YLQutC70Y7Rh9C40YLRjCDQt9Cy0YPQuiIvPg0KCQk8dWl0ZXh0IG5hbWU9IkRPQ1dSQVBfVElUTEUiIHZhbHVlPSLQktC70L7QttC10L3QuNC1INCyINGE0LDQudC7IEFkb2JlIFByZXNlbnRlciIvPg0KCQk8dWl0ZXh0IG5hbWU9IkRPQ1dSQVBfTVNHIiB2YWx1ZT0i0KHQvtGF0YDQsNC90LjRgtGMINCyINC/0LDQv9C60YMgJnF1b3Q70JzQvtC5INC60L7QvNC/0YzRjtGC0LXRgCZxdW90OyIvPg0KCQk8dWl0ZXh0IG5hbWU9IkRPQ1dSQVBfUFJPTVBUIiB2YWx1ZT0i0KnQtdC70LrQvdGD0YLRjCDQtNC70Y8g0LfQsNCz0YDRg9C30LrQuCIvPg0KCTwvbGFuZ3VhZ2U+DQo8L2NvbmZpZ3VyYXRpb24+DQo="/>
  <p:tag name="MMPROD_UIDATA" val="&lt;database version=&quot;7.0&quot;&gt;&lt;object type=&quot;1&quot; unique_id=&quot;10001&quot;&gt;&lt;property id=&quot;20141&quot; value=&quot;CEV70035 Telecommunications Basics&quot;/&gt;&lt;property id=&quot;20148&quot; value=&quot;5&quot;/&gt;&lt;property id=&quot;20184&quot; value=&quot;7&quot;/&gt;&lt;property id=&quot;20250&quot; value=&quot;7&quot;/&gt;&lt;property id=&quot;20251&quot; value=&quot;0&quot;/&gt;&lt;property id=&quot;20259&quot; value=&quot;0&quot;/&gt;&lt;property id=&quot;20501&quot; value=&quot;R:\Office MPUs\pathway ppt to flash\&quot;/&gt;&lt;object type=&quot;8&quot; unique_id=&quot;10491&quot;&gt;&lt;/object&gt;&lt;object type=&quot;2&quot; unique_id=&quot;10492&quot;&gt;&lt;object type=&quot;3&quot; unique_id=&quot;10493&quot;&gt;&lt;property id=&quot;20148&quot; value=&quot;5&quot;/&gt;&lt;property id=&quot;20300&quot; value=&quot;Slide 1&quot;/&gt;&lt;property id=&quot;20307&quot; value=&quot;259&quot;/&gt;&lt;property id=&quot;20309&quot; value=&quot;-1&quot;/&gt;&lt;/object&gt;&lt;object type=&quot;3&quot; unique_id=&quot;10494&quot;&gt;&lt;property id=&quot;20148&quot; value=&quot;5&quot;/&gt;&lt;property id=&quot;20300&quot; value=&quot;Slide 2 - &amp;quot;Objectives&amp;quot;&quot;/&gt;&lt;property id=&quot;20307&quot; value=&quot;260&quot;/&gt;&lt;property id=&quot;20309&quot; value=&quot;-1&quot;/&gt;&lt;/object&gt;&lt;object type=&quot;3&quot; unique_id=&quot;10495&quot;&gt;&lt;property id=&quot;20148&quot; value=&quot;5&quot;/&gt;&lt;property id=&quot;20300&quot; value=&quot;Slide 3 - &amp;quot;Telecommunications&amp;quot;&quot;/&gt;&lt;property id=&quot;20307&quot; value=&quot;261&quot;/&gt;&lt;property id=&quot;20309&quot; value=&quot;-1&quot;/&gt;&lt;/object&gt;&lt;object type=&quot;3&quot; unique_id=&quot;10496&quot;&gt;&lt;property id=&quot;20148&quot; value=&quot;5&quot;/&gt;&lt;property id=&quot;20300&quot; value=&quot;Slide 4 - &amp;quot;Phone Systems&amp;quot;&quot;/&gt;&lt;property id=&quot;20307&quot; value=&quot;262&quot;/&gt;&lt;property id=&quot;20309&quot; value=&quot;-1&quot;/&gt;&lt;/object&gt;&lt;object type=&quot;3&quot; unique_id=&quot;10497&quot;&gt;&lt;property id=&quot;20148&quot; value=&quot;5&quot;/&gt;&lt;property id=&quot;20300&quot; value=&quot;Slide 5 - &amp;quot;Voice Mail&amp;quot;&quot;/&gt;&lt;property id=&quot;20307&quot; value=&quot;263&quot;/&gt;&lt;property id=&quot;20309&quot; value=&quot;-1&quot;/&gt;&lt;/object&gt;&lt;object type=&quot;3&quot; unique_id=&quot;10498&quot;&gt;&lt;property id=&quot;20148&quot; value=&quot;5&quot;/&gt;&lt;property id=&quot;20300&quot; value=&quot;Slide 6 - &amp;quot;Cellular Phones&amp;quot;&quot;/&gt;&lt;property id=&quot;20307&quot; value=&quot;264&quot;/&gt;&lt;property id=&quot;20309&quot; value=&quot;-1&quot;/&gt;&lt;/object&gt;&lt;object type=&quot;3&quot; unique_id=&quot;10499&quot;&gt;&lt;property id=&quot;20148&quot; value=&quot;5&quot;/&gt;&lt;property id=&quot;20300&quot; value=&quot;Slide 7 - &amp;quot;Fax Machines&amp;quot;&quot;/&gt;&lt;property id=&quot;20307&quot; value=&quot;265&quot;/&gt;&lt;property id=&quot;20309&quot; value=&quot;-1&quot;/&gt;&lt;/object&gt;&lt;object type=&quot;3&quot; unique_id=&quot;10500&quot;&gt;&lt;property id=&quot;20148&quot; value=&quot;5&quot;/&gt;&lt;property id=&quot;20300&quot; value=&quot;Slide 8 - &amp;quot;E-Mail&amp;quot;&quot;/&gt;&lt;property id=&quot;20307&quot; value=&quot;266&quot;/&gt;&lt;property id=&quot;20309&quot; value=&quot;-1&quot;/&gt;&lt;/object&gt;&lt;object type=&quot;3&quot; unique_id=&quot;10501&quot;&gt;&lt;property id=&quot;20148&quot; value=&quot;5&quot;/&gt;&lt;property id=&quot;20300&quot; value=&quot;Slide 10 - &amp;quot;Instant Messaging &amp;amp; Chatting&amp;quot;&quot;/&gt;&lt;property id=&quot;20307&quot; value=&quot;267&quot;/&gt;&lt;property id=&quot;20309&quot; value=&quot;-1&quot;/&gt;&lt;/object&gt;&lt;object type=&quot;3&quot; unique_id=&quot;10502&quot;&gt;&lt;property id=&quot;20148&quot; value=&quot;5&quot;/&gt;&lt;property id=&quot;20300&quot; value=&quot;Slide 12 - &amp;quot;Intranet&amp;quot;&quot;/&gt;&lt;property id=&quot;20307&quot; value=&quot;268&quot;/&gt;&lt;property id=&quot;20309&quot; value=&quot;-1&quot;/&gt;&lt;/object&gt;&lt;object type=&quot;3&quot; unique_id=&quot;10503&quot;&gt;&lt;property id=&quot;20148&quot; value=&quot;5&quot;/&gt;&lt;property id=&quot;20300&quot; value=&quot;Slide 13 - &amp;quot;E-Commerce&amp;quot;&quot;/&gt;&lt;property id=&quot;20307&quot; value=&quot;269&quot;/&gt;&lt;property id=&quot;20309&quot; value=&quot;-1&quot;/&gt;&lt;/object&gt;&lt;object type=&quot;3&quot; unique_id=&quot;10504&quot;&gt;&lt;property id=&quot;20148&quot; value=&quot;5&quot;/&gt;&lt;property id=&quot;20300&quot; value=&quot;Slide 14 - &amp;quot;Audio Conferencing&amp;quot;&quot;/&gt;&lt;property id=&quot;20307&quot; value=&quot;270&quot;/&gt;&lt;property id=&quot;20309&quot; value=&quot;-1&quot;/&gt;&lt;/object&gt;&lt;object type=&quot;3&quot; unique_id=&quot;10505&quot;&gt;&lt;property id=&quot;20148&quot; value=&quot;5&quot;/&gt;&lt;property id=&quot;20300&quot; value=&quot;Slide 15 - &amp;quot;Video Conferencing&amp;quot;&quot;/&gt;&lt;property id=&quot;20307&quot; value=&quot;271&quot;/&gt;&lt;property id=&quot;20309&quot; value=&quot;-1&quot;/&gt;&lt;/object&gt;&lt;object type=&quot;3&quot; unique_id=&quot;10506&quot;&gt;&lt;property id=&quot;20148&quot; value=&quot;5&quot;/&gt;&lt;property id=&quot;20300&quot; value=&quot;Slide 16 - &amp;quot;Video Conferencing&amp;quot;&quot;/&gt;&lt;property id=&quot;20307&quot; value=&quot;272&quot;/&gt;&lt;property id=&quot;20309&quot; value=&quot;-1&quot;/&gt;&lt;/object&gt;&lt;object type=&quot;3&quot; unique_id=&quot;10507&quot;&gt;&lt;property id=&quot;20148&quot; value=&quot;5&quot;/&gt;&lt;property id=&quot;20300&quot; value=&quot;Slide 17 - &amp;quot;Teleconferencing&amp;quot;&quot;/&gt;&lt;property id=&quot;20307&quot; value=&quot;273&quot;/&gt;&lt;property id=&quot;20309&quot; value=&quot;-1&quot;/&gt;&lt;/object&gt;&lt;object type=&quot;3&quot; unique_id=&quot;10508&quot;&gt;&lt;property id=&quot;20148&quot; value=&quot;5&quot;/&gt;&lt;property id=&quot;20300&quot; value=&quot;Slide 18 - &amp;quot;Telecommuting&amp;quot;&quot;/&gt;&lt;property id=&quot;20307&quot; value=&quot;274&quot;/&gt;&lt;property id=&quot;20309&quot; value=&quot;-1&quot;/&gt;&lt;/object&gt;&lt;object type=&quot;3&quot; unique_id=&quot;10509&quot;&gt;&lt;property id=&quot;20148&quot; value=&quot;5&quot;/&gt;&lt;property id=&quot;20300&quot; value=&quot;Slide 19 - &amp;quot;Telecommunications Ethics&amp;quot;&quot;/&gt;&lt;property id=&quot;20307&quot; value=&quot;275&quot;/&gt;&lt;property id=&quot;20309&quot; value=&quot;-1&quot;/&gt;&lt;/object&gt;&lt;object type=&quot;3&quot; unique_id=&quot;10510&quot;&gt;&lt;property id=&quot;20148&quot; value=&quot;5&quot;/&gt;&lt;property id=&quot;20300&quot; value=&quot;Slide 20 - &amp;quot;Telecommunications Etiquette&amp;quot;&quot;/&gt;&lt;property id=&quot;20307&quot; value=&quot;276&quot;/&gt;&lt;property id=&quot;20309&quot; value=&quot;-1&quot;/&gt;&lt;/object&gt;&lt;object type=&quot;3&quot; unique_id=&quot;10511&quot;&gt;&lt;property id=&quot;20148&quot; value=&quot;5&quot;/&gt;&lt;property id=&quot;20300&quot; value=&quot;Slide 21 - &amp;quot;Telecommunications Etiquette&amp;quot;&quot;/&gt;&lt;property id=&quot;20307&quot; value=&quot;277&quot;/&gt;&lt;property id=&quot;20309&quot; value=&quot;-1&quot;/&gt;&lt;/object&gt;&lt;object type=&quot;3&quot; unique_id=&quot;10512&quot;&gt;&lt;property id=&quot;20148&quot; value=&quot;5&quot;/&gt;&lt;property id=&quot;20300&quot; value=&quot;Slide 22 - &amp;quot;Telecommunication Scenarios&amp;quot;&quot;/&gt;&lt;property id=&quot;20307&quot; value=&quot;278&quot;/&gt;&lt;property id=&quot;20309&quot; value=&quot;-1&quot;/&gt;&lt;/object&gt;&lt;object type=&quot;3&quot; unique_id=&quot;10513&quot;&gt;&lt;property id=&quot;20148&quot; value=&quot;5&quot;/&gt;&lt;property id=&quot;20300&quot; value=&quot;Slide 24 - &amp;quot;Assessment&amp;quot;&quot;/&gt;&lt;property id=&quot;20307&quot; value=&quot;279&quot;/&gt;&lt;property id=&quot;20309&quot; value=&quot;-1&quot;/&gt;&lt;/object&gt;&lt;object type=&quot;3&quot; unique_id=&quot;10514&quot;&gt;&lt;property id=&quot;20148&quot; value=&quot;5&quot;/&gt;&lt;property id=&quot;20300&quot; value=&quot;Slide 28 - &amp;quot;Acknowledgements&amp;quot;&quot;/&gt;&lt;property id=&quot;20307&quot; value=&quot;280&quot;/&gt;&lt;property id=&quot;20309&quot; value=&quot;-1&quot;/&gt;&lt;/object&gt;&lt;object type=&quot;3&quot; unique_id=&quot;10918&quot;&gt;&lt;property id=&quot;20148&quot; value=&quot;5&quot;/&gt;&lt;property id=&quot;20300&quot; value=&quot;Slide 9 - &amp;quot;E-Mail&amp;quot;&quot;/&gt;&lt;property id=&quot;20307&quot; value=&quot;281&quot;/&gt;&lt;/object&gt;&lt;object type=&quot;3&quot; unique_id=&quot;10919&quot;&gt;&lt;property id=&quot;20148&quot; value=&quot;5&quot;/&gt;&lt;property id=&quot;20300&quot; value=&quot;Slide 11 - &amp;quot;Text Messaging&amp;quot;&quot;/&gt;&lt;property id=&quot;20307&quot; value=&quot;282&quot;/&gt;&lt;/object&gt;&lt;object type=&quot;3&quot; unique_id=&quot;10920&quot;&gt;&lt;property id=&quot;20148&quot; value=&quot;5&quot;/&gt;&lt;property id=&quot;20300&quot; value=&quot;Slide 23 - &amp;quot;Assessment&amp;quot;&quot;/&gt;&lt;property id=&quot;20307&quot; value=&quot;283&quot;/&gt;&lt;/object&gt;&lt;object type=&quot;3&quot; unique_id=&quot;10921&quot;&gt;&lt;property id=&quot;20148&quot; value=&quot;5&quot;/&gt;&lt;property id=&quot;20300&quot; value=&quot;Slide 25 - &amp;quot;Assessment&amp;quot;&quot;/&gt;&lt;property id=&quot;20307&quot; value=&quot;284&quot;/&gt;&lt;/object&gt;&lt;object type=&quot;3&quot; unique_id=&quot;10922&quot;&gt;&lt;property id=&quot;20148&quot; value=&quot;5&quot;/&gt;&lt;property id=&quot;20300&quot; value=&quot;Slide 26 - &amp;quot;Assessment&amp;quot;&quot;/&gt;&lt;property id=&quot;20307&quot; value=&quot;285&quot;/&gt;&lt;/object&gt;&lt;object type=&quot;3&quot; unique_id=&quot;10923&quot;&gt;&lt;property id=&quot;20148&quot; value=&quot;5&quot;/&gt;&lt;property id=&quot;20300&quot; value=&quot;Slide 27 - &amp;quot;Assessment&amp;quot;&quot;/&gt;&lt;property id=&quot;20307&quot; value=&quot;286&quot;/&gt;&lt;/object&gt;&lt;/object&gt;&lt;object type=&quot;10&quot; unique_id=&quot;10829&quot;&gt;&lt;object type=&quot;11&quot; unique_id=&quot;10830&quot;&gt;&lt;/object&gt;&lt;object type=&quot;13&quot; unique_id=&quot;10832&quot;&gt;&lt;/object&gt;&lt;/object&gt;&lt;object type=&quot;4&quot; unique_id=&quot;10831&quot;&gt;&lt;/object&gt;&lt;/object&gt;&lt;/database&gt;"/>
  <p:tag name="SECTOMILLISECCONVERTED" val="1"/>
  <p:tag name="ISPRING_SCORM_RATE_SLIDES" val="1"/>
  <p:tag name="ISPRING_SCORM_PASSING_SCORE" val="100.000000"/>
  <p:tag name="ISPRING_ULTRA_SCORM_COURSE_ID" val="BEFD16AD-9940-46A7-8F42-654B7C0F8409"/>
  <p:tag name="ISPRING_FIRST_PUBLISH" val="1"/>
  <p:tag name="ISPRING_PRESENTER_PHOTO_0" val="png|iVBORw0KGgoAAAANSUhEUgAAAH4AAAA3CAYAAADKdP4sAAAAAXNSR0IArs4c6QAAAARnQU1BAACx&#10;jwv8YQUAAAAJcEhZcwAADsQAAA7EAZUrDhsAAB1NSURBVHhe7XwJVFRXtnZFqSoH1OCQqNFEbefZ&#10;gCII3Lq3oMABWw1EIwIK1MBQzMhMMckoIihQVRRFMVPMsyAqTpk7wXSS7nS/9dJ5/fdbr7vfn/5X&#10;p/O60yvp7H+fy5VGLRAQfJ3hW+tb995zzt733L332eecqlvFGy9UH7kLUlspv4xeJv5cN51/4Zak&#10;Lr1TFM1V/4jvK9I6KLuCN1zgwh1nyLspgZL3D0J6JxPKVU8Myqr5/ED9NoGs1NVMXioXSEuT+DLt&#10;Bb5MrRZI1eUCmbrcTKbR8qWay8gcgUybYCZV+wvkWjezoNJ9Qv+yNTyZZg6nzSSwvTW2cxRKNdNH&#10;f6RCy7A3DLy0SBCgPyCUFptuO5JBFY5mPmorVm6KYOZbuIfoNXm/YWLf0CazpBqKE3s8UjpFccTh&#10;qe0iSOuk4Vw3A6o+aitXPTaUBUKhQs/wFWUZfEXpLb6s9A94BEFQJQiCa0AQUgt8PJpmLbYhxHbK&#10;KuAHlANfpvkaA+V3fLn2Dl+uK0ae5gcYtuCdnhm6IY/Hl2t+xQ+tB36gYRpZAYKwRjCTlsh5AZfN&#10;sT9fCkLqQIB1Y1JZDXyF7luBvGQd190ngkCm2SjwL2PtY/J+IxnZAnxpSRon+ngkt9FXsq87QUo7&#10;DZm9YkhpE32qGqDMuGqTEPhp1/MV+mx8yH8nRuITB6Oz+dhJNBJx4MRJ5OSlqEM/pIsEBAkQUhZY&#10;+QuhTKtk7y3T3mOdIyP3mS5qQICBKJBrPuepBsz4floP4vihvppqf59Yj7bAgKlnDfWEwCxZy9p2&#10;zPtiXQBrjz/wvMtncaJjI6bLzkLVJvom744L5A5IoOi9Q8TxzVz1o/DKewGdq8a08pUwtA6EgeUg&#10;lGuml5hBhBGN5AF7SRewbBBTn+m2U80wzCx+6gxyX4FUc0+gxExGgmIskv4GYPD6aXcSuckCs8Zm&#10;gb/+H0SfyfuMoJAEh1Ttx4k+HqktjptSO+me5HZRRXI7nZd1TRKv6mBe5qofAI7I0+jo/56FxpgV&#10;oEOH4A0V2qfDEBz5Mk0j6cdshWZwbnAVzPEvnX4G6WGWv+7vvDMFS3DuthFiymX7YypIRpL0V6ru&#10;Zg03SQikxUZhaK1p/SOJthDK1B/weDA8HU4ZBArtpdlhdTBHaUCDaB810HgYcJ86jty1qbYPkxiA&#10;c/xc/9LBeWHVYB6km34GIiONgCm3mtwbDdw+O6wWZqPzZ6MdRmcpzA6uBFzI2hG5iYKvKN46K0D/&#10;7Wy0k2n994n3CakGssDjRMeH6AbHBWl9TqtVXdTOc70SOr6VEmHxA5EjlGsN5lGNaIgyMEdHmQeO&#10;g2w7HcwLqYB54bVgHlEPc9Fgc0MqYS4GD0tyHloD5uF1bD1pNy+0EsyVelb2AX1Yd9/xWDdoEVUL&#10;z4boH0uL0HJYGF4xaVogF0VUYd9wBPuWbscdx4uzA8u/NsdMMBefcSya4/NioNxmjThBCP1Kmohd&#10;TOn9J7Ws7WbJ1V2c2Pig6rCcE98s+nVKp/hrTO+Q9/p+SGwVGblqFpiuUs2jm4acoUTHP5bo7OBy&#10;mBeJjg6tBozY32BUGmfJS2P5Cs0JEplmQYX7CGfidgm3cUfNZFoFBlfmLIWuGdt/PCdQ93fziDqY&#10;F2WEeRE1GDwGVh9OLazjn1WWDS6NNcLzERVjMxKdho63CC772iJY/wRE+ci6f+Cisp/cX+invjgv&#10;quHR7PAIy2AuBuxMmdqFyI0bZ0p2YGb9lrW5Sb0c0c5zleXf4By/kZMcH+KaHfemXnGCpA4xJLbR&#10;kHFNAkkt9GtcNdk/7puPkW4RVmFyND1MC+TCKHQYjlpMU00zpTrJuFeZI+GnXS0IKHObFVB2EefY&#10;d+cF6b+ySOrGyC5lF3eLwwyDa1TNsCqmekyuSWwADJLf8dzyN/D8ClcTvU9CspNh+3ey2GJ2oP7z&#10;BeFVMD+4DKkfhWWwAO2BKfl9Vm6cwCzRsuBsAytvWi8h6o5pglk4BXNi40eckYlO73eGuGYGEtrE&#10;EN/CfB3dSq3iqnmYrt9ZEtsIi8PKkYYxuSQcj3EkMxg+nOlbSqaLqQMafXZ4jb9AoY4gly9EVQxu&#10;zWiHTar6Mbn1XCssCTP8htUxxcA5P3hhbBMsQtssJNPJKCT1FtENuMIveZUTHRs+xbvm48BZRKYa&#10;E/ruc1FUNTq//E88z0uLOMnxI9oo6kvpcYLYRhpUXU4Q00TjynAIM33U4ufQ6cvPVsOyqKoxuTyq&#10;EpYltsDcQH0Pz11lzqmYNqyOrRm0vtADlpnNY9I6rwteiKr8jMdzF3CiUwdKZTY/qOyTZXGNw9OK&#10;SWLdsjgcvUG6XxEZTnpUzFFoOpYmtIytkzCxlSwwJ/7patRdW5xC6T/Ft4ohpoGGtF4JCYAirpq3&#10;QKmrWJPaMZQ2Y8cgSamqFpin1A/yNqum3sAmsCGpftBJcw1EFzvHpFPJVcAgmR7HIwS+atdlCc3w&#10;YmwNrIyuHpUvoo1eSGrDlfdj9tnexZbPna2Dl2JrTeoZYhWsSmomo/7XPEsZn5McPyIaxaL4Dic4&#10;28hANDo+uUcCMfWUO1uJCpdFVny2Ka0F1ifWjclNKiOsiDMC71SBLSv7FLDzXNOgW/VdOFx6dUy6&#10;Vd2GtQm1n3Ji0wILpe76hvQOWBtfg6wdlRtSWsi081sc9aOueeYHarvXP0bX+oQ6WJPSBrPlJT/l&#10;xCaGiDo6OemKM0Qa0fHNYogyMn8/W0WtYCuPX1q/Jq7m2x3nmmFrasOo3JZqhB3ZnbAoWPcWK/eU&#10;YJPbNihvexe8a2+OSWnT62CV2fzF0rByzYsxVcU48ibEVUlNJRb+unDutqbhfXnnqgS0RVoTbE6u&#10;RxpNckuKETZm4gJVpjWtz6twz6rERtia1mhSfoj1sC2nG54LNwxwUhNHeC1zM65dAhH1DLBHI/0e&#10;V8WbiVuu7VkdsCenFayyWkblnuwW2JXXB3MU2gRO9KlAXNg9mDDwEYR3vQ0Rj2P3OxDe/zFEXEPi&#10;kZyPh6Rt9OufwYakunvcbUfFouCyMsuLV+Hlc02wawzuPt+Jab/mjzzL6AWc6DAWh+ivWOX3jqnD&#10;KrsVSBbmn75k8pPVxyLMKFkYWsN8EdngCBgAkNDtDOF1dAFXzcM9ovvegj6g8jvA/kL7qCTz6M7c&#10;buCdLnLlRJ8KjhuuDxo++R1ceueXUPD2L+HiW7+AfOSFNz+GvDceJCkjdaQNaUtkLr/7CRT97BMo&#10;Zvkr9rwIy4b0cbpQtmDwN+iI5lvcbUfH0fRlG1Ia/+JQ2AOYjUblvvNtsPfydZgXoE3hJIfgeclm&#10;WyaxdadJOUJbpH3JACyLMJRzUhNHSI3IObpVAmHodMJYHPGh1aLhOQP3iScZ9Q1wKb4CkqKeUXlQ&#10;0wcvZ3cA70S+NSf6VLAl2TgoUV8Hm5w2sMxohh2YHrekNLBbuA2J9Q+sQcg1Kd+S3MC2I+2JnCi/&#10;E1zwGY7gWsCjcgCkDXcgrOMtSLz6PmTd+ZANjpp//wM6q/3xjkcsVpbHi0tvg+OlLhAXjk4XTT9s&#10;Tmn4gmejeo4T5a2IqrjqrLtlsj0hg3TRXIVdGS1f8g5nL+fEJo6gKjorusMZQqoZCK8XA47+vwU0&#10;UEu5at6CoNJj+8tuwTH9NTiiuzoq3Stu4JapE3ju5y050aeDM8WDPJ9SwPkVWUQyzggWD/EMd2Q5&#10;op60J3JeD5GUYduZfiXs5/ALg/XwElk9K/XjcjzvJe9ZuCb6jCw6D2n74BAOClN0xbqDlW/gukif&#10;z8p5Xrazv4z2LLtmsj0hkXGtehOWhpcnsjKTRWAF81Z4kwSCqhiIaJaAsop+m6tiIZSXOh0x3MYF&#10;0i04VT0wKs/U3wYnHHm8ExedONGnAoFMPci+eGDi68knJV+qBjM/NczwLQGevBxm+paMz/EIi2Dd&#10;iQPld8EDbUNsd99+r1XegOMV14douA5e9Xdg7/mOv/FWBi7HRV+7Z9O7/6x/mNjeu/EtsM5u+y1v&#10;Rdhs7lYTR8Blaql/BfPXoBoxBFYyENnuTI45XPUQThZYulfchGBMff7Nr49KZdsbcKb1fTAPKj/L&#10;ST4VTMjxcu3Q2yuTYUQzCKSaCX3cOkuuefP52EbYmFQP9nntcAwzow8OkMDWNyAIqWi+CzKcVnyb&#10;yAg23MOp5isF2tLXeNsk5U13wbPpZyRDnORuMTkoDPThkEYJoPNZhuLI968SH+Sqh7Bd8dwrZf3/&#10;kzzwc4i+8u4DjEEmXH0PUm/cg9SBexBz7UNYE1v9QMaYbozb8fJS4ri/8v3UPTiSuybMwAo8arK4&#10;244PPmqbGYpy4PlgxsDpxgwzCJk2SCA44lxNtplkt5HU/x4Ed70H4V3vsGsLUwxFxt/8JVkUPrl9&#10;pQamIKTZGeQGBgKqxYCB8KWyzGUJVz2Mg+re9wre/xTO3fwAzt36AHLufsiuivNxlRzX9zM4gSmI&#10;bD0WhxpASN5K8S05wIlOO8bt+KF3+Kb1AxxTIC9QkHcNSR8wcIamDXbNUcSWLY+sZFfpJBMk9r/P&#10;2jbrzs8h5cYgJF17f5gZtz+EgM73YNaZy5P6Tv8B+OjoQf9aJ5CWMxBklIBUz9zlqh7ArvTGTO0n&#10;v4fKjz+Fio8+hWxc6XrifLU9tRHMA3TcIqmIfSjWwArd7+Z4pC/jxKcVE3T8ZzzZzyb+0eYTQCgv&#10;WSXw1/1NoNA90ifMJPAMyQbEfj7FsCS0HPZhEPg3vc5uP0vv/Ru7vSQDrOTj/wT7863sV9FPBP8i&#10;+5Vnypi/+5aLwacMHd/oDH5lDPs+2SM4nLs5qhcj7/o93P60wrxAdDa7+i3Cla/6oQfCazInKso+&#10;EvpeXstpmDZM2PHuDU/lO4SRIO/psW/lmurXCD5DsgGxK2aE5REVcKikF9JwCm3/7e8B7f8VT6xa&#10;w6mcPLw1zAlZrTOcLmXgjI4Bea0EMANIuOpHMFehbeYFVAPP85IJZz9EjGTW+f76z3H0+3AqnhzK&#10;AqGZv343P7AyFUdLKima+IjXPNURz8JHN48v1/4X6YPJvj1E7CebAYitMWhg76XrsDO9MZvT9mTw&#10;1DAaKTreS4uO1zuCt5b+88kaOwuu+lGcKlzNl+v+KgjQm+zso0Tn+2Pb4Goy+t8V+htks8KLVnLa&#10;xgdl1XziaKFcH4Sp0shXlP6G6BSebUfjqHtIkwk5XqqZlu/jxwO+tNjv/lw/EeLzk8z6B95a5XxO&#10;1RPhmZPF9Meny50AAwB8qyQkAG5ydaNihl+JF/ujh3G84vsAyQ8SyHvx8tL/wes3cVulEci00ei8&#10;M8jjfD/tqzN8dJ7kXXm+TJuOdZXY5nUcJb9nf0DA/sgCA4gEHbslqyajgp3vxu14sqqXqf+Gzh/A&#10;bHHjiamsHkB9E/gOHJ7BTPgB++MSU/0bjez7+2oZp+TJcOoytdajhPnmlFoMeAS/Gmc4paYf/Mx4&#10;FAikJfHsfKVAh5BRbaqzo5EscO4HAfurGXTm8F4Zz0eWB2E74nTi6If1TMbxhEQXMfxUMKoVdZYY&#10;WKOME0KZWiwIwmc19UymSO4jVf+cp1LN4FQ8GdyKRL6nq13Ao9QRvPQS8K3ZDyeLGJqrfizwAZSY&#10;Or9lH8JUh6ebk3X8VJIEqbSkhDXIBIDZopOVNaVzJLkPm4RS9ajrrgnjlUu0zkPv9Ln7JdFnx0vE&#10;Hxy/TPd6FLhMaA4x8yu2Fyj0H7Cjf5yLlinjd9jxKEt+//a1qe3dA0T9fL8Sdh3zRMjrlSzM6Rr6&#10;8mWPymX+T/OpZ91VT/gakrtKgHvUSL6//v+wCxeSmti51MSDTBWJwSJagC9X95EufNccT8CXlhQO&#10;be9GmSrJGsq/7BvysylOZPIgP3zM6nLYlN1NHcq76rCNK54ayLIW8HHVjkFwGx3/NWsUQuIQ4qjx&#10;zmn3SdqTACJzPNFB5v9/BtafcZ1wiywGya2/i44nb8MKZKV/Ync9j+jGYCBB4acefudxSpDfSj2L&#10;zj+S00PFZHdRr2X0iyf+Su4YEARq1/MDdFJ0EFmZf4Ar9D+zzidOux8Qwz+JHklSThZ12G5o6vgG&#10;Zf+IegYFcl0DHuOFCr3znIDLw18ZE+CK9zNBZDMn/xQZ3UEcX8V1Y8IQSDUhgkhcIJKAHqk3vJEE&#10;/pc8mWYx13RqkY8BkNUj8j7fz1RevOlYePEm46RSjf1z6MnAXFm2hB9QvhN3AfvJDy3RmaEY1XG4&#10;rUrGrVsKXidgdEeTrdwMaak3GuSwmb/GVhhQuhYf/pHXkh4Gto/kBxjyUd/TZXB1vkBWPPRC6mSg&#10;GjDDRXKgUKZTCqWaILRJKD5LGAZ/GC7oxr3QnjSUPS7C89eY0xeui69euMbcO99P6/DomnlnjA9z&#10;fsT3C+ev07Y5vbQup4/+bW4f/cecfuY6BkU8njtk9Ts+dvR9rwC8Z8hOx8vAvHBCS2957TJl98ol&#10;6pBbgcjD7aIo4EghFXU4T5TkeoFJO3ieynLJpbJdckQZTjlUiiSLinHMooLE2SIPJt1hv326/R77&#10;NPvVe1R7puTTt2mDqmrP/Kweyi3nCl2f20v/Fzr+HzlX6f/OvUrfzb4iKsTg8Mrpo3YWvDWxLeC/&#10;CiIqneb6VVErfCrEu3zLxS4+erHPaR2d4K1jir1KmTZPDf32KTXzmUcJ81fPUkfwrnSBM7X74Uz9&#10;AfCuOwieNQfAo2I/vKpzhmMlTuBawMCBPBqcc0TfOmVT3zhmOnzDIOkMCkTnHIBKd4B9qfZf26Q4&#10;fLE32f4/rJPs37RKsq95OcE+cXuCw7EtCQ6bXlJRE/9d4XTiXDvzfPYV+jAGwsWcK6K3s3tFf87p&#10;YwDLIPMK/f8yekQfZfaIWpEZmd20F7azS+uhf/K/kSFUDZR5VJvj8rBq8baQOrEIeTy4igkJrGZy&#10;AirpKv8K5rrCQH8sN9D/V24QQ1CDMwS3H4DQnkMQ2u0KyvZDIDe6gHeZI6DjP/copn9+spjpOlHE&#10;FLsVMfFuhSLfo5eYo0cvMk5HLlJ2RwuovQfyRdYsz9O2h7DsYC4l2p9rzzjl2Eucshz2O2Y7HGbS&#10;KXcqjfK0S6P8bVKoGGuVXY5Vop1hV7xd17Y4+zvb4u3e3hptd3tzlG3zxuh92euj7DzXhdE7lsks&#10;x/zjp6eGzC47i6xr9nuye2kfHP15Ob2ibjz/RRYGAAYB5PSLIfeamP3vnPQu+ivkf6Z104NpnXRP&#10;egdtSGujzqd00DHJ7bS/qoU6pWqljiS2ipxTOkRUYrton6qZ2pvY4bA7sRnZJbJObHGwiW9xtItv&#10;FIvimkTOsY30segGxi+6ThQd1cDkRhkZfaSR7oioY95E/jq0lv48rJb59myLBOJ79kNC/0FIuu4K&#10;iTdcIbbvEER27IegOieQGZi/yMrpX/nqmX6fMrr0tJ5OOFMm9vLS0RJPnaPVmTJms3e5ZKOPzmnr&#10;ab3Dbi8dQ3tqxT89pRV7eGkY+Um1KPhEMRPhViQ661bIRGAwhB4pZIJcL9Ay1/PU6f059ElM/Sdc&#10;cih35yz6mCSbOsIg6Wz6MGYCV1Gm6KBDBn1gH04DtqkOB3YnOhzdlWB3anu8nXJTzL6UjZF2F9dF&#10;2BSvDrfNfyliX+yKMJsTy4Jpy+WBu6d0BzYpqEA1I2eAWnphwNEq74b4lQsD4jBcGJ7HbFCZ2Uv3&#10;nOth3sropn/JOr+T/ktaBw1ZfRgYNyRw4Y4L5N/dD/mv74cLyLy7LpB7G3nLBbJvOkP2gDNkccwc&#10;2A9ZN4eYc/sA5N49CLlvHILsN1wh4/YhSL1+ABK6nOFsoyOg478Mq6X/I7SGfie4hmlXVtElgVVM&#10;UmCNWBZYKX4loMpRHFjhYBNY62gVVMPsCapzsA+oFbtg+avyCkeprEIc7mcQJ2D6T/YuZ5KQZ71K&#10;xf5eWvo1T62j86sah92vlTiuO1Xs9Jybce/kX3ZEuDe4z6RUlLmNyuY5axW1yjrVYdNuFbVzVzpl&#10;tT1RZG0ZK9q3KcbOcW2Y7SurwvZ5rQix8VkWuPfkEoWNs4Xf7i0L/HHx7e4+k1P3v4uCHpf5hbec&#10;VmfcEFmf7xcfwiA4nd0vDsvsEydn9DI5GVeYwrQuugQDoTS1XaRPaaMNyW10laqNqU1so+uTWkUN&#10;SS10U0KLqCW+mW5NaKFbYpuYhrgmui62UVQR0yTSRhvpvLN1VOJZIxMU3SD2imwSvxLVKD4UaRS7&#10;nG1mnCIbnSQRRvHByHrxK5FG5lRkPSMPrxOHh9cx8cF1TFpwrThdWcukYkDEB1SLghUVtKe8gj4g&#10;xZHtV+m0Wqb511jEWsos+dti7CzWKvesWBdqt2Zj+O71a4Jttq4MtLVa6m+1e5HCdsMiH9t5XPN/&#10;PahUvBlkvs+9Tr+U3ue0M/uqI5Xew7ie66ROpHdRp9M7GAUGgzK5TRSS3EaFJbczEaoOOpIwqUkU&#10;kdgmCk/C8sQWUXgCHhOaqbBYLI9roqJiGqjYGCOVGN1IJ0cRNtAJkQ3MWRIU6HzvMCNzNMzoSJE5&#10;X4mLuQBcA3Dd+s6CzPsrwvYuXBxnv2yZbN+L6PzlC7ypZ3nKtUKsnvo/PHoKeIZ8pqAaoMxVRslC&#10;VbPTc+nN9stw3l+h6nB8Mb6Jfim+VbLyLF7HYXms0W6Jqspl/uP+g+97DxxYrNOVLt9Zx/+IH/Ej&#10;fsQYsLS05L/88ss/4S7HBZQR7dmzxwePbnhJ3myZsWvXLhcrKytXjo7IDXv37l3ICiCw7Rzk8L9J&#10;2djY7Nq+ffvwDx0JsB97STvuchioayXeb747twLfvXv3+m3btk3643C8x4s7d+5cMrI/Pzjgwy9G&#10;g7Nv29437FjAtgFIFRrfBo8ylM9Bp2/HowHpRIjl9iQAsE08J0bkPLCO/e9cAjzvxbLhf5jasWPH&#10;Frz+gjiZKxoGtg3DINqGzvfFds9i0NhiW/Y3ByP7vHnz5gfejUA5U28DP0P0kT6izuF/pn5Y9nsP&#10;iqLM0RBaNIS/tbV1NJ7boSPFaGD237rISEaDrybnWPcitism5/eBZcTRzsgQrogF6jUjbdGg7C4A&#10;zy+gnqF/CEHgdSrKGokjuetQZBuS4BApw/rFpC947YEBcQzZgtfHkTZYtxHLSRDKkLFYdgr1Ex3s&#10;/+Lg8SheEwdHPv/883NxhO/A80QkaV+KfBkdv488G57G4TEQj0dR9IexuEMDzsEHbsXRuZREPZ6n&#10;If2wXEHq8TybBAd3TiMjyflIoFHXYXkXOiYKDRiF5x6kHHUo8VxCdOP5Az80wfIoLCOBdgQdMBuv&#10;iVNC8ZpkDfalVUzna9Ch4SjvgUFJskoMSfHYLgDvdRivDWTE4zlxZhKRwfbnkC5Yl48yz2PdcaIP&#10;y5LxuNjFxUWIbeuQ5FlCsBybWO3GOhLUlaQvRM/3HmjURfjgKu6SOCQYaY0MxXIyV7Nv6RCggzdj&#10;+XnukgUazB35GpaTgJihGnqblR01aPh1KB9FdBBnkLL7wPZpeO+deIzAulN4JI4gI1iCwcP+Wnjd&#10;unUv4HUgkce2W/A+4StWrJiN9b54/lOsY1/NxvMjeE5G6/1g88djER69SdCQdngdQ+oJuDYkS/mj&#10;7t3IWGznjeUaDPJ/rS96pgv4sGTEDxDDIpfi+aW1a9eSUeGMdb1kEcQ1ZYHlmcQRpBwdJsY2xMB7&#10;kYVYvoaQpE+S6rn2hchuopNVwAHLLpEUTJyM569j0Qw8kmxjj8zDkbcQjyTFZ+N9zuD5NqQKr1fi&#10;MRDv64ZHdpRjX17DNmyAYnkyCTKsSydOxKM9lpHASMXyTeQZ8foK13clMhcD1BLLF2Gbtoef93sL&#10;fHA+GuEYGUVogHB8ePaPgPDwE+Tw//jcB3EgyihwgUXSNOFiYmA8hqFTSAoOIPUj5nayUj/CCo8A&#10;MTyZWtDQJCscJmVksWVrazsPZWjsC0nDp7BsD15jht9mgdcOqMsNnbQTuR7l2L+Ew/JNZHFIzrGc&#10;tOEjRUQHHpX4bPO5gInEtmeQZL2wkughsngeie1I1iIL0B/uSp9ss9AA59ApO7iiH/FDABnVJNVy&#10;lz9w8Hj/H73jms9cQS8ZAAAAAElFTkSuQmCC"/>
  <p:tag name="ISPRING_COMPANY_LOGO" val="ISPRING_PRESENTER_PHOTO_0"/>
  <p:tag name="ISPRING_PRESENTATION_COURSE_TITLE" val="iCEV30012_Telecommunications_Basics_LOGO"/>
  <p:tag name="ISPRING_PLAYERS_CUSTOMIZATION_2" val="UEsDBBQAAgAIAE5PbE/W9W53OQMAAFkJAAAdAAAAdW5pdmVyc2FsLW5vLXZpZGVvL3BsYXllci54bWylVclu2zAQPbtfIfBu0o6bNjEkB2kAo4emCOCm7c2gpbHEWiJVkorifH25SLLlJW3QgwxrOO9xljej8Oa5yIMnkIoJHqExHqEAeCwSxtMIPX6bD6/QzSwsc7oFGSSgYslKbXwfqM4itGfAhggFLIlQxZklpPmQi+ETS0CgoJRMSKa3EZqMzBXdhRPzYoBcRSjTupwSUtc1Zsr481SJvLLUCseiIKUEBVyDJD6aBjgt9duxRG9LUC3DPxCYpxC8D3tWrAesJ1jIlFyMRmPy8/7LIs6goEPGlaY8BjR7N3B1XNF4cy+SKgdlTIPQUy9Aa3urNQ1CPWXjKx4oGUfIny8LUIqmoHDOU0Rat5awhXtIa11Sniw5fWIptaksVePletVxqExIHVe6AW9guxJUJsvOvnMPyXG04TqnKvNkaj8Lx71hTRrOa2nfT4XhcqlWOVOZOdlH7Kwnwye9K8PCFdbJ8LGV4dzyoEDC74pJSNzr907xozEKbFRzGmsht3fm1IixEQHuhIO9cLB1xZ3CcXfJYkeBfPidk0saqzpGTaproLqS0FRpELoZ+UqldF2aaVlBSA6MHkl60JD4dH1nujaEmS7yy782xHod9OOXeqUdzv//u/HZ0LSFYDyB5zkzLhoKU2ANpvLWhnWZY3thF4+qVsVuaHqWneZNf0wKgaYyBTPUCdWU7OzkDBIkVcYjruQBdO/gHDZjaZabR58kODw9x1JQuTlJsHdwDpuLeHMC2ZnP4VZS1CY7VZWlGfPjuh2ft60gB73oy7AVX0iOl10YV0qLgr04Te8vQT118jXfCXhiUC96AzRsrLg0q6+b49uSdVP8cfT6fPfnsRdFO51rdLx67b/+vrWWB7sT2m1pDcvSWw7WKuiq9E7tlFVl3yWBNa1yfbcfT3+TO+RBvCeX+CmqH2aWRL1gLxBkYGUYoQ9XExTULLEf7/HElK0jMIIxW6x3uTOduW8teFsCjIl787+ulM3HoumqU8OZ1odNbx3Az+ono5lUioonB41z/ffUKjfr8VYC7TL7OL5GQQ5r83d8YbQsygi9v+iSvb68bqAupAd/q4/jDdJpot2Jhnipt0mEzb6Z/QFQSwMEFAACAAgAE13IUNharxY4BQAAMBQAACYAAAB1bml2ZXJzYWwtbm8tdmlkZW8vY29tbW9uX21lc3NhZ2VzLmxuZ61Y627bNhT+X6DvQAgosAFd2g5oMAyJA1piYiGy5Ip00m4YBFaibSKS6OriJPu1p9mD7Ul2SMmO3TaQlBSwDZPS+c455Hcu5MnZXZaijShKqfJT693RWwuJPFaJzJen1pyd//KbhcqK5wlPVS5OrVxZ6Gz08sVJyvNlzZcC/r98gdBJJsoShuVIjx7GSCan1mwcjbF9GbEgwrNZNJ4zFviRh8fEs0ZjHt+cvGlff0TaDqYz7H+KvOAiiMbuhTWyVbbm+T3y1FL99Ovx8d2798c/D4KhU+x5h0DIIL1/2wPIZ2HgRYBGvMgnH5k10r/D5II581yfWKP2zzDpWUiurJH+dYM57ZSdhyHxWUQ91yGRSyM/YGY9PMKIY40+qRqt+EagSqGNFLeoWglgQiULgcpUJuZBrGAir0WXMieYYtePQkJZ6NrMDXxrRFVR3L82sLyuVqoAdSVKZMk/pyIxOoFz5vm6ECWo5hVwEsGnWkl4U2Vc5kfdqq99L8COIdqUUIovYIHZzilAOoC/ldUKniVCvQYVt3mqeIIWhQDAgCK+Xqcybt6UdF1oC2cpv++0IsTXrn8BhA88GhHf2c5YI5InyCm4dnYgSogpCQGg4KUoniAbGb4bcYTTdBjCxL2YePBl2oSJXK5S+FZD7ZgRYMJM5F1SwFQSAs8pvQ5CRy8aqEIcrXlZ3qoiOWDp/n52Abu+HUAg2GwPnGmMLTDwQ0L+KwoRV91gYCU2/G7jClwFAkbMJAQdUlldVhA22ToVlTDWSu0Kjw2lPouFgvhKBd803AftJtg6ae7huW9PojHbpVGP13m86ikHwfnd+NiPhhposs/5TptatGgcfITsAgkxGCIRXEIevBwi8YlQWGTSmfp8fOVeYLNLkPe2SWmb9GKuc0x6j3gcg5xm00aquoQZvSSQmsyOlEfD1FDyYQ4sdrH3SG5tUIEOZrSUGwF2FIkoOhVByreJo4Pqw9z9IzrHrkec71CP36NcVYgnG57HAsgWc72n9/AskYl5pmlv9H+p5d+IV22qf9VWCd8hH18NteegsDwSEbyqRLauulTrBWvNf4oVOsQfNaGP60/TT23i49ANfszOlDKr06YCPXt/dpYN3aNOI565Uv1360dbQptSQ6Bh0cUReoy0v9REqx27ga6Iiegv5/rnIDNr6hYUNjdfqP7SftAC+Ao9FYNOYI2N5RRanQyqUH/ZK/D6wPwrXTD6y1+TMXUZVJ1r8bmUVadmE8+966sJ56cX1r2e9aDYMJd5YLIPgMu2HyxRKjOwP+mBOZ+S7Qo0JeLAk2tVp4kJ/1TemDIBa1tn4ttueFGozMymvNzSvylTZ8+xonEubJTOBvRTuwjuvT97Afz0XaIEh9DG2Ni3de9j62hPewpB+Oil8Bjdtk4QRxmv4hWU44Wq86QnUHMMc8g5BrDWZyp4Ea/+++ffnhhfWdLMonb290EguqmDPEp2YH/6qhLlX4NBtCc7DNqc/cRd1Q00Hxsi0Sg4P4dmbrHokmB4fGiyGfSRak/MW7meB2jmQgD8kFMpb+pipjKYOurWC8vS8gUzhu3JFEKQmohTdQF95xCELePsYB7Cqa4NXhuAoIdgskoFIndch9wQ1CkOLyE5m3OaNZry4kY7zpRKBxlndlCHVDXMqYe7kLpKZT7I9OcVVu0xc2cRdhxzMQRLCWf+m6aPSODQGbc3RKla9gazJ9iHyvEVnkhkNRQwJGR38aMvNswlgqe4vqHrkWdMsd7mZUh9zfgh8W2+rd27UWnu9k7e7F31/Q9QSwMEFAACAAgAE13IUMVNadukAAAAfgEAADcAAAB1bml2ZXJzYWwtbm8tdmlkZW8vcGxheWJhY2tfYW5kX25hdmlnYXRpb25fc2V0dGluZ3MueG1sdZBNCoMwEIX3nsIbFLoOga5Li1AvMOIogSQTMqPg7ZtItMXa5bzvvflTjCLGj6yrulYwCb0EomiJE6rLp86UYcabNw7EkE+yIBffGckJSxSaiIxeVlTsP/I2u7Gw7H1YD2C5bHEg54HWONTXs8BKcsjDbMZVa5eAeoiYBhzE7EMPncU7Lh1B7J+7oVzwF+dsumxy+KAedYjkgqjLl1Sld20/fwNQSwMEFAACAAgAE13IUNoL02+yBAAAohgAADAAAAB1bml2ZXJzYWwtbm8tdmlkZW8vZmxhc2hfcHVibGlzaGluZ19zZXR0aW5ncy54bWzlWd1y2jgUvucpNN7pZXHoJjTJGDIUzIQpf4udtpmdnYywBdZGlryWDKVX+zT7YPske2QTAglJRLZ00vYik1g+5ztH3/nRkeOcfY4ZmpFUUsFrVqV8YCHCAxFSPq1ZF3779bGFpMI8xExwUrO4sNBZveQk2ZhRGXlEKRCVCGC4PE1UzYqUSk5tez6fl6lMUv1WsEwBviwHIraTlEjCFUnthOEF/FKLhEhriWAAAD+x4Eu1eqmEkFMg9USYMYJoCJ5zqjeFWZthGVl2ITbGwfU0FRkPm4KJFKXTcc36peJWD0+qNzIFVIvGhGtOZB0W9bI6xWFItReYefQLQRGh0wjcrbw5tNCchiqqWfCnrRUc+z5MDl7sHWuYpgASuFrix0ThECtcPBYGFfms5M1CsRQuOI5p4MMbpAmoWS3/yut2Wu5Vf+C73tW53+sWPuyg5Luf/B2U/I7fdXeRN4VvDnrDRv/y6qP7zuv4ZibOL4fuqNvpv7/yB4Ou3xneakEUNkh07E2WHYiGyNKArEh2VJTFY44pg8S+Q70kCkqD4XRKfNGmEPkJZpJY6M+ETH/LMKNqAdlwABV0TUjSkAkJ1EiHumapNCPWLVwBCI5B/Fd5dHSySqO3xxtbtwvrt9va6qUDdZFgvuiKqfjGrleOqrclUK0+7vw2Nx2sFA4iKBbYT+6bY68v3YhR3TdwoOgMKpHc2eUkY8zLkkSkqq69zk2vL65ceADGmQi+EXX9jMaChSvCSDwmYR/HZK3FeNeUt0GyYqEJ5CcDKgcJ4cjDHNoaVUBvsAKQ2VgqqvJ21l5KN1KKGQI86LsE9bx7dAcRTuVGQq4iq3tJUP+9LxSRfxRkF0sPinqMghVdFkbyLg9RK8VzaMMm4kPCTcTOIXGYTh6SGjmRYrmDJGowZiL8UWQsRAuRIUavgROBoCNkMfwVEbTeq9EkFXG+CseJQjKncEbJnIRnJoYuwUScgaZOfkZUYeGvjH5BYzIRKeASPAOKYZ3KAr+8E3CCpbwFxTc+vio6cKffcj+90hvE4QzzYEdwKEUSJ2ov+HiBuFA3ekBHgDOIoA5KSMP8ncneys8Pw6obQJy/UjQ28CWNM4a/JvyKkDXoPYZ8P1Z2CfyTHhibjfAsL3RdvDk0lDiFkBSY8CKATk758vQwAAwwR4KzBcIBDBJSt40ZFZmElaJBFNDy+R4W+pCm+dMUTh2wmIYkNYI8qLz59fCo+vb45LRs//v3P68fVVqOWEOGtblixmo+OPeZad2Z/p5QemQGfELzkUnwnm5bpLFO8fCeu9snYgP1Tt93R42m3/nQ8S+3AOS83z/JHVtPGduHjnz2eqkzh+c2Rs1zNHK9i67vnZrkYl9A2asggmye6FuY0UAxcj90BheeET6QblRmrhncwERq8N5EalQMFsO1ocLIBTgopkXjg6OC0ZhC0n0XZW9UR8/qGN9H7f7vC0NR/HuqXYLTIIK02Fsq/RwNdp8x+oFpf9mX6R/5xtvD6bW+efhCMGl0umWKUU6+aZ/YzDjP7XXeDbqtn6Atv1AGi6fVR9SNr6aOvfWbtn4TU05joFVfX1YfwutHhweOvf1VqQRom/9XqJf+A1BLAwQUAAIACAATXchQ5EAhAGADAACqDAAAKgAAAHVuaXZlcnNhbC1uby12aWRlby9mbGFzaF9za2luX3NldHRpbmdzLnhtbJVX227iMBB971dE2ffSm9hdKURqKStV222rLeLdSQawcOzIdujy9+tbEhuShmIh4Zlz7BnP8VgkYodptAcuMKOz+CZOL6IoyWvOgcollBVBEiKKSpjFL/AR4fliFb0RdAAeTyyWEcbfQUpMN0JbGluEi1mc1VIyepkzKtWCl5TxEpE4/fbLfJKJQY6xmIrvXM4a5dBtc72Y3v2cnkNxe/yYPtze3Q4RclZWiB6e2YZdZijfbTiraTEa2vZQASeY7kY3IFjIJwnlF2IKKRUHIaAYTb1lEZQBaXa6Mp8zOd1Wn2d/RNtjgaWh3V/rMUSr0AbCQ/48I1UYtXpYle96fE6Q8E+Or20E/6XFWVVXX9FIxdlGH2jImS70GOUQhgp1/RTh8UqPUYJOSG80qi5BcKHKwHhhBLK40mMI7M7y7lEPD+R++k0i0XebM/Kmi3DUPbRCMgKp5DUkk2ZmfWLLPl5rqS4TpGtEhAL4pg6ke9QbqkUA64wd8C98YFr4KGfpICtG6hLmNmIfGTo6wnz+YFqLj21tXowc9s5ocz0ydsgXdbInSM/YId91wV4pOZzAjz2W00jiAbl6egVw0QcVUG6gSE0Lt3Qza7x6q2d904W3tzM0mJIVkBppLXEJunLJxNhsTJOToBKK9niDpHqk/mhcdjDZiGRy5HBq69dWIrEk0Ce5nNVcqGCUexUm3+OxFPt4iHv5DGvZoENjVxX9YvjHoafjYnertcdm55FUz4m+yyDU4wj8ia5ZHDnmLDaR2Lf5lFQivgO+ZIwIj6L3HmIgKVG+LdVO4txNKJNwNpjZmzsQTXuitrD99UvcGn2FpXWZAV8oPWBoBBnaLG6LN1uivnKF4QOKkDDgtEy5VctRhFu9ewYnAEA83zbltxPrKWsiMYE9EOf1DCbhocwSodTfl69WVyhJz3KkRw/gCdL1oE5bQQMNHD2ElYqrn2E9F6MNJpEoEya1oKWMNf2mUWrt+SBrcGIKllb+vkNU5QpOFNWSvUvEpStRN3fpoz3cU1yaHqQcspVNn8dyCGOVOxjjdIQTcxeBfrnatdoEezxDFN1o05s+ivEcd9mlupzpmgP4HdYYL7w34DccMoZ48dJCgkehx23ZKkf1bpqGrVp9Wclk4plsbdoqqN/qP0r6H1BLAwQUAAIACAATXchQxW0nHa0EAAAsGAAALwAAAHVuaXZlcnNhbC1uby12aWRlby9odG1sX3B1Ymxpc2hpbmdfc2V0dGluZ3MueG1s3VhfU9s4EH/nU2h808fG0KMpME6YNDFDpvl3sWnL3Nwwiq3EOmTJteSk6dN9mvtg90luZYVAIIDCEDr0IRNb3v3tand/q7W94+8pQ1OSSyp4zdmr7DqI8EjElE9qzll48vbAQVJhHmMmOKk5XDjouL7jZcWIUZkERCkQlQhguDzKVM1JlMqOXHc2m1WozHL9VLBCAb6sRCJ1s5xIwhXJ3YzhOfypeUaks0CwAIBfKvhCrb6zg5BnkLoiLhhBNAbPOdWbwuxUpcxxjdQIR5eTXBQ8bgomcpRPRjXntz2/un9YvZIxSC2aEq5DIuuwqJfVEY5jqp3ALKA/CEoInSTg7d67fQfNaKySmgOXrlbw3LswJbjZOtYwTQEx4GqBnxKFY6ywuTUGFfmu5NWCWYrnHKc0CuEJ0vuvOa3wIui0W/5Frx/6wcVp2O0YHzZQCv2v4QZKYTvs+JvI28I3+91Bo3d+8cX/GLRDOxOn5wN/2Gn3Pl2E/X4nbA+utSALK0H03NUoe5ANUeQRWQbZU0mRjjimDOr6VuglUcAMhvMJCcUJhcyPMZPEQX9nZPJHgRlVc6iGXSDQJSFZQ2YkUkOd6pqj8oI413AGEByD/C/r6P3hsow+HKxs3TXWr7e11ksPaJFhPu+IiXhh1/feV68pUK0+7Pw6Nz2sFI4SIAvsp/TNc28uXYlR3TZwpOgUmEhu7XJcMBYUWSZyVddel6ZvLi5duAfGGwu+knV9j0aCxcuAkXRE4h5OofYGJ9xBYyhIBrHrZ4SjAHNoY1RBPKOlhixGUlFVtq+ThXQjp5ghaFHQZwnqBnfiGyU4lysVuEylbh5R/c+eUET+ZaJrlu4VDRgFK5oHVvI+j1ErxzNouzbiA8JtxE6hUpiuFpJbOZFjuYEkajBmI/xFFCxGc1EgRi8hJgJBCyhSuEoIutmc0TgXabnKsFRIliGcUjIj8bGNoXMwkRagqaudEWUsfCvoDzQiY5EDLsFTCDGsU2nwKxsBZ1jKa1B85eMb03LbvZb/9Y3eII6nmEcbggP3SJqpreDjOeJCXelBOCJcQAZ1UmIal89s9lZ5ehqW9Ic8P1M2VvAlTQuGnxN+GZAb0FtM+XasbJL4Rz2wNpvgaUl0Td4SGihOISUGEx5E0OQpXxwXFoAR5khwNkc4gslB6rYxpaKQsGIahIGWT/fQ6EOZlncTGGTBYh6T3Apyd+/d7/vvqx8ODo8q7n///Pv2QaXFTDVgWJszQ1Xz3kHPTuvWuPeI0gND3yOaD4x+d3RPRJ7qEo/vuLt+BLZQb/dCf9hohu3P7fB8DUAZ97snuefqsWL9lFEOW7eGjNHPmzICvzFsnqKhH5x1wuDIpvp6AoiuogTqd6xftKxGiKH/ud0/C6zwIcxWxPLt4Po2Uv1PNlJDM0oMbowRVi7A0TAxrQ4OB0ZTCmX2KohuxZwn9YjXwda17wT0Qboagm+JrQTnUQKFsLXiecVN9Oel5ReO9FoCyHUHFgpISrXSC51cv/JLbBfnl/plIhSCSavjq1CMcvKibWG12gK/2/7Y77S2WnbUru5eBdefN3zmbvkVdOWzp+eu/Si9A+urX/jrO/8DUEsDBBQAAgAIABNdyFCwLVXOmwEAAGsGAAAoAAAAdW5pdmVyc2FsLW5vLXZpZGVvL2h0bWxfc2tpbl9zZXR0aW5ncy5qc42UX2/CIBTF3/0UDXtdGo2m+/O2RZcs8WHJfFv2QNtrbaRAgHZ2xu++glEphWnvi5z8PHAv4exHUfehDEXP0d78NuuP/tpooDUlarjv6ySgV1pHkpQ5rMoKSEkBOUijkTUmEs764YL4nBE1rmn7qX2lZYjY2cwSuU8UHl/pAxsP+OMDdz7x9/TvkdXYsSlr1GmtFKNxxqgCqmLKRIUNg+7ezGf36MCsAXEFXeMMeqaTRTJ7SkLkxfExeZ3OpjaXsYpj2i5ZweIUZ9tCsJrmof03LQfRXfo2ZEdKqd4VVNc37pNcgJSQh7o5wwSnQCzfsfn+QXvGw4YcuillqU70y0SXTXNcwGBKw9N2A+28BtN80DXkFOxU0IngFsQtVozX/IYL5IIVeiIDNFno8qKE4bykxZGbj3V5OX1YbRu6cZMaccpEfrq9xViXzVyGMZvrQr1nxpxntvE85SqUL75scDTlfdzS2XXpywXiE6lPvD3SnCQ9nUe5YaPXX13nWGxBrBgjXYR2+9TKxHP0bceC95xZsCNnQE1/QKPDH1BLAwQUAAIACAATXchQiRErV2kAAABuAAAAJQAAAHVuaXZlcnNhbC1uby12aWRlby9sb2NhbF9zZXR0aW5ncy54bWyzsa/IzVEoSy0qzszPs1Uy1DNQUkjNS85PycxLt1UKDXHTtVBSKC5JzEtJzMnPS7VVystXUrC347LJyU9OzAlOLSkBKixWKMhJrEwtCknNBTJKUv0Sc4Eq/VLLFTKdXcMUAsCSSvp2XABQSwMEFAACAAgAE13IUCVj88USGAAAsywAACAAAAB1bml2ZXJzYWwtbm8tdmlkZW8vdW5pdmVyc2FsLnBuZ+1aeVhT17aPiAO2XpTU4rUITkCvIgiITIFUxVqrJW2tjZEh1QjpFQEhhhDIIHWgqCS1tAwCye1gucoQgUqAIMGCRiDkPK9CiAmEGkhqMxNCEjKcl6i1ve/eN/z9Pv7Id7LPb5+19lp7jefskvcT9y5ftmYZBAJZvu+dhA8hkIVm5y956WLnHeXH7tnOywLch3t3QZoEPk+dA3fszvd2QiDN9FdsRxc5xx6n3kHhIJA/9bp+C3jZfz8OgQS9sy9h50f5qeox9KXTGanSn+3vkhbKl1d6r8h9UuWO2IPAr1uyeOc7br6fL1m5fvXqYh9zCPWt/k0b7qz22fbphpKJFfe/2Bma86cAjNviEs2fsapJ63GKLC5DOnxoeGw4BTB1UE7pTyMbj2QM33i8nHnrRiF15iY/sltfWswiqzM80fZfkVKLAQ461wWZSDzAqht7qFOStuhwCs0d560e8ruDQNcrNhbVrhQvWgCBnLGW/0D1NlMtFdSOFOcESD78ezV8+gHJ9Zd7TQ2fM8vobIKbc6gt/tG+lxObaNFoHZqyy6F+4yrK65fHgBVOTnnu3aHy/lYralsefLeTqpj44cQbGP71lU6N6na4wD17JxZCesQrzPcqvdcWeUIg2budM1JPu8dDIF3Li7IvEx88n9y0jIS53HH6BZ2VzvnVfA12KQRyKtZNuhpXJrK/6lx31l7n01lhHOZ6CMSkAhyX2fIIC0jj/fyh9r0J8CnT8bQXC7eKiv0sV/yICiHVLuQS6aFyX6wp3B0y4at2u8SewlsmrTNeBD8z1y7m2nVlcEuZdG5QsgXDtwtcHHviHt9dlT2onO43PfXXhOm4tqkQuO1JiONJr4kKmrJ7Ke0Xs3+be1t0fpXk0ljhbChhldljlmSjeBtiUSOrccxW65/dIKey8z5YZDpmYpD51UscWtCh5VqXOkwUrSlro6MmWc2UDgGHwJpNZpsCDg7degMzfuKZBjQPghvyk1IrEN2IEH1AEZy6TVtM+aW47QFlwJZzG0bJss7Uwe2aTXc6Jff3nYUFBK7wAj3AmhXb7kkovxFoekngRhE46seP9ecWM6PgFywNgSaswN7t+CAxuAFpP88NDYl9rtBPvZFdjV3BXMN5+ONx0zdRzmdzDD3cGU/5Wv8J3K6JR5PdqB1oBXSBUsb6ut5u2XQmVJ6W/kK1Ty6yvxbumUBrfyiiqofnkg8h/q7YaK7g12w3N/tZmwmBXjQl5+N4DfUpv+SSUfhq7pcTu+cGHUSBacb0p+mCydtf9Fs/jbv+lVCe/9Ob1u5gnO27UoWGelIeWo+ngZkN2mpY8QXuxuZnaqXn5Rg/djyk2v/RWwEqmCe1HIJIqwI13RlT+I6KHlCitd+ZnU2KdUnQ2gM3Fur3erD6BAebGIH3sXEemoQPs/Z/nnZbmRd85a2u4y0sFLUc8Xkpifq0v+RCfyinYsVQDpARxoNrzyY4+O7ggfJBU13i/RoOKJkcrbnaRc099ulsBCi3WiKukKhD/ecKa10Ocabwx0v1OMqMIt6ku44AH892SxhWgqnWEAd3DIr/ZitBzzUSaGz43RDbPYU0E4tl2661SIEU3n3l9Fc9wL4L1Jl6UC9mHEy9lJF4laSnd09nSqk8T9vMrPK5LA+3mOl78tzkHUiOsH6WE4V40/8tKKHiHIjhet1MHIlAXvSrhnFVSB+msua1SoRbX1+u26ms6l8GG+j9uCN+rYltX1uxlipYsGmqnd+d1uExJJsNaw3h9IeKM6kBpqlmnprfwMM28J5KZML+sOgPTp+YHlVpD5RTg77148CVA3alo4E9tVpOzjvRktyA69oKTDVjrPH83xxnONqDp7XdAUhPLuK7ATVi+Rgsy9tcIsDkd587KC68WLjUVmJVDearjvMFJvsjFklsynjEfdTc2acnF5RUL3YUnI/L3bN9Je7yfQWflEC5HVOY5XW0pC5BNvfB0/3wPTdTM+MiiBqU6VzSsZzl7aRaI9+Oa0jvuC9Epaf7QlHx0sBNQii0tQm1V8NUfK2okX1VBsVR265MhYukloIA9t2sFm7dhu3WH+O5DZjlcgmTXG1tPalh9sBNZhm/M/G9VFZDdvrYSJZgjIlp960nxfH+wptsJg+RebJyrbDsbWJwRU1Cp+JZPGrfy2mPCVzZ8Qqvo4B7QZMcCqiVh8wSBtSt5B+w4AXwnKtWHPpYOJLZepIvazngG4mcFUKX4wp9q4139Ql9h9mRLX7KTixnoxQgo7KaaNg4lDSoQoutOiiG+7MGD7rBA5F5gbu6lcXU2STrF8KjY0zjqBxfCd2OCmY3FnHjuUHVxgbeMc0l42pfut6fpn24X7JdBz0EBeh3hbiAlTvEUauq6UNz5v0BgUsEW2MBa/75SPZQSZEPHeOe+B8CPkZOVPuW3SQFuSu+fzdAiToLL/uCoSiz0gPfpQWuGEGZ1FEoQJ9DpECHiL4Z6/zYZI1eOWmBtYVUndwSeDq9hURLYqC7GVqsU1/CAFNa9RVytTBWCmByCxnKuU7GMpvx1pAJBVphL2OMYtOM15cld4yzXD0BfBq4K/IbUwho9x7vt0M/8+CSmOJAiMG5s5+mwtdv+yYKHXi4NZlv6gixfrWu1uplQVE14ip1I3toLp2bntQRAqZzp33S7a1oC4VByEJAFG19Boz1Zplw6nEP0JYLI5gaA5E0IJqtZfQeXgia8b4VvATaw5o37+v7QyutufwmS0TRs1D3sAfYdISWM/Nl+Eqfuqbt8B0eLNjs6ra69CfqZtH5/PTlt22ct9Hp3hTRiKStkJ9F9erqiBuUE4cwueIcLo2O7o0B4/OSR8hJWDaiSsU7CdcWR+haG4l8fzoaWw43Xr9Y89o7n7LKplqbSqYPlFcpcBoH34cpcYzWweUPFyr7S/FxVSRuPDt630w88LtLQYsshG+DwUTd2o05DaFVVMVm/X2ZPKGngVBOVuVAGbxM4NCkxfHmoDxUmVnywLg5f3Zj81WWQduJVu6j4cWGfRdQmiPEFIaXucLHJMOlasWNsuYe9HfkFMCnrDlWoPCR1lW0EydYyPuIRaO4wKNw8eGzqi/3fTSVk5EctwN3y9ysyN2cgBP35TlqWdhcMNTW0tiRaaqUVKSFieo8BEEVkFpWOO9zfgMd4LO2Hp/WrvmZhzJl1spisC1+rXYfXvI3DMVX9prMlGkzPnErs98aQo/uDmmx1dyvrCL313CoAcDPX5Yho5tatRZTvmTaru+oLUjUDqooFyAQyXcpybXhKytHa1mG7M8IpX3JRYjXFNb7h8ZLeiKW8oJwXU84wZxCyRoG8eTs0VlZ803JGLdpy4jCMDqtzBWZ3CmMwYO74KxB6wqzAd+g7CejgBP2W2f2v5R7lJ4z82E4koqxr571L7vZlScdqX/CEaWECibbOi5yLt1NMadJ5W1B1Fc1DdnxA7Xr4Kk5QAw2lvM5P1N0j9+VaolUklUJ9zqzlfxhBeYjrFSIQE0qu1JRvE7Gfj94OPBz/ipyarGsIKzDbk5FoctwJmwLvMTq81DWf0Y2mYPbMNHO4Ovboq/809ZnuCe+DxzSRHjhpBjkE4XyCm9qGSULzc7R5GSclHer9jtSducFiqOCy95EI4KPU+UdUwO2uRxrUCSynpDjY3lt5wixyx5KTMkyxpp5ii5fYAwXtcqoFDY3BZoaebq/PAsZMF14SUvfAMbPRBFs6mtxRC1WdVTxUnDHPkl8c9P9PH2l2OvzjFOCVUoUxZtY4U6h/dw5lCBLyNagWQGITYK8FgauiNk/F5DsV42X0sL18WVkQTcwXWL2oZP8eLJ8jZ7X383vL+Njcpj9nUIhZgTOEnVYDb6VVoUzPIcdd9RWCSmzIVKWtZxK11YEFaoLLeMvK4tfayLccOdjdkb+zHn7mKNW2oHQ+W8PdBOu88kgyTFznDQCPQmDS9zcsLJwoPP2FUVrE9V+2NHnSDjNSPoWjmYBhaWqc8bQC0D/szzbrWhvRA62UpVaORZURJSoDDAprDj6aOgIGW7EN7D2t3Vkyb4UPvnFHH+7r96d8m3QgrzLNxUHNmxeWX7zKp4XetWv2n0YpvkoinE1iPlpEnttOBRf8uNh2bYyO0yTUR6r4XVmQ3WtgoSf11yEDintKMfjHqZYcPtjQw1SOddqF1WohPrNBA2Q0881mI0WZqEtBpVnP93biag3VgIldQ1wa47tdN91qyKKxcKOXxIVW2IGgW7sWh5eMSoI42QqrLJMrfh332ilqGChscj2jTnRJoWyL3VD7i7iMaK9YDIHWhe9/gteml3hy76A7xbsaG0ikbs2cI84U8/J2Qh6acRHmJFYcRWeBcRaIwf7cqjPlUSXtUHHlAZ4d0D0X5s1Ukkk4I8GyHXdtAbMSJl6qOBep+pZtul6dwLrFQrdj6g9d/KnNx9cxTd6IT3qM9Kb+nj6G0r/Mvu+L2hjMb4c7WMUYtmm4NbxEmsVnkkzpcTgcp9cp6MDnWxb7p0K0J7F3NQ2HWEW2HKcBYfhVjjv10dzwBj1RDpX9iiDiWccITAG93dhx3NflrfjyJIBzAHFr8aDTeu417qCEcttr/OcJXvqVh0uYvp6aO3SgeFHCUDDxmlyFndHd7rXYGuT6ehID3dq0n1gK8tXYeR7MGWbzK3qOsHBxGmJbDK6S4vUhr/MU9r65CuMLcCV+mF6yh0ukpji7jA6iUON0IcVffvLEXzB1+ChpmmG1Wz2b6W4W8mVSUsoI7VC+bWmcebVhsL48njgr4kTMOPx9wK0VQqYI9UZ48p54K3fDZscwQ3e5vcKQsXNzvH7jUG4x1N3/K6syJKrlsrZNTNX1h1YKhgGk9XvvZYuslXXMzrCSEP8PAZu2BwRCJAZ4NYAnvYxxlxTpS698PcIasQ/FfNuYAFrjbnE5DFrXGbrm5OwB9QGzuMSsWVhOidtrwbRpTj3lm/h5otYSxD2MlH0sqx5kklMibe4HGAxpek/fDeSvJUGziPels6OgWroQo/pZLw05SmV72xh6OcANc7tzmpDbutvtfld8XQnadpZ0CGX2/jXtxgBy1lixy6mGdGuMHUiaqOipsr9CiPlu19WzVvGy4VTZS57KpgI/AFqgApL9BXms8Q6ueQQeIHbmcWP+9feLDVOF467O/Y1DlOA/b0JedHfZXs5W0jHv4hzrifynuT4cxsaDr6Z/0ZqRTZ8sXDF/6Hf7FEnrzIbuOXh9yoPhsMD/9Cp/s+d7R/a4PwPJ7SrMfFdInvQ6hc0l5Iw/DKsqfWTZ84MYeMOOWc6t2+f6/LWAhdhyCIXTchrK5zkIO+/9QwoqncDPUGdp6uXR95UTvOS15o5YteoYqPOefnbmZ4lzoGbm5/zmWVLXX39m+vmgXlgHpgH5oF5YB6YB+aBeWAemAfmgXlgHpgH5oH//wDLy/UWqSeTPLUFLcqzYJqWueZMxHv87zTOEBzDVPNPva7vtjASQAenewl2HRBP4nnatvtPF8jxQ8pqIdE0h/6VamPBieYHTFDCMd7NKkzG0tJoGTStph29y/X6ypM5V4UWX1hSO12gHV+isGm8uTO6Wri5Sh1D/HN0d7SAI6PSnIs445l87Jj3mtOF7ybIoRAOXt+SW0PggT6ut2J+7UzzNenjtxePTXdqxz3posZi8ehaEOd6V0aacHcU75uQssf0cMWvPUCITVH6BRyi86LmYxyju0csNfAAp1Sw0h5wm4fN2hbrUCSvMqNt/0BmzS1Z1aI5iWFnOpWy4w9UbvRQS7kNlkdc+dJ/eZCl5+6+vyNPvBgCydo9Qa10d5DFzpU0LbONvZ199F9IiYqoJxyzcAdbPBXSLN4BgZx6ww3s3aTTijVmJq6sh5oo4WWJXZvUdXoCHPHunhkKy883GbP+PM7ooTKSuIBTBzXenjaqTiQVBRNKx9qcmyPO7+8BC8HJSC5qsacndZoaTzErqQpF26CaJJfaxjnvX6TaOVRd09ZjKTypzQqqkgb7gsouXVbmWigpWcffQGV1gxnV3PBZAByjEglST1sv2t6mXlsxSBYBHfBpcha6oprc3yYUY3zZ8fJsex/XPGIYIIuYGTTZNc16nVAI4xXezqbZCyS+hSmGIwITDz9l7QjhEbrj08iqvxDfm/Zl9hdS2ZKDahoYHeJrJn7Gi5y59Vxxsmtu8LU3BaEtgn2H1QGloesZUbERGUsDaIRw/awUNFO5Vof5qSxBfKA7lc0OrlDMjjYA5Nk0b1q4KLEbCE3+LifAWkhS4cZ2T7BYFn20oBlNF3cII7RF/JwUQ4HCwRvfHa7E+OFIfjD2eaTTxASXFlEEm4cawAXxd18o/KMJUAHO8qRBnxUTkC2EQVj6sZDMK6eOYILZaVURgvSqW3vk75pgO6xf8S573PS4g9K+o8NOt5O4Wdnl+5QHzvkJ4bxPlvMz3OC8ra1NkXQ44/N8D9Pr5iqYsCMEiGt9xXaQlZFaXWJBCWEBbIWjktfIjEIJI8Wcvq70KqK065zLQva4UcdPGvx2ByBU169wn5tIyEoz9IOqulRd9WjSxuwn5A0h+ojwwT5+n0gFBN/AND3CooXiwJEfcvLESd/p8u/m2d17/K1h4YOC0ChGfvv5wmU2C4Gs5b/QivxGwcjXQkzivQbmjdUcoemI05TeTieD8TynERpUPXDGvqv0r/oOwhk3n/MHltsivgyD1guv3hcvcpA2fOJ9XJnJ22LuOFHN4nVm426Rfwr5ZgfuMp8Py5o1PBp+LDNUkkV7nvJVwoLpdQCZAWyVHJxQQFcpeb/gpD5WY/tQM0mFL43+IFxZYwIeaIzki/i4KpkDdvf5CqT7RuERmheeyHjDDB2oOrgeX1JyOwHVzdCGc7b8ykOxChBLfQPZQBj0IfQr3BSB/CcOpMZ+pBcXYQLa0tF5g0DDzqjAiPR0MPVx3CIK7YEPeCDx5DMd+LMyvt8rjB6ucwp/Xf79Lrl//A2u058lm3SEpmjDjy+lNt4wkIIK2JJoaKHyODljgrHMJtv7ONAdeoTIP2zaisbm7lovRRxmMT8cXzShUgSPCq2BMVgX7+OxSnX0DzhjtKEGGlgnSZpgSRUWwQvmk3Gtgutlm1pL+RrH/jSrkjdjmFOXc+65hN9cxATfz/MTwfGvp72UX++FDAnU/MMTmsWTTsEXi9zRBZiU2ea/pw7VebaMe/yIj3PKng/LwvEL5N+BCA9bMwNGFNR9T9CE6oRbtLg9VG8z/XaTMibdwteY1anSukrTB/JrifdUTmeM9LQZzzReYVIN9hzLaOYbEEh7acVS2znNucz0z9RreKNi0SJR3/Ct9asNxT9h1/IQbqo29uJJ/YBuzSTuELHtCgqx1Af+JUNMQ37bauNfL4Mg8PQiP5xbWvydU2plDGvq3GwNaUDNS0Nv0GGZYXWJc8/3eTNSJ4w8zTjVzQTNhEFt23IIRHJvvzul4c5VUUoomR88S0tcZJq5S9peUNqEpx1tX3w6vamTfnBBlJ8C2OTTOi4C+aG2wBghN2SbtStVX4vnh0E7UHkp0v3tQqcVBw2E4aQdQrwGkAX+KDSulSa5tvQ4Qm52EGkuXxumLKGW2vB5g5oXvBdRfHpNV+urOKOxMauO46Zg6yvqJxS7TkUg8wkr7YchTUilsKrs1XqfYpEgRsQ0rm7kZQfw9I/L/CucHOm3/IRCVbMQb48zwyjsbiKVrwY8bF1ZuCcBONsMD+cKfazXzc2FoXmD6hcsF1O+xdplp+oc7ahLfcc25PjAj1F/DC7c/JiulGw1eDljqxRrqHev6lKwoqvwJc+W7Ua1j/JjOGmE59HTfyHTVNzDzXaFtXp3x/V2QFUufbaPy4vAo15mUybBBhCH6b+gT/yb3AYKvB21n9X+27wHPgJsj/N6Q/4iHv2v9Do267jmayzJzGbKSG2m6pk0F/4pNeo5zqzaa7KZQ7IJE9EtgoZC9nvPDo7+MT87q43OpTbPsufLf574Ja4zcuyinewuDcfUi3EdgcrjBKd+TDM4rcb1iWtiYQX37K1Lr3bGTWmZt+/5pSqeUkmpz6oL+JyBKb6w+EV1IZnzZBm64PEhz0qY6VjRk8Ykp/HbNPZfP6bm1ypAPfG/+8r24vNb/PPTsJDfTsOirY+Fbb8fjpWa70X+YegJZiffdRVQpoNX4w3BunCq3pvanLLCibcj/mqpyl5EkSvR4Fwvkjs3rD4LcZ3G/SIP0QsOw2A29ImBO7RzhwvdXcz27UlMaNr1yWf/CVBLAwQUAAIACAATXchQDXPVO0wAAABqAAAAJAAAAHVuaXZlcnNhbC1uby12aWRlby91bml2ZXJzYWwucG5nLnhtbLOxr8jNUShLLSrOzM+zVTLUM1Cyt+PlsikoSi3LTC1XqACKAQUhQEmh0lbJzAjBLc9MKcmwVbK0RBLLSM1MzyixVTI3MYEL6gONBABQSwECAAAUAAIACABOT2xP1vVudzkDAABZCQAAHQAAAAAAAAABAAAAAAAAAAAAdW5pdmVyc2FsLW5vLXZpZGVvL3BsYXllci54bWxQSwECAAAUAAIACAATXchQ2FqvFjgFAAAwFAAAJgAAAAAAAAABAAAAAAB0AwAAdW5pdmVyc2FsLW5vLXZpZGVvL2NvbW1vbl9tZXNzYWdlcy5sbmdQSwECAAAUAAIACAATXchQxU1p26QAAAB+AQAANwAAAAAAAAABAAAAAADwCAAAdW5pdmVyc2FsLW5vLXZpZGVvL3BsYXliYWNrX2FuZF9uYXZpZ2F0aW9uX3NldHRpbmdzLnhtbFBLAQIAABQAAgAIABNdyFDaC9NvsgQAAKIYAAAwAAAAAAAAAAEAAAAAAOkJAAB1bml2ZXJzYWwtbm8tdmlkZW8vZmxhc2hfcHVibGlzaGluZ19zZXR0aW5ncy54bWxQSwECAAAUAAIACAATXchQ5EAhAGADAACqDAAAKgAAAAAAAAABAAAAAADpDgAAdW5pdmVyc2FsLW5vLXZpZGVvL2ZsYXNoX3NraW5fc2V0dGluZ3MueG1sUEsBAgAAFAACAAgAE13IUMVtJx2tBAAALBgAAC8AAAAAAAAAAQAAAAAAkRIAAHVuaXZlcnNhbC1uby12aWRlby9odG1sX3B1Ymxpc2hpbmdfc2V0dGluZ3MueG1sUEsBAgAAFAACAAgAE13IULAtVc6bAQAAawYAACgAAAAAAAAAAQAAAAAAixcAAHVuaXZlcnNhbC1uby12aWRlby9odG1sX3NraW5fc2V0dGluZ3MuanNQSwECAAAUAAIACAATXchQiRErV2kAAABuAAAAJQAAAAAAAAABAAAAAABsGQAAdW5pdmVyc2FsLW5vLXZpZGVvL2xvY2FsX3NldHRpbmdzLnhtbFBLAQIAABQAAgAIABNdyFAlY/PFEhgAALMsAAAgAAAAAAAAAAAAAAAAABgaAAB1bml2ZXJzYWwtbm8tdmlkZW8vdW5pdmVyc2FsLnBuZ1BLAQIAABQAAgAIABNdyFANc9U7TAAAAGoAAAAkAAAAAAAAAAEAAAAAAGgyAAB1bml2ZXJzYWwtbm8tdmlkZW8vdW5pdmVyc2FsLnBuZy54bWxQSwUGAAAAAAoACgBgAwAA9jIAAAAA"/>
  <p:tag name="ISPRING_LMS_API_VERSION" val="SCORM 1.2"/>
  <p:tag name="ISPRING_ULTRA_SCORM_COURCE_TITLE" val="iCEV30012_Telecommunications_Basics_LOGO"/>
  <p:tag name="ISPRING_CMI5_LAUNCH_METHOD" val="any window"/>
  <p:tag name="ISPRINGCLOUDFOLDERID" val="1"/>
  <p:tag name="ISPRINGONLINEFOLDERID" val="1"/>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no-video&quot;},&quot;advancedSettings&quot;:{&quot;enableTextAllocation&quot;:&quot;T_TRUE&quot;,&quot;viewingFromLocalDrive&quot;:&quot;T_TRUE&quot;,&quot;contentScale&quot;:75,&quot;contentScaleMode&quot;:&quot;SCALE&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CURRENT_PLAYER_ID" val="universal-no-video"/>
  <p:tag name="ISPRING_PRESENTATION_TITLE" val="iCEV30012_Telecommunications_Basics_LOGO"/>
  <p:tag name="ISPRING_OUTPUT_FOLDER" val="[[&quot;\u0018{\uFFFD\uFFFD{4C164EFE-55ED-4573-8385-AFC332AEAD2A}&quot;,&quot;S:\\Current Productions\\A 2021 AUDIT CHANGES\\SWA AUDIT\\iCEV30012 Telecommunications Basics\\HTML5&quot;],[&quot;W\uFFFDQ\uFFFD{7CBB3E97-7BCF-427D-86F0-49FD1C6344AB}&quot;,&quot;S:\\Current Productions\\ALT Tag PPTs\\RRTL (Really Ready to Load)&quot;]]"/>
  <p:tag name="ISPRING_SCORM_ENDPOINT" val="&lt;endpoint&gt;&lt;enable&gt;0&lt;/enable&gt;&lt;lrs&gt;http://&lt;/lrs&gt;&lt;auth&gt;0&lt;/auth&gt;&lt;login&gt;&lt;/login&gt;&lt;password&gt;&lt;/password&gt;&lt;key&gt;&lt;/key&gt;&lt;name&gt;&lt;/name&gt;&lt;email&gt;&lt;/email&gt;&lt;/endpoint&gt;&#10;"/>
  <p:tag name="ISPRING_SCORM_RATE_QUIZZES" val="0"/>
</p:tagLst>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1763</TotalTime>
  <Words>1376</Words>
  <Application>Microsoft Office PowerPoint</Application>
  <PresentationFormat>On-screen Show (4:3)</PresentationFormat>
  <Paragraphs>228</Paragraphs>
  <Slides>31</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Calibri Light</vt:lpstr>
      <vt:lpstr>1_Custom Design</vt:lpstr>
      <vt:lpstr>Telecommunications Basics</vt:lpstr>
      <vt:lpstr>Objectives</vt:lpstr>
      <vt:lpstr>Telecommunications</vt:lpstr>
      <vt:lpstr>Phone Systems</vt:lpstr>
      <vt:lpstr>Voice Mail</vt:lpstr>
      <vt:lpstr>Cellular Phones</vt:lpstr>
      <vt:lpstr>Fax Machines</vt:lpstr>
      <vt:lpstr>Fax Machines</vt:lpstr>
      <vt:lpstr>Email</vt:lpstr>
      <vt:lpstr>Email</vt:lpstr>
      <vt:lpstr>Email</vt:lpstr>
      <vt:lpstr>Instant Messaging &amp; Chatting</vt:lpstr>
      <vt:lpstr>Instant Messaging &amp; Chatting</vt:lpstr>
      <vt:lpstr>Text Messaging</vt:lpstr>
      <vt:lpstr>Intranet</vt:lpstr>
      <vt:lpstr>Intranet</vt:lpstr>
      <vt:lpstr>E-Commerce</vt:lpstr>
      <vt:lpstr>Audio Conferencing</vt:lpstr>
      <vt:lpstr>Video Conferencing</vt:lpstr>
      <vt:lpstr>Video Conferencing</vt:lpstr>
      <vt:lpstr>Teleconferencing</vt:lpstr>
      <vt:lpstr>Telecommuting</vt:lpstr>
      <vt:lpstr>Telecommuting</vt:lpstr>
      <vt:lpstr>Telecommunications Ethics</vt:lpstr>
      <vt:lpstr>Telecommunications Etiquette</vt:lpstr>
      <vt:lpstr>Telecommunications Etiquette</vt:lpstr>
      <vt:lpstr>Telecommunications Etiquette </vt:lpstr>
      <vt:lpstr>Telecommunication Scenarios</vt:lpstr>
      <vt:lpstr>Telecommunication Scenarios</vt:lpstr>
      <vt:lpstr>Resources</vt:lpstr>
      <vt:lpstr>Acknowledgements</vt:lpstr>
    </vt:vector>
  </TitlesOfParts>
  <Company>CEV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iCEV30012_Telecommunications_Basics_LOGO</dc:title>
  <dc:creator>allison</dc:creator>
  <cp:lastModifiedBy>Angela Dehls</cp:lastModifiedBy>
  <cp:revision>61</cp:revision>
  <dcterms:created xsi:type="dcterms:W3CDTF">2003-04-29T15:58:49Z</dcterms:created>
  <dcterms:modified xsi:type="dcterms:W3CDTF">2021-10-08T19:10:12Z</dcterms:modified>
</cp:coreProperties>
</file>