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57" r:id="rId4"/>
    <p:sldId id="258" r:id="rId5"/>
    <p:sldId id="260" r:id="rId6"/>
    <p:sldId id="261" r:id="rId7"/>
    <p:sldId id="264" r:id="rId8"/>
    <p:sldId id="266" r:id="rId9"/>
    <p:sldId id="267" r:id="rId10"/>
    <p:sldId id="265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5033" autoAdjust="0"/>
  </p:normalViewPr>
  <p:slideViewPr>
    <p:cSldViewPr>
      <p:cViewPr varScale="1">
        <p:scale>
          <a:sx n="78" d="100"/>
          <a:sy n="78" d="100"/>
        </p:scale>
        <p:origin x="210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4F6D2-9F92-4732-AE7E-6D490B76B7FA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4E77A-95D2-4D2D-AFFB-BA4914070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65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D4E77A-95D2-4D2D-AFFB-BA49140701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2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8A564-68B7-449C-BD64-8CD26B377B90}" type="datetimeFigureOut">
              <a:rPr lang="en-US" smtClean="0"/>
              <a:pPr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B8892-3551-4772-B352-2547FF67B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Window Display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Student Examples of Past Projects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your directions carefully!</a:t>
            </a:r>
          </a:p>
          <a:p>
            <a:r>
              <a:rPr lang="en-US" dirty="0"/>
              <a:t>You and your team are creating a miniature version of a window display.</a:t>
            </a:r>
          </a:p>
          <a:p>
            <a:r>
              <a:rPr lang="en-US" dirty="0"/>
              <a:t>Use a box, any size, as your window.</a:t>
            </a:r>
          </a:p>
          <a:p>
            <a:r>
              <a:rPr lang="en-US" dirty="0"/>
              <a:t>You can also use a lid as a platform instead.</a:t>
            </a:r>
          </a:p>
          <a:p>
            <a:r>
              <a:rPr lang="en-US" dirty="0"/>
              <a:t>Feel free to cover the inside of your box in fabric, paint, pictures, sketches, etc. to help create your theme.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Beach Theme</a:t>
            </a:r>
          </a:p>
        </p:txBody>
      </p:sp>
      <p:pic>
        <p:nvPicPr>
          <p:cNvPr id="1026" name="Picture 2" descr="E:\Shanin Pictures\Shanin School\Jan 2004\108-0864_IM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Winter Theme w/ </a:t>
            </a:r>
            <a:r>
              <a:rPr lang="en-US" dirty="0" err="1"/>
              <a:t>Barbies</a:t>
            </a:r>
            <a:endParaRPr lang="en-US" dirty="0"/>
          </a:p>
        </p:txBody>
      </p:sp>
      <p:pic>
        <p:nvPicPr>
          <p:cNvPr id="2050" name="Picture 2" descr="E:\Shanin Pictures\Shanin School\Jan 2004\108-0865_IM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Dog Park – Magazine Cut Outs</a:t>
            </a:r>
          </a:p>
        </p:txBody>
      </p:sp>
      <p:pic>
        <p:nvPicPr>
          <p:cNvPr id="4098" name="Picture 2" descr="E:\Shanin Pictures\Shanin School\Jan 2004\108-0868_IM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Theme w/ </a:t>
            </a:r>
            <a:r>
              <a:rPr lang="en-US" dirty="0" err="1"/>
              <a:t>Barbies</a:t>
            </a:r>
            <a:endParaRPr lang="en-US" dirty="0"/>
          </a:p>
        </p:txBody>
      </p:sp>
      <p:pic>
        <p:nvPicPr>
          <p:cNvPr id="5122" name="Picture 2" descr="E:\Shanin Pictures\Shanin School\Jan 2004\108-0869_IM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Beach with Polly Pockets</a:t>
            </a:r>
          </a:p>
        </p:txBody>
      </p:sp>
      <p:pic>
        <p:nvPicPr>
          <p:cNvPr id="1026" name="Picture 2" descr="E:\ROP Fashion\window\beac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Helicopter from Magazine Pictures</a:t>
            </a:r>
          </a:p>
        </p:txBody>
      </p:sp>
      <p:pic>
        <p:nvPicPr>
          <p:cNvPr id="2050" name="Picture 2" descr="E:\ROP Fashion\window\heli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Fabric and </a:t>
            </a:r>
            <a:r>
              <a:rPr lang="en-US" dirty="0" err="1"/>
              <a:t>Barbies</a:t>
            </a:r>
            <a:endParaRPr lang="en-US" dirty="0"/>
          </a:p>
        </p:txBody>
      </p:sp>
      <p:pic>
        <p:nvPicPr>
          <p:cNvPr id="3074" name="Picture 2" descr="E:\ROP Fashion\window\Nik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Fabric with Printed Landscape</a:t>
            </a:r>
          </a:p>
        </p:txBody>
      </p:sp>
      <p:pic>
        <p:nvPicPr>
          <p:cNvPr id="4098" name="Picture 2" descr="E:\ROP Fashion\window\vill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Props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Polly Pockets</a:t>
            </a:r>
          </a:p>
          <a:p>
            <a:r>
              <a:rPr lang="en-US" dirty="0"/>
              <a:t>Wooden Mannequins (the kind used for drawing)</a:t>
            </a:r>
          </a:p>
          <a:p>
            <a:r>
              <a:rPr lang="en-US" dirty="0"/>
              <a:t>Sketches of merchandise (mount on cardboard)</a:t>
            </a:r>
          </a:p>
          <a:p>
            <a:r>
              <a:rPr lang="en-US" dirty="0"/>
              <a:t>Popsicle Sticks (create furniture)</a:t>
            </a:r>
          </a:p>
          <a:p>
            <a:r>
              <a:rPr lang="en-US" dirty="0"/>
              <a:t>String for a clothes line or ladder</a:t>
            </a:r>
          </a:p>
          <a:p>
            <a:r>
              <a:rPr lang="en-US" dirty="0"/>
              <a:t>Clay</a:t>
            </a:r>
          </a:p>
          <a:p>
            <a:r>
              <a:rPr lang="en-US" dirty="0"/>
              <a:t>Cotton balls</a:t>
            </a:r>
          </a:p>
          <a:p>
            <a:r>
              <a:rPr lang="en-US" dirty="0"/>
              <a:t>Computer pictures printed for background</a:t>
            </a:r>
          </a:p>
          <a:p>
            <a:r>
              <a:rPr lang="en-US" dirty="0"/>
              <a:t>You can use almost anything you find in the classroom as long as you can return it after the project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173</Words>
  <Application>Microsoft Office PowerPoint</Application>
  <PresentationFormat>On-screen Show (4:3)</PresentationFormat>
  <Paragraphs>27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Window Display</vt:lpstr>
      <vt:lpstr>Project Details</vt:lpstr>
      <vt:lpstr>Basic Beach Theme</vt:lpstr>
      <vt:lpstr>Winter Theme w/ Barbies</vt:lpstr>
      <vt:lpstr>Dog Park – Magazine Cut Outs</vt:lpstr>
      <vt:lpstr>Formal Theme w/ Barbies</vt:lpstr>
      <vt:lpstr>Beach with Polly Pockets</vt:lpstr>
      <vt:lpstr>Helicopter from Magazine Pictures</vt:lpstr>
      <vt:lpstr>Fabric and Barbies</vt:lpstr>
      <vt:lpstr>Fabric with Printed Landscape</vt:lpstr>
      <vt:lpstr>Possible Props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Window Display</dc:title>
  <dc:creator>Owner</dc:creator>
  <cp:lastModifiedBy>Trina Schmidt</cp:lastModifiedBy>
  <cp:revision>2</cp:revision>
  <dcterms:created xsi:type="dcterms:W3CDTF">2012-05-01T23:43:09Z</dcterms:created>
  <dcterms:modified xsi:type="dcterms:W3CDTF">2024-01-01T21:15:36Z</dcterms:modified>
</cp:coreProperties>
</file>