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72" r:id="rId4"/>
    <p:sldId id="260" r:id="rId5"/>
    <p:sldId id="267" r:id="rId6"/>
    <p:sldId id="264" r:id="rId7"/>
    <p:sldId id="265" r:id="rId8"/>
    <p:sldId id="268" r:id="rId9"/>
    <p:sldId id="269" r:id="rId10"/>
    <p:sldId id="258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4707" autoAdjust="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D0D505A-A9C3-4A68-B550-4CA5A5A4FBBA}" type="datetimeFigureOut">
              <a:rPr lang="en-US" smtClean="0"/>
              <a:t>1/1/2024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C708548-65A1-4FE4-BEC8-79519D40037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What+is+the+purpose+of+a+visual+window+display&amp;tbm=isch&amp;tbo=u&amp;source=univ&amp;sa=X&amp;ei=DATnUuimBIjPsASHpIGICg&amp;ved=0CGYQsAQ&amp;biw=1440&amp;bih=74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Window Displays</a:t>
            </a:r>
          </a:p>
        </p:txBody>
      </p:sp>
    </p:spTree>
    <p:extLst>
      <p:ext uri="{BB962C8B-B14F-4D97-AF65-F5344CB8AC3E}">
        <p14:creationId xmlns:p14="http://schemas.microsoft.com/office/powerpoint/2010/main" val="2790371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990600"/>
            <a:ext cx="6400800" cy="685800"/>
          </a:xfrm>
        </p:spPr>
        <p:txBody>
          <a:bodyPr/>
          <a:lstStyle/>
          <a:p>
            <a:r>
              <a:rPr lang="en-US" b="1" dirty="0"/>
              <a:t>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7543800" cy="3733800"/>
          </a:xfrm>
        </p:spPr>
        <p:txBody>
          <a:bodyPr>
            <a:noAutofit/>
          </a:bodyPr>
          <a:lstStyle/>
          <a:p>
            <a:r>
              <a:rPr lang="en-US" sz="2800" b="1" dirty="0"/>
              <a:t>Visual Merchandising:  It encompasses all of the physical elements that merchandisers use to project an image to customers/clients.</a:t>
            </a:r>
          </a:p>
          <a:p>
            <a:r>
              <a:rPr lang="en-US" sz="2800" b="1" dirty="0"/>
              <a:t>Store Front:  This includes the store’s name, logo, banners, windows, and the exterior design.</a:t>
            </a:r>
          </a:p>
        </p:txBody>
      </p:sp>
    </p:spTree>
    <p:extLst>
      <p:ext uri="{BB962C8B-B14F-4D97-AF65-F5344CB8AC3E}">
        <p14:creationId xmlns:p14="http://schemas.microsoft.com/office/powerpoint/2010/main" val="1134079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2.gstatic.com/images?q=tbn:ANd9GcQQ5bJAaY-fS1mT87IKBW9ml_sSVnHZYFfAkPUk-YyFe_zGK7lmp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70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3810000"/>
          </a:xfrm>
        </p:spPr>
        <p:txBody>
          <a:bodyPr>
            <a:normAutofit/>
          </a:bodyPr>
          <a:lstStyle/>
          <a:p>
            <a:r>
              <a:rPr lang="en-US" b="1" dirty="0"/>
              <a:t>What is the purpose of window displays or </a:t>
            </a:r>
            <a:br>
              <a:rPr lang="en-US" b="1" dirty="0"/>
            </a:br>
            <a:r>
              <a:rPr lang="en-US" b="1" dirty="0"/>
              <a:t>Visual Merchandising?</a:t>
            </a:r>
          </a:p>
        </p:txBody>
      </p:sp>
    </p:spTree>
    <p:extLst>
      <p:ext uri="{BB962C8B-B14F-4D97-AF65-F5344CB8AC3E}">
        <p14:creationId xmlns:p14="http://schemas.microsoft.com/office/powerpoint/2010/main" val="126781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4388"/>
            <a:ext cx="7772400" cy="11668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Displays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86000"/>
            <a:ext cx="7086600" cy="3505200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b="1" dirty="0"/>
              <a:t>Displays are intended to: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dirty="0"/>
              <a:t>Stimulate product interest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dirty="0"/>
              <a:t>Provide information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dirty="0"/>
              <a:t>Suggest merchandise coordination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dirty="0"/>
              <a:t>Generate traffic flow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dirty="0"/>
              <a:t>Remind customers of planned purchases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dirty="0"/>
              <a:t>Create additional sales of impulse items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dirty="0"/>
              <a:t>Enhance the store’s visual image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112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3810000"/>
          </a:xfrm>
        </p:spPr>
        <p:txBody>
          <a:bodyPr>
            <a:normAutofit/>
          </a:bodyPr>
          <a:lstStyle/>
          <a:p>
            <a:r>
              <a:rPr lang="en-US" sz="4400" b="1" dirty="0"/>
              <a:t>Which window displays do you like and why?</a:t>
            </a:r>
          </a:p>
        </p:txBody>
      </p:sp>
    </p:spTree>
    <p:extLst>
      <p:ext uri="{BB962C8B-B14F-4D97-AF65-F5344CB8AC3E}">
        <p14:creationId xmlns:p14="http://schemas.microsoft.com/office/powerpoint/2010/main" val="920981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66800"/>
            <a:ext cx="6934200" cy="1066800"/>
          </a:xfrm>
        </p:spPr>
        <p:txBody>
          <a:bodyPr>
            <a:normAutofit/>
          </a:bodyPr>
          <a:lstStyle/>
          <a:p>
            <a:r>
              <a:rPr lang="en-US" b="1" dirty="0"/>
              <a:t>Window displays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7467600" cy="3505200"/>
          </a:xfrm>
        </p:spPr>
        <p:txBody>
          <a:bodyPr>
            <a:normAutofit/>
          </a:bodyPr>
          <a:lstStyle/>
          <a:p>
            <a:r>
              <a:rPr lang="en-US" sz="2800" b="1" dirty="0">
                <a:hlinkClick r:id="rId2"/>
              </a:rPr>
              <a:t>https://www.google.com/search?q=What+is+the+purpose+of+a+visual+window+display&amp;tbm=isch&amp;tbo=u&amp;source=univ&amp;sa=X&amp;ei=DATnUuimBIjPsASHpIGICg&amp;ved=0CGYQsAQ&amp;biw=1440&amp;bih=743</a:t>
            </a: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847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295400"/>
            <a:ext cx="6248400" cy="3886200"/>
          </a:xfrm>
        </p:spPr>
        <p:txBody>
          <a:bodyPr>
            <a:normAutofit/>
          </a:bodyPr>
          <a:lstStyle/>
          <a:p>
            <a:r>
              <a:rPr lang="en-US" sz="4800" b="1" dirty="0"/>
              <a:t>What are  examples of “Bad” </a:t>
            </a:r>
            <a:br>
              <a:rPr lang="en-US" sz="4800" b="1" dirty="0"/>
            </a:br>
            <a:r>
              <a:rPr lang="en-US" sz="4800" b="1" dirty="0"/>
              <a:t>Window displays/why?</a:t>
            </a:r>
          </a:p>
        </p:txBody>
      </p:sp>
    </p:spTree>
    <p:extLst>
      <p:ext uri="{BB962C8B-B14F-4D97-AF65-F5344CB8AC3E}">
        <p14:creationId xmlns:p14="http://schemas.microsoft.com/office/powerpoint/2010/main" val="2309978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0"/>
            <a:ext cx="6781800" cy="4953000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What are  examples of</a:t>
            </a:r>
            <a:br>
              <a:rPr lang="en-US" sz="4800" b="1" dirty="0"/>
            </a:br>
            <a:r>
              <a:rPr lang="en-US" sz="4800" b="1" dirty="0"/>
              <a:t>Window displays that would attract high school students/why?</a:t>
            </a:r>
          </a:p>
        </p:txBody>
      </p:sp>
    </p:spTree>
    <p:extLst>
      <p:ext uri="{BB962C8B-B14F-4D97-AF65-F5344CB8AC3E}">
        <p14:creationId xmlns:p14="http://schemas.microsoft.com/office/powerpoint/2010/main" val="1619864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6400800" cy="685800"/>
          </a:xfrm>
        </p:spPr>
        <p:txBody>
          <a:bodyPr/>
          <a:lstStyle/>
          <a:p>
            <a:r>
              <a:rPr lang="en-US" altLang="en-US" b="1" dirty="0"/>
              <a:t>Store Front Design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924800" cy="4572000"/>
          </a:xfrm>
        </p:spPr>
        <p:txBody>
          <a:bodyPr>
            <a:noAutofit/>
          </a:bodyPr>
          <a:lstStyle/>
          <a:p>
            <a:r>
              <a:rPr lang="en-US" altLang="en-US" sz="2800" b="1" dirty="0"/>
              <a:t>Storefronts must:</a:t>
            </a:r>
          </a:p>
          <a:p>
            <a:pPr lvl="1"/>
            <a:r>
              <a:rPr lang="en-US" altLang="en-US" sz="2800" b="1" dirty="0"/>
              <a:t>Clearly identify the name and general nature of the display</a:t>
            </a:r>
          </a:p>
          <a:p>
            <a:pPr lvl="1"/>
            <a:r>
              <a:rPr lang="en-US" altLang="en-US" sz="2800" b="1" dirty="0"/>
              <a:t>Give some hint as to the merchandise inside</a:t>
            </a:r>
          </a:p>
          <a:p>
            <a:pPr lvl="1"/>
            <a:r>
              <a:rPr lang="en-US" altLang="en-US" sz="2800" b="1" dirty="0"/>
              <a:t>In many cases includes store windows – an advertising medium for the store – window displays should be changed often, be fun/exciting, and reflect merchandise offered inside</a:t>
            </a:r>
          </a:p>
        </p:txBody>
      </p:sp>
    </p:spTree>
    <p:extLst>
      <p:ext uri="{BB962C8B-B14F-4D97-AF65-F5344CB8AC3E}">
        <p14:creationId xmlns:p14="http://schemas.microsoft.com/office/powerpoint/2010/main" val="3077798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07853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292</TotalTime>
  <Words>248</Words>
  <Application>Microsoft Office PowerPoint</Application>
  <PresentationFormat>On-screen Show (4:3)</PresentationFormat>
  <Paragraphs>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Garamond</vt:lpstr>
      <vt:lpstr>Wingdings</vt:lpstr>
      <vt:lpstr>Couture</vt:lpstr>
      <vt:lpstr>Window Displays</vt:lpstr>
      <vt:lpstr>Vocabulary</vt:lpstr>
      <vt:lpstr>PowerPoint Presentation</vt:lpstr>
      <vt:lpstr>What is the purpose of window displays or  Visual Merchandising?</vt:lpstr>
      <vt:lpstr>Displays</vt:lpstr>
      <vt:lpstr>Which window displays do you like and why?</vt:lpstr>
      <vt:lpstr>Window displays</vt:lpstr>
      <vt:lpstr>What are  examples of “Bad”  Window displays/why?</vt:lpstr>
      <vt:lpstr>What are  examples of Window displays that would attract high school students/why?</vt:lpstr>
      <vt:lpstr>Store Front Design</vt:lpstr>
      <vt:lpstr>Questions?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Tammy</dc:creator>
  <cp:lastModifiedBy>Trina Schmidt</cp:lastModifiedBy>
  <cp:revision>22</cp:revision>
  <dcterms:created xsi:type="dcterms:W3CDTF">2014-01-28T00:57:15Z</dcterms:created>
  <dcterms:modified xsi:type="dcterms:W3CDTF">2024-01-01T21:38:13Z</dcterms:modified>
</cp:coreProperties>
</file>