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31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939C-50F1-4535-88E6-6FDBDB3AC7EB}" type="datetimeFigureOut">
              <a:rPr lang="en-US" smtClean="0"/>
              <a:t>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84487-F58F-49A5-BEC6-7BC8424F79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939C-50F1-4535-88E6-6FDBDB3AC7EB}" type="datetimeFigureOut">
              <a:rPr lang="en-US" smtClean="0"/>
              <a:t>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84487-F58F-49A5-BEC6-7BC8424F79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939C-50F1-4535-88E6-6FDBDB3AC7EB}" type="datetimeFigureOut">
              <a:rPr lang="en-US" smtClean="0"/>
              <a:t>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84487-F58F-49A5-BEC6-7BC8424F79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939C-50F1-4535-88E6-6FDBDB3AC7EB}" type="datetimeFigureOut">
              <a:rPr lang="en-US" smtClean="0"/>
              <a:t>2/10/2012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84487-F58F-49A5-BEC6-7BC8424F79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939C-50F1-4535-88E6-6FDBDB3AC7EB}" type="datetimeFigureOut">
              <a:rPr lang="en-US" smtClean="0"/>
              <a:t>2/10/2012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84487-F58F-49A5-BEC6-7BC8424F79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939C-50F1-4535-88E6-6FDBDB3AC7EB}" type="datetimeFigureOut">
              <a:rPr lang="en-US" smtClean="0"/>
              <a:t>2/10/2012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84487-F58F-49A5-BEC6-7BC8424F79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939C-50F1-4535-88E6-6FDBDB3AC7EB}" type="datetimeFigureOut">
              <a:rPr lang="en-US" smtClean="0"/>
              <a:t>2/10/2012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84487-F58F-49A5-BEC6-7BC8424F79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939C-50F1-4535-88E6-6FDBDB3AC7EB}" type="datetimeFigureOut">
              <a:rPr lang="en-US" smtClean="0"/>
              <a:t>2/10/2012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84487-F58F-49A5-BEC6-7BC8424F79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939C-50F1-4535-88E6-6FDBDB3AC7EB}" type="datetimeFigureOut">
              <a:rPr lang="en-US" smtClean="0"/>
              <a:t>2/10/2012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84487-F58F-49A5-BEC6-7BC8424F79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939C-50F1-4535-88E6-6FDBDB3AC7EB}" type="datetimeFigureOut">
              <a:rPr lang="en-US" smtClean="0"/>
              <a:t>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84487-F58F-49A5-BEC6-7BC8424F79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939C-50F1-4535-88E6-6FDBDB3AC7EB}" type="datetimeFigureOut">
              <a:rPr lang="en-US" smtClean="0"/>
              <a:t>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84487-F58F-49A5-BEC6-7BC8424F79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C834C-663A-45E0-A4AB-2FA01A354DE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77939C-50F1-4535-88E6-6FDBDB3AC7EB}" type="datetimeFigureOut">
              <a:rPr lang="en-US" smtClean="0"/>
              <a:t>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784487-F58F-49A5-BEC6-7BC8424F79A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3124200"/>
          </a:xfrm>
          <a:ln w="38100" cmpd="dbl">
            <a:solidFill>
              <a:schemeClr val="tx1"/>
            </a:solidFill>
          </a:ln>
        </p:spPr>
        <p:txBody>
          <a:bodyPr/>
          <a:lstStyle/>
          <a:p>
            <a:pPr algn="l" eaLnBrk="1" hangingPunct="1"/>
            <a:r>
              <a:rPr lang="en-US" smtClean="0"/>
              <a:t>		</a:t>
            </a:r>
            <a:r>
              <a:rPr lang="en-US" b="1" smtClean="0"/>
              <a:t>Word of the Day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smtClean="0"/>
              <a:t/>
            </a:r>
            <a:br>
              <a:rPr lang="en-US" sz="1500" smtClean="0"/>
            </a:br>
            <a:r>
              <a:rPr lang="en-US" sz="2800" b="1" u="sng" smtClean="0"/>
              <a:t>Generation Y:</a:t>
            </a:r>
            <a:br>
              <a:rPr lang="en-US" sz="2800" b="1" u="sng" smtClean="0"/>
            </a:br>
            <a:r>
              <a:rPr lang="en-US" sz="2800" smtClean="0"/>
              <a:t>The generation born in the 1980s and 1990s, typically regarded as increasingly familiar with digital and electronic technology. sometimes including those born as late as the year 2000.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3810000"/>
            <a:ext cx="7772400" cy="25908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sz="4000" b="1" smtClean="0">
                <a:solidFill>
                  <a:srgbClr val="006600"/>
                </a:solidFill>
              </a:rPr>
              <a:t>Fun Fact</a:t>
            </a:r>
          </a:p>
          <a:p>
            <a:pPr marL="0" indent="0" eaLnBrk="1" hangingPunct="1">
              <a:buFontTx/>
              <a:buNone/>
            </a:pPr>
            <a:endParaRPr lang="en-US" sz="1300" smtClean="0">
              <a:solidFill>
                <a:srgbClr val="006600"/>
              </a:solidFill>
            </a:endParaRPr>
          </a:p>
          <a:p>
            <a:pPr marL="0" indent="0" eaLnBrk="1" hangingPunct="1">
              <a:buFontTx/>
              <a:buNone/>
            </a:pPr>
            <a:r>
              <a:rPr lang="en-US" sz="2400" b="1" smtClean="0">
                <a:solidFill>
                  <a:srgbClr val="006600"/>
                </a:solidFill>
              </a:rPr>
              <a:t>Also known as the Millennial Generation (or Millennials), Generation Next, Net Generation, Echo Boomers. Other generations have been called baby boomers, generation x. You are generation Z born mid 1990’s to present.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  Word of the Day  Generation Y: The generation born in the 1980s and 1990s, typically regarded as increasingly familiar with digital and electronic technology. sometimes including those born as late as the year 2000.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Word of the Day  Generation Y: The generation born in the 1980s and 1990s, typically regarded as increasingly familiar with digital and electronic technology. sometimes including those born as late as the year 2000.</dc:title>
  <dc:creator>Owner</dc:creator>
  <cp:lastModifiedBy>Owner</cp:lastModifiedBy>
  <cp:revision>1</cp:revision>
  <dcterms:created xsi:type="dcterms:W3CDTF">2012-02-10T16:02:34Z</dcterms:created>
  <dcterms:modified xsi:type="dcterms:W3CDTF">2012-02-10T16:02:51Z</dcterms:modified>
</cp:coreProperties>
</file>