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2"/>
  </p:notesMasterIdLst>
  <p:handoutMasterIdLst>
    <p:handoutMasterId r:id="rId103"/>
  </p:handoutMasterIdLst>
  <p:sldIdLst>
    <p:sldId id="256" r:id="rId2"/>
    <p:sldId id="259" r:id="rId3"/>
    <p:sldId id="312" r:id="rId4"/>
    <p:sldId id="351" r:id="rId5"/>
    <p:sldId id="324" r:id="rId6"/>
    <p:sldId id="336" r:id="rId7"/>
    <p:sldId id="345" r:id="rId8"/>
    <p:sldId id="338" r:id="rId9"/>
    <p:sldId id="339" r:id="rId10"/>
    <p:sldId id="379" r:id="rId11"/>
    <p:sldId id="340" r:id="rId12"/>
    <p:sldId id="341" r:id="rId13"/>
    <p:sldId id="342" r:id="rId14"/>
    <p:sldId id="343" r:id="rId15"/>
    <p:sldId id="346" r:id="rId16"/>
    <p:sldId id="348" r:id="rId17"/>
    <p:sldId id="349" r:id="rId18"/>
    <p:sldId id="357" r:id="rId19"/>
    <p:sldId id="364" r:id="rId20"/>
    <p:sldId id="365" r:id="rId21"/>
    <p:sldId id="366" r:id="rId22"/>
    <p:sldId id="380" r:id="rId23"/>
    <p:sldId id="382" r:id="rId24"/>
    <p:sldId id="385" r:id="rId25"/>
    <p:sldId id="388" r:id="rId26"/>
    <p:sldId id="389" r:id="rId27"/>
    <p:sldId id="390" r:id="rId28"/>
    <p:sldId id="368" r:id="rId29"/>
    <p:sldId id="391" r:id="rId30"/>
    <p:sldId id="392" r:id="rId31"/>
    <p:sldId id="536" r:id="rId32"/>
    <p:sldId id="413" r:id="rId33"/>
    <p:sldId id="414" r:id="rId34"/>
    <p:sldId id="418" r:id="rId35"/>
    <p:sldId id="419" r:id="rId36"/>
    <p:sldId id="420" r:id="rId37"/>
    <p:sldId id="381" r:id="rId38"/>
    <p:sldId id="394" r:id="rId39"/>
    <p:sldId id="421" r:id="rId40"/>
    <p:sldId id="424" r:id="rId41"/>
    <p:sldId id="374" r:id="rId42"/>
    <p:sldId id="403" r:id="rId43"/>
    <p:sldId id="406" r:id="rId44"/>
    <p:sldId id="410" r:id="rId45"/>
    <p:sldId id="383" r:id="rId46"/>
    <p:sldId id="442" r:id="rId47"/>
    <p:sldId id="443" r:id="rId48"/>
    <p:sldId id="447" r:id="rId49"/>
    <p:sldId id="449" r:id="rId50"/>
    <p:sldId id="450" r:id="rId51"/>
    <p:sldId id="451" r:id="rId52"/>
    <p:sldId id="452" r:id="rId53"/>
    <p:sldId id="453" r:id="rId54"/>
    <p:sldId id="454" r:id="rId55"/>
    <p:sldId id="455" r:id="rId56"/>
    <p:sldId id="456" r:id="rId57"/>
    <p:sldId id="460" r:id="rId58"/>
    <p:sldId id="461" r:id="rId59"/>
    <p:sldId id="462" r:id="rId60"/>
    <p:sldId id="467" r:id="rId61"/>
    <p:sldId id="468" r:id="rId62"/>
    <p:sldId id="470" r:id="rId63"/>
    <p:sldId id="471" r:id="rId64"/>
    <p:sldId id="472" r:id="rId65"/>
    <p:sldId id="473" r:id="rId66"/>
    <p:sldId id="479" r:id="rId67"/>
    <p:sldId id="480" r:id="rId68"/>
    <p:sldId id="481" r:id="rId69"/>
    <p:sldId id="482" r:id="rId70"/>
    <p:sldId id="487" r:id="rId71"/>
    <p:sldId id="490" r:id="rId72"/>
    <p:sldId id="494" r:id="rId73"/>
    <p:sldId id="495" r:id="rId74"/>
    <p:sldId id="496" r:id="rId75"/>
    <p:sldId id="497" r:id="rId76"/>
    <p:sldId id="428" r:id="rId77"/>
    <p:sldId id="433" r:id="rId78"/>
    <p:sldId id="440" r:id="rId79"/>
    <p:sldId id="499" r:id="rId80"/>
    <p:sldId id="500" r:id="rId81"/>
    <p:sldId id="501" r:id="rId82"/>
    <p:sldId id="502" r:id="rId83"/>
    <p:sldId id="503" r:id="rId84"/>
    <p:sldId id="509" r:id="rId85"/>
    <p:sldId id="510" r:id="rId86"/>
    <p:sldId id="511" r:id="rId87"/>
    <p:sldId id="512" r:id="rId88"/>
    <p:sldId id="513" r:id="rId89"/>
    <p:sldId id="514" r:id="rId90"/>
    <p:sldId id="515" r:id="rId91"/>
    <p:sldId id="519" r:id="rId92"/>
    <p:sldId id="520" r:id="rId93"/>
    <p:sldId id="523" r:id="rId94"/>
    <p:sldId id="524" r:id="rId95"/>
    <p:sldId id="525" r:id="rId96"/>
    <p:sldId id="526" r:id="rId97"/>
    <p:sldId id="527" r:id="rId98"/>
    <p:sldId id="528" r:id="rId99"/>
    <p:sldId id="530" r:id="rId100"/>
    <p:sldId id="266" r:id="rId101"/>
  </p:sldIdLst>
  <p:sldSz cx="9144000" cy="6858000" type="screen4x3"/>
  <p:notesSz cx="6858000" cy="9144000"/>
  <p:custDataLst>
    <p:tags r:id="rId10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 Allen" initials="SA" lastIdx="2" clrIdx="0">
    <p:extLst>
      <p:ext uri="{19B8F6BF-5375-455C-9EA6-DF929625EA0E}">
        <p15:presenceInfo xmlns:p15="http://schemas.microsoft.com/office/powerpoint/2012/main" userId="Sara All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10460"/>
    <a:srgbClr val="0071BC"/>
    <a:srgbClr val="2E8540"/>
    <a:srgbClr val="BB3D1F"/>
    <a:srgbClr val="CC16C6"/>
    <a:srgbClr val="B7472A"/>
    <a:srgbClr val="CC0099"/>
    <a:srgbClr val="F3F3F3"/>
    <a:srgbClr val="4C2C92"/>
    <a:srgbClr val="CD20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2" autoAdjust="0"/>
    <p:restoredTop sz="96224" autoAdjust="0"/>
  </p:normalViewPr>
  <p:slideViewPr>
    <p:cSldViewPr snapToGrid="0" showGuides="1">
      <p:cViewPr>
        <p:scale>
          <a:sx n="90" d="100"/>
          <a:sy n="90" d="100"/>
        </p:scale>
        <p:origin x="1536" y="354"/>
      </p:cViewPr>
      <p:guideLst>
        <p:guide pos="2880"/>
        <p:guide orient="horz" pos="2160"/>
      </p:guideLst>
    </p:cSldViewPr>
  </p:slideViewPr>
  <p:outlineViewPr>
    <p:cViewPr>
      <p:scale>
        <a:sx n="33" d="100"/>
        <a:sy n="33" d="100"/>
      </p:scale>
      <p:origin x="0" y="-5986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1" d="100"/>
          <a:sy n="71" d="100"/>
        </p:scale>
        <p:origin x="1740" y="5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CB4259-C21B-4D3D-A44E-F9B4B8AD39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D881B62-60A4-41DB-8E4A-A796D339F4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D9A01D-0FBD-40C9-BC2D-F41DC08B54DC}" type="datetimeFigureOut">
              <a:rPr lang="en-US" smtClean="0"/>
              <a:t>9/17/2020</a:t>
            </a:fld>
            <a:endParaRPr lang="en-US"/>
          </a:p>
        </p:txBody>
      </p:sp>
      <p:sp>
        <p:nvSpPr>
          <p:cNvPr id="4" name="Footer Placeholder 3">
            <a:extLst>
              <a:ext uri="{FF2B5EF4-FFF2-40B4-BE49-F238E27FC236}">
                <a16:creationId xmlns:a16="http://schemas.microsoft.com/office/drawing/2014/main" id="{040E24AA-6F49-4D86-B959-89FB2A9804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F0C3055-9AAE-4AF4-BEF7-17570DBBAB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97EA6F-C2FE-4CBF-9601-A452A6E254BF}" type="slidenum">
              <a:rPr lang="en-US" smtClean="0"/>
              <a:t>‹#›</a:t>
            </a:fld>
            <a:endParaRPr lang="en-US"/>
          </a:p>
        </p:txBody>
      </p:sp>
    </p:spTree>
    <p:extLst>
      <p:ext uri="{BB962C8B-B14F-4D97-AF65-F5344CB8AC3E}">
        <p14:creationId xmlns:p14="http://schemas.microsoft.com/office/powerpoint/2010/main" val="2803237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FEB5F-7677-441A-B7A6-C4137C6BE811}" type="datetimeFigureOut">
              <a:rPr lang="en-US" smtClean="0"/>
              <a:t>9/17/2020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034AF2-A619-45AB-8EFD-F6CBDBB96C10}" type="slidenum">
              <a:rPr lang="en-US" smtClean="0"/>
              <a:t>‹#›</a:t>
            </a:fld>
            <a:endParaRPr lang="en-US"/>
          </a:p>
        </p:txBody>
      </p:sp>
    </p:spTree>
    <p:extLst>
      <p:ext uri="{BB962C8B-B14F-4D97-AF65-F5344CB8AC3E}">
        <p14:creationId xmlns:p14="http://schemas.microsoft.com/office/powerpoint/2010/main" val="3657550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1</a:t>
            </a:fld>
            <a:endParaRPr lang="en-US"/>
          </a:p>
        </p:txBody>
      </p:sp>
    </p:spTree>
    <p:extLst>
      <p:ext uri="{BB962C8B-B14F-4D97-AF65-F5344CB8AC3E}">
        <p14:creationId xmlns:p14="http://schemas.microsoft.com/office/powerpoint/2010/main" val="1410306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2</a:t>
            </a:fld>
            <a:endParaRPr lang="en-US"/>
          </a:p>
        </p:txBody>
      </p:sp>
    </p:spTree>
    <p:extLst>
      <p:ext uri="{BB962C8B-B14F-4D97-AF65-F5344CB8AC3E}">
        <p14:creationId xmlns:p14="http://schemas.microsoft.com/office/powerpoint/2010/main" val="1812787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a:t>
            </a:fld>
            <a:endParaRPr lang="en-US"/>
          </a:p>
        </p:txBody>
      </p:sp>
    </p:spTree>
    <p:extLst>
      <p:ext uri="{BB962C8B-B14F-4D97-AF65-F5344CB8AC3E}">
        <p14:creationId xmlns:p14="http://schemas.microsoft.com/office/powerpoint/2010/main" val="3094567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a:t>
            </a:fld>
            <a:endParaRPr lang="en-US"/>
          </a:p>
        </p:txBody>
      </p:sp>
    </p:spTree>
    <p:extLst>
      <p:ext uri="{BB962C8B-B14F-4D97-AF65-F5344CB8AC3E}">
        <p14:creationId xmlns:p14="http://schemas.microsoft.com/office/powerpoint/2010/main" val="4275183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5</a:t>
            </a:fld>
            <a:endParaRPr lang="en-US"/>
          </a:p>
        </p:txBody>
      </p:sp>
    </p:spTree>
    <p:extLst>
      <p:ext uri="{BB962C8B-B14F-4D97-AF65-F5344CB8AC3E}">
        <p14:creationId xmlns:p14="http://schemas.microsoft.com/office/powerpoint/2010/main" val="2252065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6</a:t>
            </a:fld>
            <a:endParaRPr lang="en-US"/>
          </a:p>
        </p:txBody>
      </p:sp>
    </p:spTree>
    <p:extLst>
      <p:ext uri="{BB962C8B-B14F-4D97-AF65-F5344CB8AC3E}">
        <p14:creationId xmlns:p14="http://schemas.microsoft.com/office/powerpoint/2010/main" val="936783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7</a:t>
            </a:fld>
            <a:endParaRPr lang="en-US"/>
          </a:p>
        </p:txBody>
      </p:sp>
    </p:spTree>
    <p:extLst>
      <p:ext uri="{BB962C8B-B14F-4D97-AF65-F5344CB8AC3E}">
        <p14:creationId xmlns:p14="http://schemas.microsoft.com/office/powerpoint/2010/main" val="2008250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8</a:t>
            </a:fld>
            <a:endParaRPr lang="en-US"/>
          </a:p>
        </p:txBody>
      </p:sp>
    </p:spTree>
    <p:extLst>
      <p:ext uri="{BB962C8B-B14F-4D97-AF65-F5344CB8AC3E}">
        <p14:creationId xmlns:p14="http://schemas.microsoft.com/office/powerpoint/2010/main" val="2205686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a:t>
            </a:fld>
            <a:endParaRPr lang="en-US"/>
          </a:p>
        </p:txBody>
      </p:sp>
    </p:spTree>
    <p:extLst>
      <p:ext uri="{BB962C8B-B14F-4D97-AF65-F5344CB8AC3E}">
        <p14:creationId xmlns:p14="http://schemas.microsoft.com/office/powerpoint/2010/main" val="1190809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10</a:t>
            </a:fld>
            <a:endParaRPr lang="en-US"/>
          </a:p>
        </p:txBody>
      </p:sp>
    </p:spTree>
    <p:extLst>
      <p:ext uri="{BB962C8B-B14F-4D97-AF65-F5344CB8AC3E}">
        <p14:creationId xmlns:p14="http://schemas.microsoft.com/office/powerpoint/2010/main" val="3729038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11</a:t>
            </a:fld>
            <a:endParaRPr lang="en-US"/>
          </a:p>
        </p:txBody>
      </p:sp>
    </p:spTree>
    <p:extLst>
      <p:ext uri="{BB962C8B-B14F-4D97-AF65-F5344CB8AC3E}">
        <p14:creationId xmlns:p14="http://schemas.microsoft.com/office/powerpoint/2010/main" val="626921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12</a:t>
            </a:fld>
            <a:endParaRPr lang="en-US"/>
          </a:p>
        </p:txBody>
      </p:sp>
    </p:spTree>
    <p:extLst>
      <p:ext uri="{BB962C8B-B14F-4D97-AF65-F5344CB8AC3E}">
        <p14:creationId xmlns:p14="http://schemas.microsoft.com/office/powerpoint/2010/main" val="2834810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13</a:t>
            </a:fld>
            <a:endParaRPr lang="en-US"/>
          </a:p>
        </p:txBody>
      </p:sp>
    </p:spTree>
    <p:extLst>
      <p:ext uri="{BB962C8B-B14F-4D97-AF65-F5344CB8AC3E}">
        <p14:creationId xmlns:p14="http://schemas.microsoft.com/office/powerpoint/2010/main" val="356472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14</a:t>
            </a:fld>
            <a:endParaRPr lang="en-US"/>
          </a:p>
        </p:txBody>
      </p:sp>
    </p:spTree>
    <p:extLst>
      <p:ext uri="{BB962C8B-B14F-4D97-AF65-F5344CB8AC3E}">
        <p14:creationId xmlns:p14="http://schemas.microsoft.com/office/powerpoint/2010/main" val="106685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15</a:t>
            </a:fld>
            <a:endParaRPr lang="en-US"/>
          </a:p>
        </p:txBody>
      </p:sp>
    </p:spTree>
    <p:extLst>
      <p:ext uri="{BB962C8B-B14F-4D97-AF65-F5344CB8AC3E}">
        <p14:creationId xmlns:p14="http://schemas.microsoft.com/office/powerpoint/2010/main" val="2868844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16</a:t>
            </a:fld>
            <a:endParaRPr lang="en-US"/>
          </a:p>
        </p:txBody>
      </p:sp>
    </p:spTree>
    <p:extLst>
      <p:ext uri="{BB962C8B-B14F-4D97-AF65-F5344CB8AC3E}">
        <p14:creationId xmlns:p14="http://schemas.microsoft.com/office/powerpoint/2010/main" val="2640542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17</a:t>
            </a:fld>
            <a:endParaRPr lang="en-US"/>
          </a:p>
        </p:txBody>
      </p:sp>
    </p:spTree>
    <p:extLst>
      <p:ext uri="{BB962C8B-B14F-4D97-AF65-F5344CB8AC3E}">
        <p14:creationId xmlns:p14="http://schemas.microsoft.com/office/powerpoint/2010/main" val="1911365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18</a:t>
            </a:fld>
            <a:endParaRPr lang="en-US"/>
          </a:p>
        </p:txBody>
      </p:sp>
    </p:spTree>
    <p:extLst>
      <p:ext uri="{BB962C8B-B14F-4D97-AF65-F5344CB8AC3E}">
        <p14:creationId xmlns:p14="http://schemas.microsoft.com/office/powerpoint/2010/main" val="4162191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19</a:t>
            </a:fld>
            <a:endParaRPr lang="en-US"/>
          </a:p>
        </p:txBody>
      </p:sp>
    </p:spTree>
    <p:extLst>
      <p:ext uri="{BB962C8B-B14F-4D97-AF65-F5344CB8AC3E}">
        <p14:creationId xmlns:p14="http://schemas.microsoft.com/office/powerpoint/2010/main" val="1262473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20</a:t>
            </a:fld>
            <a:endParaRPr lang="en-US"/>
          </a:p>
        </p:txBody>
      </p:sp>
    </p:spTree>
    <p:extLst>
      <p:ext uri="{BB962C8B-B14F-4D97-AF65-F5344CB8AC3E}">
        <p14:creationId xmlns:p14="http://schemas.microsoft.com/office/powerpoint/2010/main" val="4225847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21</a:t>
            </a:fld>
            <a:endParaRPr lang="en-US"/>
          </a:p>
        </p:txBody>
      </p:sp>
    </p:spTree>
    <p:extLst>
      <p:ext uri="{BB962C8B-B14F-4D97-AF65-F5344CB8AC3E}">
        <p14:creationId xmlns:p14="http://schemas.microsoft.com/office/powerpoint/2010/main" val="3649992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22</a:t>
            </a:fld>
            <a:endParaRPr lang="en-US" dirty="0"/>
          </a:p>
        </p:txBody>
      </p:sp>
    </p:spTree>
    <p:extLst>
      <p:ext uri="{BB962C8B-B14F-4D97-AF65-F5344CB8AC3E}">
        <p14:creationId xmlns:p14="http://schemas.microsoft.com/office/powerpoint/2010/main" val="1733723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23</a:t>
            </a:fld>
            <a:endParaRPr lang="en-US" dirty="0"/>
          </a:p>
        </p:txBody>
      </p:sp>
    </p:spTree>
    <p:extLst>
      <p:ext uri="{BB962C8B-B14F-4D97-AF65-F5344CB8AC3E}">
        <p14:creationId xmlns:p14="http://schemas.microsoft.com/office/powerpoint/2010/main" val="2026688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24</a:t>
            </a:fld>
            <a:endParaRPr lang="en-US" dirty="0"/>
          </a:p>
        </p:txBody>
      </p:sp>
    </p:spTree>
    <p:extLst>
      <p:ext uri="{BB962C8B-B14F-4D97-AF65-F5344CB8AC3E}">
        <p14:creationId xmlns:p14="http://schemas.microsoft.com/office/powerpoint/2010/main" val="2505312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25</a:t>
            </a:fld>
            <a:endParaRPr lang="en-US" dirty="0"/>
          </a:p>
        </p:txBody>
      </p:sp>
    </p:spTree>
    <p:extLst>
      <p:ext uri="{BB962C8B-B14F-4D97-AF65-F5344CB8AC3E}">
        <p14:creationId xmlns:p14="http://schemas.microsoft.com/office/powerpoint/2010/main" val="1211860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26</a:t>
            </a:fld>
            <a:endParaRPr lang="en-US" dirty="0"/>
          </a:p>
        </p:txBody>
      </p:sp>
    </p:spTree>
    <p:extLst>
      <p:ext uri="{BB962C8B-B14F-4D97-AF65-F5344CB8AC3E}">
        <p14:creationId xmlns:p14="http://schemas.microsoft.com/office/powerpoint/2010/main" val="3274362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27</a:t>
            </a:fld>
            <a:endParaRPr lang="en-US" dirty="0"/>
          </a:p>
        </p:txBody>
      </p:sp>
    </p:spTree>
    <p:extLst>
      <p:ext uri="{BB962C8B-B14F-4D97-AF65-F5344CB8AC3E}">
        <p14:creationId xmlns:p14="http://schemas.microsoft.com/office/powerpoint/2010/main" val="782195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28</a:t>
            </a:fld>
            <a:endParaRPr lang="en-US" dirty="0"/>
          </a:p>
        </p:txBody>
      </p:sp>
    </p:spTree>
    <p:extLst>
      <p:ext uri="{BB962C8B-B14F-4D97-AF65-F5344CB8AC3E}">
        <p14:creationId xmlns:p14="http://schemas.microsoft.com/office/powerpoint/2010/main" val="3257838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29</a:t>
            </a:fld>
            <a:endParaRPr lang="en-US" dirty="0"/>
          </a:p>
        </p:txBody>
      </p:sp>
    </p:spTree>
    <p:extLst>
      <p:ext uri="{BB962C8B-B14F-4D97-AF65-F5344CB8AC3E}">
        <p14:creationId xmlns:p14="http://schemas.microsoft.com/office/powerpoint/2010/main" val="3778685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30</a:t>
            </a:fld>
            <a:endParaRPr lang="en-US" dirty="0"/>
          </a:p>
        </p:txBody>
      </p:sp>
    </p:spTree>
    <p:extLst>
      <p:ext uri="{BB962C8B-B14F-4D97-AF65-F5344CB8AC3E}">
        <p14:creationId xmlns:p14="http://schemas.microsoft.com/office/powerpoint/2010/main" val="3688994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31</a:t>
            </a:fld>
            <a:endParaRPr lang="en-US" dirty="0"/>
          </a:p>
        </p:txBody>
      </p:sp>
    </p:spTree>
    <p:extLst>
      <p:ext uri="{BB962C8B-B14F-4D97-AF65-F5344CB8AC3E}">
        <p14:creationId xmlns:p14="http://schemas.microsoft.com/office/powerpoint/2010/main" val="3009649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32</a:t>
            </a:fld>
            <a:endParaRPr lang="en-US"/>
          </a:p>
        </p:txBody>
      </p:sp>
    </p:spTree>
    <p:extLst>
      <p:ext uri="{BB962C8B-B14F-4D97-AF65-F5344CB8AC3E}">
        <p14:creationId xmlns:p14="http://schemas.microsoft.com/office/powerpoint/2010/main" val="4029723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33</a:t>
            </a:fld>
            <a:endParaRPr lang="en-US"/>
          </a:p>
        </p:txBody>
      </p:sp>
    </p:spTree>
    <p:extLst>
      <p:ext uri="{BB962C8B-B14F-4D97-AF65-F5344CB8AC3E}">
        <p14:creationId xmlns:p14="http://schemas.microsoft.com/office/powerpoint/2010/main" val="3654555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34</a:t>
            </a:fld>
            <a:endParaRPr lang="en-US"/>
          </a:p>
        </p:txBody>
      </p:sp>
    </p:spTree>
    <p:extLst>
      <p:ext uri="{BB962C8B-B14F-4D97-AF65-F5344CB8AC3E}">
        <p14:creationId xmlns:p14="http://schemas.microsoft.com/office/powerpoint/2010/main" val="120784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35</a:t>
            </a:fld>
            <a:endParaRPr lang="en-US"/>
          </a:p>
        </p:txBody>
      </p:sp>
    </p:spTree>
    <p:extLst>
      <p:ext uri="{BB962C8B-B14F-4D97-AF65-F5344CB8AC3E}">
        <p14:creationId xmlns:p14="http://schemas.microsoft.com/office/powerpoint/2010/main" val="22968349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36</a:t>
            </a:fld>
            <a:endParaRPr lang="en-US"/>
          </a:p>
        </p:txBody>
      </p:sp>
    </p:spTree>
    <p:extLst>
      <p:ext uri="{BB962C8B-B14F-4D97-AF65-F5344CB8AC3E}">
        <p14:creationId xmlns:p14="http://schemas.microsoft.com/office/powerpoint/2010/main" val="2391750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37</a:t>
            </a:fld>
            <a:endParaRPr lang="en-US" dirty="0"/>
          </a:p>
        </p:txBody>
      </p:sp>
    </p:spTree>
    <p:extLst>
      <p:ext uri="{BB962C8B-B14F-4D97-AF65-F5344CB8AC3E}">
        <p14:creationId xmlns:p14="http://schemas.microsoft.com/office/powerpoint/2010/main" val="11444382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38</a:t>
            </a:fld>
            <a:endParaRPr lang="en-US" dirty="0"/>
          </a:p>
        </p:txBody>
      </p:sp>
    </p:spTree>
    <p:extLst>
      <p:ext uri="{BB962C8B-B14F-4D97-AF65-F5344CB8AC3E}">
        <p14:creationId xmlns:p14="http://schemas.microsoft.com/office/powerpoint/2010/main" val="3358547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39</a:t>
            </a:fld>
            <a:endParaRPr lang="en-US"/>
          </a:p>
        </p:txBody>
      </p:sp>
    </p:spTree>
    <p:extLst>
      <p:ext uri="{BB962C8B-B14F-4D97-AF65-F5344CB8AC3E}">
        <p14:creationId xmlns:p14="http://schemas.microsoft.com/office/powerpoint/2010/main" val="37385212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40</a:t>
            </a:fld>
            <a:endParaRPr lang="en-US"/>
          </a:p>
        </p:txBody>
      </p:sp>
    </p:spTree>
    <p:extLst>
      <p:ext uri="{BB962C8B-B14F-4D97-AF65-F5344CB8AC3E}">
        <p14:creationId xmlns:p14="http://schemas.microsoft.com/office/powerpoint/2010/main" val="19295099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41</a:t>
            </a:fld>
            <a:endParaRPr lang="en-US"/>
          </a:p>
        </p:txBody>
      </p:sp>
    </p:spTree>
    <p:extLst>
      <p:ext uri="{BB962C8B-B14F-4D97-AF65-F5344CB8AC3E}">
        <p14:creationId xmlns:p14="http://schemas.microsoft.com/office/powerpoint/2010/main" val="2086696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42</a:t>
            </a:fld>
            <a:endParaRPr lang="en-US"/>
          </a:p>
        </p:txBody>
      </p:sp>
    </p:spTree>
    <p:extLst>
      <p:ext uri="{BB962C8B-B14F-4D97-AF65-F5344CB8AC3E}">
        <p14:creationId xmlns:p14="http://schemas.microsoft.com/office/powerpoint/2010/main" val="33010065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43</a:t>
            </a:fld>
            <a:endParaRPr lang="en-US"/>
          </a:p>
        </p:txBody>
      </p:sp>
    </p:spTree>
    <p:extLst>
      <p:ext uri="{BB962C8B-B14F-4D97-AF65-F5344CB8AC3E}">
        <p14:creationId xmlns:p14="http://schemas.microsoft.com/office/powerpoint/2010/main" val="3908045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44</a:t>
            </a:fld>
            <a:endParaRPr lang="en-US"/>
          </a:p>
        </p:txBody>
      </p:sp>
    </p:spTree>
    <p:extLst>
      <p:ext uri="{BB962C8B-B14F-4D97-AF65-F5344CB8AC3E}">
        <p14:creationId xmlns:p14="http://schemas.microsoft.com/office/powerpoint/2010/main" val="29052418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45</a:t>
            </a:fld>
            <a:endParaRPr lang="en-US"/>
          </a:p>
        </p:txBody>
      </p:sp>
    </p:spTree>
    <p:extLst>
      <p:ext uri="{BB962C8B-B14F-4D97-AF65-F5344CB8AC3E}">
        <p14:creationId xmlns:p14="http://schemas.microsoft.com/office/powerpoint/2010/main" val="6683583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46</a:t>
            </a:fld>
            <a:endParaRPr lang="en-US" dirty="0"/>
          </a:p>
        </p:txBody>
      </p:sp>
    </p:spTree>
    <p:extLst>
      <p:ext uri="{BB962C8B-B14F-4D97-AF65-F5344CB8AC3E}">
        <p14:creationId xmlns:p14="http://schemas.microsoft.com/office/powerpoint/2010/main" val="36723125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47</a:t>
            </a:fld>
            <a:endParaRPr lang="en-US" dirty="0"/>
          </a:p>
        </p:txBody>
      </p:sp>
    </p:spTree>
    <p:extLst>
      <p:ext uri="{BB962C8B-B14F-4D97-AF65-F5344CB8AC3E}">
        <p14:creationId xmlns:p14="http://schemas.microsoft.com/office/powerpoint/2010/main" val="32291812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48</a:t>
            </a:fld>
            <a:endParaRPr lang="en-US" dirty="0"/>
          </a:p>
        </p:txBody>
      </p:sp>
    </p:spTree>
    <p:extLst>
      <p:ext uri="{BB962C8B-B14F-4D97-AF65-F5344CB8AC3E}">
        <p14:creationId xmlns:p14="http://schemas.microsoft.com/office/powerpoint/2010/main" val="22707511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49</a:t>
            </a:fld>
            <a:endParaRPr lang="en-US" dirty="0"/>
          </a:p>
        </p:txBody>
      </p:sp>
    </p:spTree>
    <p:extLst>
      <p:ext uri="{BB962C8B-B14F-4D97-AF65-F5344CB8AC3E}">
        <p14:creationId xmlns:p14="http://schemas.microsoft.com/office/powerpoint/2010/main" val="19033629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50</a:t>
            </a:fld>
            <a:endParaRPr lang="en-US" dirty="0"/>
          </a:p>
        </p:txBody>
      </p:sp>
    </p:spTree>
    <p:extLst>
      <p:ext uri="{BB962C8B-B14F-4D97-AF65-F5344CB8AC3E}">
        <p14:creationId xmlns:p14="http://schemas.microsoft.com/office/powerpoint/2010/main" val="9405537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51</a:t>
            </a:fld>
            <a:endParaRPr lang="en-US" dirty="0"/>
          </a:p>
        </p:txBody>
      </p:sp>
    </p:spTree>
    <p:extLst>
      <p:ext uri="{BB962C8B-B14F-4D97-AF65-F5344CB8AC3E}">
        <p14:creationId xmlns:p14="http://schemas.microsoft.com/office/powerpoint/2010/main" val="124514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52</a:t>
            </a:fld>
            <a:endParaRPr lang="en-US" dirty="0"/>
          </a:p>
        </p:txBody>
      </p:sp>
    </p:spTree>
    <p:extLst>
      <p:ext uri="{BB962C8B-B14F-4D97-AF65-F5344CB8AC3E}">
        <p14:creationId xmlns:p14="http://schemas.microsoft.com/office/powerpoint/2010/main" val="37282605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53</a:t>
            </a:fld>
            <a:endParaRPr lang="en-US" dirty="0"/>
          </a:p>
        </p:txBody>
      </p:sp>
    </p:spTree>
    <p:extLst>
      <p:ext uri="{BB962C8B-B14F-4D97-AF65-F5344CB8AC3E}">
        <p14:creationId xmlns:p14="http://schemas.microsoft.com/office/powerpoint/2010/main" val="20050126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54</a:t>
            </a:fld>
            <a:endParaRPr lang="en-US" dirty="0"/>
          </a:p>
        </p:txBody>
      </p:sp>
    </p:spTree>
    <p:extLst>
      <p:ext uri="{BB962C8B-B14F-4D97-AF65-F5344CB8AC3E}">
        <p14:creationId xmlns:p14="http://schemas.microsoft.com/office/powerpoint/2010/main" val="17588000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55</a:t>
            </a:fld>
            <a:endParaRPr lang="en-US" dirty="0"/>
          </a:p>
        </p:txBody>
      </p:sp>
    </p:spTree>
    <p:extLst>
      <p:ext uri="{BB962C8B-B14F-4D97-AF65-F5344CB8AC3E}">
        <p14:creationId xmlns:p14="http://schemas.microsoft.com/office/powerpoint/2010/main" val="2266014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56</a:t>
            </a:fld>
            <a:endParaRPr lang="en-US" dirty="0"/>
          </a:p>
        </p:txBody>
      </p:sp>
    </p:spTree>
    <p:extLst>
      <p:ext uri="{BB962C8B-B14F-4D97-AF65-F5344CB8AC3E}">
        <p14:creationId xmlns:p14="http://schemas.microsoft.com/office/powerpoint/2010/main" val="37941640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57</a:t>
            </a:fld>
            <a:endParaRPr lang="en-US" dirty="0"/>
          </a:p>
        </p:txBody>
      </p:sp>
    </p:spTree>
    <p:extLst>
      <p:ext uri="{BB962C8B-B14F-4D97-AF65-F5344CB8AC3E}">
        <p14:creationId xmlns:p14="http://schemas.microsoft.com/office/powerpoint/2010/main" val="1444693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58</a:t>
            </a:fld>
            <a:endParaRPr lang="en-US" dirty="0"/>
          </a:p>
        </p:txBody>
      </p:sp>
    </p:spTree>
    <p:extLst>
      <p:ext uri="{BB962C8B-B14F-4D97-AF65-F5344CB8AC3E}">
        <p14:creationId xmlns:p14="http://schemas.microsoft.com/office/powerpoint/2010/main" val="28691666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59</a:t>
            </a:fld>
            <a:endParaRPr lang="en-US" dirty="0"/>
          </a:p>
        </p:txBody>
      </p:sp>
    </p:spTree>
    <p:extLst>
      <p:ext uri="{BB962C8B-B14F-4D97-AF65-F5344CB8AC3E}">
        <p14:creationId xmlns:p14="http://schemas.microsoft.com/office/powerpoint/2010/main" val="28654631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60</a:t>
            </a:fld>
            <a:endParaRPr lang="en-US" dirty="0"/>
          </a:p>
        </p:txBody>
      </p:sp>
    </p:spTree>
    <p:extLst>
      <p:ext uri="{BB962C8B-B14F-4D97-AF65-F5344CB8AC3E}">
        <p14:creationId xmlns:p14="http://schemas.microsoft.com/office/powerpoint/2010/main" val="10825655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61</a:t>
            </a:fld>
            <a:endParaRPr lang="en-US" dirty="0"/>
          </a:p>
        </p:txBody>
      </p:sp>
    </p:spTree>
    <p:extLst>
      <p:ext uri="{BB962C8B-B14F-4D97-AF65-F5344CB8AC3E}">
        <p14:creationId xmlns:p14="http://schemas.microsoft.com/office/powerpoint/2010/main" val="23712357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62</a:t>
            </a:fld>
            <a:endParaRPr lang="en-US" dirty="0"/>
          </a:p>
        </p:txBody>
      </p:sp>
    </p:spTree>
    <p:extLst>
      <p:ext uri="{BB962C8B-B14F-4D97-AF65-F5344CB8AC3E}">
        <p14:creationId xmlns:p14="http://schemas.microsoft.com/office/powerpoint/2010/main" val="33371924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63</a:t>
            </a:fld>
            <a:endParaRPr lang="en-US" dirty="0"/>
          </a:p>
        </p:txBody>
      </p:sp>
    </p:spTree>
    <p:extLst>
      <p:ext uri="{BB962C8B-B14F-4D97-AF65-F5344CB8AC3E}">
        <p14:creationId xmlns:p14="http://schemas.microsoft.com/office/powerpoint/2010/main" val="2944483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64</a:t>
            </a:fld>
            <a:endParaRPr lang="en-US" dirty="0"/>
          </a:p>
        </p:txBody>
      </p:sp>
    </p:spTree>
    <p:extLst>
      <p:ext uri="{BB962C8B-B14F-4D97-AF65-F5344CB8AC3E}">
        <p14:creationId xmlns:p14="http://schemas.microsoft.com/office/powerpoint/2010/main" val="28604423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65</a:t>
            </a:fld>
            <a:endParaRPr lang="en-US" dirty="0"/>
          </a:p>
        </p:txBody>
      </p:sp>
    </p:spTree>
    <p:extLst>
      <p:ext uri="{BB962C8B-B14F-4D97-AF65-F5344CB8AC3E}">
        <p14:creationId xmlns:p14="http://schemas.microsoft.com/office/powerpoint/2010/main" val="23593972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66</a:t>
            </a:fld>
            <a:endParaRPr lang="en-US" dirty="0"/>
          </a:p>
        </p:txBody>
      </p:sp>
    </p:spTree>
    <p:extLst>
      <p:ext uri="{BB962C8B-B14F-4D97-AF65-F5344CB8AC3E}">
        <p14:creationId xmlns:p14="http://schemas.microsoft.com/office/powerpoint/2010/main" val="35312221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67</a:t>
            </a:fld>
            <a:endParaRPr lang="en-US" dirty="0"/>
          </a:p>
        </p:txBody>
      </p:sp>
    </p:spTree>
    <p:extLst>
      <p:ext uri="{BB962C8B-B14F-4D97-AF65-F5344CB8AC3E}">
        <p14:creationId xmlns:p14="http://schemas.microsoft.com/office/powerpoint/2010/main" val="39110620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68</a:t>
            </a:fld>
            <a:endParaRPr lang="en-US" dirty="0"/>
          </a:p>
        </p:txBody>
      </p:sp>
    </p:spTree>
    <p:extLst>
      <p:ext uri="{BB962C8B-B14F-4D97-AF65-F5344CB8AC3E}">
        <p14:creationId xmlns:p14="http://schemas.microsoft.com/office/powerpoint/2010/main" val="8645199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69</a:t>
            </a:fld>
            <a:endParaRPr lang="en-US" dirty="0"/>
          </a:p>
        </p:txBody>
      </p:sp>
    </p:spTree>
    <p:extLst>
      <p:ext uri="{BB962C8B-B14F-4D97-AF65-F5344CB8AC3E}">
        <p14:creationId xmlns:p14="http://schemas.microsoft.com/office/powerpoint/2010/main" val="42650265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70</a:t>
            </a:fld>
            <a:endParaRPr lang="en-US" dirty="0"/>
          </a:p>
        </p:txBody>
      </p:sp>
    </p:spTree>
    <p:extLst>
      <p:ext uri="{BB962C8B-B14F-4D97-AF65-F5344CB8AC3E}">
        <p14:creationId xmlns:p14="http://schemas.microsoft.com/office/powerpoint/2010/main" val="18079657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71</a:t>
            </a:fld>
            <a:endParaRPr lang="en-US" dirty="0"/>
          </a:p>
        </p:txBody>
      </p:sp>
    </p:spTree>
    <p:extLst>
      <p:ext uri="{BB962C8B-B14F-4D97-AF65-F5344CB8AC3E}">
        <p14:creationId xmlns:p14="http://schemas.microsoft.com/office/powerpoint/2010/main" val="9317395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72</a:t>
            </a:fld>
            <a:endParaRPr lang="en-US" dirty="0"/>
          </a:p>
        </p:txBody>
      </p:sp>
    </p:spTree>
    <p:extLst>
      <p:ext uri="{BB962C8B-B14F-4D97-AF65-F5344CB8AC3E}">
        <p14:creationId xmlns:p14="http://schemas.microsoft.com/office/powerpoint/2010/main" val="28910731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73</a:t>
            </a:fld>
            <a:endParaRPr lang="en-US" dirty="0"/>
          </a:p>
        </p:txBody>
      </p:sp>
    </p:spTree>
    <p:extLst>
      <p:ext uri="{BB962C8B-B14F-4D97-AF65-F5344CB8AC3E}">
        <p14:creationId xmlns:p14="http://schemas.microsoft.com/office/powerpoint/2010/main" val="14665953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74</a:t>
            </a:fld>
            <a:endParaRPr lang="en-US" dirty="0"/>
          </a:p>
        </p:txBody>
      </p:sp>
    </p:spTree>
    <p:extLst>
      <p:ext uri="{BB962C8B-B14F-4D97-AF65-F5344CB8AC3E}">
        <p14:creationId xmlns:p14="http://schemas.microsoft.com/office/powerpoint/2010/main" val="1163646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75</a:t>
            </a:fld>
            <a:endParaRPr lang="en-US" dirty="0"/>
          </a:p>
        </p:txBody>
      </p:sp>
    </p:spTree>
    <p:extLst>
      <p:ext uri="{BB962C8B-B14F-4D97-AF65-F5344CB8AC3E}">
        <p14:creationId xmlns:p14="http://schemas.microsoft.com/office/powerpoint/2010/main" val="32044765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76</a:t>
            </a:fld>
            <a:endParaRPr lang="en-US"/>
          </a:p>
        </p:txBody>
      </p:sp>
    </p:spTree>
    <p:extLst>
      <p:ext uri="{BB962C8B-B14F-4D97-AF65-F5344CB8AC3E}">
        <p14:creationId xmlns:p14="http://schemas.microsoft.com/office/powerpoint/2010/main" val="40416451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77</a:t>
            </a:fld>
            <a:endParaRPr lang="en-US"/>
          </a:p>
        </p:txBody>
      </p:sp>
    </p:spTree>
    <p:extLst>
      <p:ext uri="{BB962C8B-B14F-4D97-AF65-F5344CB8AC3E}">
        <p14:creationId xmlns:p14="http://schemas.microsoft.com/office/powerpoint/2010/main" val="29768944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3E13EA6-4E1F-437A-88AD-45F8694F0016}" type="slidenum">
              <a:rPr lang="en-US" smtClean="0"/>
              <a:t>78</a:t>
            </a:fld>
            <a:endParaRPr lang="en-US"/>
          </a:p>
        </p:txBody>
      </p:sp>
    </p:spTree>
    <p:extLst>
      <p:ext uri="{BB962C8B-B14F-4D97-AF65-F5344CB8AC3E}">
        <p14:creationId xmlns:p14="http://schemas.microsoft.com/office/powerpoint/2010/main" val="42822160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79</a:t>
            </a:fld>
            <a:endParaRPr lang="en-US"/>
          </a:p>
        </p:txBody>
      </p:sp>
    </p:spTree>
    <p:extLst>
      <p:ext uri="{BB962C8B-B14F-4D97-AF65-F5344CB8AC3E}">
        <p14:creationId xmlns:p14="http://schemas.microsoft.com/office/powerpoint/2010/main" val="37808790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34AF2-A619-45AB-8EFD-F6CBDBB96C10}" type="slidenum">
              <a:rPr lang="en-US" smtClean="0"/>
              <a:t>80</a:t>
            </a:fld>
            <a:endParaRPr lang="en-US"/>
          </a:p>
        </p:txBody>
      </p:sp>
    </p:spTree>
    <p:extLst>
      <p:ext uri="{BB962C8B-B14F-4D97-AF65-F5344CB8AC3E}">
        <p14:creationId xmlns:p14="http://schemas.microsoft.com/office/powerpoint/2010/main" val="15042464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81</a:t>
            </a:fld>
            <a:endParaRPr lang="en-US"/>
          </a:p>
        </p:txBody>
      </p:sp>
    </p:spTree>
    <p:extLst>
      <p:ext uri="{BB962C8B-B14F-4D97-AF65-F5344CB8AC3E}">
        <p14:creationId xmlns:p14="http://schemas.microsoft.com/office/powerpoint/2010/main" val="5092955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82</a:t>
            </a:fld>
            <a:endParaRPr lang="en-US"/>
          </a:p>
        </p:txBody>
      </p:sp>
    </p:spTree>
    <p:extLst>
      <p:ext uri="{BB962C8B-B14F-4D97-AF65-F5344CB8AC3E}">
        <p14:creationId xmlns:p14="http://schemas.microsoft.com/office/powerpoint/2010/main" val="20268630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83</a:t>
            </a:fld>
            <a:endParaRPr lang="en-US"/>
          </a:p>
        </p:txBody>
      </p:sp>
    </p:spTree>
    <p:extLst>
      <p:ext uri="{BB962C8B-B14F-4D97-AF65-F5344CB8AC3E}">
        <p14:creationId xmlns:p14="http://schemas.microsoft.com/office/powerpoint/2010/main" val="37344014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84</a:t>
            </a:fld>
            <a:endParaRPr lang="en-US"/>
          </a:p>
        </p:txBody>
      </p:sp>
    </p:spTree>
    <p:extLst>
      <p:ext uri="{BB962C8B-B14F-4D97-AF65-F5344CB8AC3E}">
        <p14:creationId xmlns:p14="http://schemas.microsoft.com/office/powerpoint/2010/main" val="5579944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85</a:t>
            </a:fld>
            <a:endParaRPr lang="en-US"/>
          </a:p>
        </p:txBody>
      </p:sp>
    </p:spTree>
    <p:extLst>
      <p:ext uri="{BB962C8B-B14F-4D97-AF65-F5344CB8AC3E}">
        <p14:creationId xmlns:p14="http://schemas.microsoft.com/office/powerpoint/2010/main" val="38686019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86</a:t>
            </a:fld>
            <a:endParaRPr lang="en-US"/>
          </a:p>
        </p:txBody>
      </p:sp>
    </p:spTree>
    <p:extLst>
      <p:ext uri="{BB962C8B-B14F-4D97-AF65-F5344CB8AC3E}">
        <p14:creationId xmlns:p14="http://schemas.microsoft.com/office/powerpoint/2010/main" val="19843274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87</a:t>
            </a:fld>
            <a:endParaRPr lang="en-US"/>
          </a:p>
        </p:txBody>
      </p:sp>
    </p:spTree>
    <p:extLst>
      <p:ext uri="{BB962C8B-B14F-4D97-AF65-F5344CB8AC3E}">
        <p14:creationId xmlns:p14="http://schemas.microsoft.com/office/powerpoint/2010/main" val="37538880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88</a:t>
            </a:fld>
            <a:endParaRPr lang="en-US"/>
          </a:p>
        </p:txBody>
      </p:sp>
    </p:spTree>
    <p:extLst>
      <p:ext uri="{BB962C8B-B14F-4D97-AF65-F5344CB8AC3E}">
        <p14:creationId xmlns:p14="http://schemas.microsoft.com/office/powerpoint/2010/main" val="39292234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89</a:t>
            </a:fld>
            <a:endParaRPr lang="en-US"/>
          </a:p>
        </p:txBody>
      </p:sp>
    </p:spTree>
    <p:extLst>
      <p:ext uri="{BB962C8B-B14F-4D97-AF65-F5344CB8AC3E}">
        <p14:creationId xmlns:p14="http://schemas.microsoft.com/office/powerpoint/2010/main" val="7061091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034AF2-A619-45AB-8EFD-F6CBDBB96C10}" type="slidenum">
              <a:rPr lang="en-US" smtClean="0"/>
              <a:t>90</a:t>
            </a:fld>
            <a:endParaRPr lang="en-US"/>
          </a:p>
        </p:txBody>
      </p:sp>
    </p:spTree>
    <p:extLst>
      <p:ext uri="{BB962C8B-B14F-4D97-AF65-F5344CB8AC3E}">
        <p14:creationId xmlns:p14="http://schemas.microsoft.com/office/powerpoint/2010/main" val="22077129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91</a:t>
            </a:fld>
            <a:endParaRPr lang="en-US" dirty="0"/>
          </a:p>
        </p:txBody>
      </p:sp>
    </p:spTree>
    <p:extLst>
      <p:ext uri="{BB962C8B-B14F-4D97-AF65-F5344CB8AC3E}">
        <p14:creationId xmlns:p14="http://schemas.microsoft.com/office/powerpoint/2010/main" val="29068392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92</a:t>
            </a:fld>
            <a:endParaRPr lang="en-US" dirty="0"/>
          </a:p>
        </p:txBody>
      </p:sp>
    </p:spTree>
    <p:extLst>
      <p:ext uri="{BB962C8B-B14F-4D97-AF65-F5344CB8AC3E}">
        <p14:creationId xmlns:p14="http://schemas.microsoft.com/office/powerpoint/2010/main" val="178245800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93</a:t>
            </a:fld>
            <a:endParaRPr lang="en-US" dirty="0"/>
          </a:p>
        </p:txBody>
      </p:sp>
    </p:spTree>
    <p:extLst>
      <p:ext uri="{BB962C8B-B14F-4D97-AF65-F5344CB8AC3E}">
        <p14:creationId xmlns:p14="http://schemas.microsoft.com/office/powerpoint/2010/main" val="12776415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94</a:t>
            </a:fld>
            <a:endParaRPr lang="en-US" dirty="0"/>
          </a:p>
        </p:txBody>
      </p:sp>
    </p:spTree>
    <p:extLst>
      <p:ext uri="{BB962C8B-B14F-4D97-AF65-F5344CB8AC3E}">
        <p14:creationId xmlns:p14="http://schemas.microsoft.com/office/powerpoint/2010/main" val="30539182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95</a:t>
            </a:fld>
            <a:endParaRPr lang="en-US" dirty="0"/>
          </a:p>
        </p:txBody>
      </p:sp>
    </p:spTree>
    <p:extLst>
      <p:ext uri="{BB962C8B-B14F-4D97-AF65-F5344CB8AC3E}">
        <p14:creationId xmlns:p14="http://schemas.microsoft.com/office/powerpoint/2010/main" val="32528510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E13EA6-4E1F-437A-88AD-45F8694F0016}" type="slidenum">
              <a:rPr lang="en-US" smtClean="0"/>
              <a:t>96</a:t>
            </a:fld>
            <a:endParaRPr lang="en-US" dirty="0"/>
          </a:p>
        </p:txBody>
      </p:sp>
    </p:spTree>
    <p:extLst>
      <p:ext uri="{BB962C8B-B14F-4D97-AF65-F5344CB8AC3E}">
        <p14:creationId xmlns:p14="http://schemas.microsoft.com/office/powerpoint/2010/main" val="33415120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97</a:t>
            </a:fld>
            <a:endParaRPr lang="en-US" dirty="0"/>
          </a:p>
        </p:txBody>
      </p:sp>
    </p:spTree>
    <p:extLst>
      <p:ext uri="{BB962C8B-B14F-4D97-AF65-F5344CB8AC3E}">
        <p14:creationId xmlns:p14="http://schemas.microsoft.com/office/powerpoint/2010/main" val="17956698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98</a:t>
            </a:fld>
            <a:endParaRPr lang="en-US" dirty="0"/>
          </a:p>
        </p:txBody>
      </p:sp>
    </p:spTree>
    <p:extLst>
      <p:ext uri="{BB962C8B-B14F-4D97-AF65-F5344CB8AC3E}">
        <p14:creationId xmlns:p14="http://schemas.microsoft.com/office/powerpoint/2010/main" val="371038017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E13EA6-4E1F-437A-88AD-45F8694F0016}" type="slidenum">
              <a:rPr lang="en-US" smtClean="0"/>
              <a:t>99</a:t>
            </a:fld>
            <a:endParaRPr lang="en-US" dirty="0"/>
          </a:p>
        </p:txBody>
      </p:sp>
    </p:spTree>
    <p:extLst>
      <p:ext uri="{BB962C8B-B14F-4D97-AF65-F5344CB8AC3E}">
        <p14:creationId xmlns:p14="http://schemas.microsoft.com/office/powerpoint/2010/main" val="34667183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034AF2-A619-45AB-8EFD-F6CBDBB96C10}" type="slidenum">
              <a:rPr lang="en-US" smtClean="0"/>
              <a:t>100</a:t>
            </a:fld>
            <a:endParaRPr lang="en-US"/>
          </a:p>
        </p:txBody>
      </p:sp>
    </p:spTree>
    <p:extLst>
      <p:ext uri="{BB962C8B-B14F-4D97-AF65-F5344CB8AC3E}">
        <p14:creationId xmlns:p14="http://schemas.microsoft.com/office/powerpoint/2010/main" val="1638619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BD5846-333E-428E-A5E3-B16913A0D6E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39422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0019" y="-2346"/>
            <a:ext cx="8229600" cy="1207303"/>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82D3A163-94BD-4EE6-82E3-96E8AA5A1B07}"/>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pic>
        <p:nvPicPr>
          <p:cNvPr id="9" name="Picture 8">
            <a:extLst>
              <a:ext uri="{FF2B5EF4-FFF2-40B4-BE49-F238E27FC236}">
                <a16:creationId xmlns:a16="http://schemas.microsoft.com/office/drawing/2014/main" id="{8E6034F5-6A71-4998-A07C-5DB983A48AE5}"/>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Tree>
    <p:extLst>
      <p:ext uri="{BB962C8B-B14F-4D97-AF65-F5344CB8AC3E}">
        <p14:creationId xmlns:p14="http://schemas.microsoft.com/office/powerpoint/2010/main" val="20033454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DBC91D-A071-4C13-8BCC-8266FA15B496}" type="datetime1">
              <a:rPr lang="en-US" smtClean="0"/>
              <a:t>9/17/2020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786DE-BF92-4D67-96D9-B989AB886097}" type="slidenum">
              <a:rPr lang="en-US" smtClean="0"/>
              <a:t>‹#›</a:t>
            </a:fld>
            <a:endParaRPr lang="en-US"/>
          </a:p>
        </p:txBody>
      </p:sp>
    </p:spTree>
    <p:extLst>
      <p:ext uri="{BB962C8B-B14F-4D97-AF65-F5344CB8AC3E}">
        <p14:creationId xmlns:p14="http://schemas.microsoft.com/office/powerpoint/2010/main" val="589660122"/>
      </p:ext>
    </p:extLst>
  </p:cSld>
  <p:clrMap bg1="lt1" tx1="dk1" bg2="lt2" tx2="dk2" accent1="accent1" accent2="accent2" accent3="accent3" accent4="accent4" accent5="accent5" accent6="accent6" hlink="hlink" folHlink="folHlink"/>
  <p:sldLayoutIdLst>
    <p:sldLayoutId id="2147483661" r:id="rId1"/>
    <p:sldLayoutId id="214748366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9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9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68E3F9-82C4-47F4-BA4E-F2FDE627B78B}"/>
              </a:ext>
            </a:extLst>
          </p:cNvPr>
          <p:cNvSpPr>
            <a:spLocks noGrp="1"/>
          </p:cNvSpPr>
          <p:nvPr>
            <p:ph type="title" idx="4294967295"/>
          </p:nvPr>
        </p:nvSpPr>
        <p:spPr>
          <a:xfrm>
            <a:off x="0" y="-414670"/>
            <a:ext cx="9144000" cy="41467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Microsoft® PowerPoint® 2019 Basics – Final Review</a:t>
            </a:r>
          </a:p>
        </p:txBody>
      </p:sp>
    </p:spTree>
    <p:extLst>
      <p:ext uri="{BB962C8B-B14F-4D97-AF65-F5344CB8AC3E}">
        <p14:creationId xmlns:p14="http://schemas.microsoft.com/office/powerpoint/2010/main" val="231881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62A07-1561-4C8F-80CC-7658CB2316CF}"/>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1AF773CB-D70D-48B0-B9C8-7F0A2444F3E6}"/>
              </a:ext>
            </a:extLst>
          </p:cNvPr>
          <p:cNvSpPr>
            <a:spLocks noGrp="1"/>
          </p:cNvSpPr>
          <p:nvPr>
            <p:ph idx="1"/>
          </p:nvPr>
        </p:nvSpPr>
        <p:spPr/>
        <p:txBody>
          <a:bodyPr/>
          <a:lstStyle/>
          <a:p>
            <a:r>
              <a:rPr lang="en-US" dirty="0"/>
              <a:t>To review concepts covered in the Microsoft</a:t>
            </a:r>
            <a:r>
              <a:rPr lang="en-US" baseline="30000" dirty="0"/>
              <a:t>®</a:t>
            </a:r>
            <a:r>
              <a:rPr lang="en-US" dirty="0"/>
              <a:t> PowerPoint</a:t>
            </a:r>
            <a:r>
              <a:rPr lang="en-US" baseline="30000" dirty="0"/>
              <a:t>®</a:t>
            </a:r>
            <a:r>
              <a:rPr lang="en-US" dirty="0"/>
              <a:t> 2019 Basics units.</a:t>
            </a:r>
          </a:p>
        </p:txBody>
      </p:sp>
    </p:spTree>
    <p:extLst>
      <p:ext uri="{BB962C8B-B14F-4D97-AF65-F5344CB8AC3E}">
        <p14:creationId xmlns:p14="http://schemas.microsoft.com/office/powerpoint/2010/main" val="1847800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a:t>
            </a:r>
            <a:r>
              <a:rPr lang="en-US" baseline="30000" dirty="0"/>
              <a:t>®</a:t>
            </a:r>
            <a:r>
              <a:rPr lang="en-US" dirty="0"/>
              <a:t> PowerPoint</a:t>
            </a:r>
            <a:r>
              <a:rPr lang="en-US" baseline="30000" dirty="0"/>
              <a:t>®</a:t>
            </a:r>
            <a:endParaRPr lang="en-US" dirty="0"/>
          </a:p>
        </p:txBody>
      </p:sp>
      <p:sp>
        <p:nvSpPr>
          <p:cNvPr id="3" name="Content Placeholder 2"/>
          <p:cNvSpPr>
            <a:spLocks noGrp="1"/>
          </p:cNvSpPr>
          <p:nvPr>
            <p:ph idx="1"/>
          </p:nvPr>
        </p:nvSpPr>
        <p:spPr/>
        <p:txBody>
          <a:bodyPr/>
          <a:lstStyle/>
          <a:p>
            <a:r>
              <a:rPr lang="en-US" dirty="0"/>
              <a:t>Is a presentation software which allows users to create polished, professional slide-based presentations</a:t>
            </a:r>
          </a:p>
        </p:txBody>
      </p:sp>
      <p:sp>
        <p:nvSpPr>
          <p:cNvPr id="6" name="TextBox 5"/>
          <p:cNvSpPr txBox="1"/>
          <p:nvPr/>
        </p:nvSpPr>
        <p:spPr>
          <a:xfrm>
            <a:off x="470018" y="3591342"/>
            <a:ext cx="2702840" cy="2246769"/>
          </a:xfrm>
          <a:prstGeom prst="rect">
            <a:avLst/>
          </a:prstGeom>
          <a:noFill/>
          <a:ln>
            <a:solidFill>
              <a:srgbClr val="BB3D1F"/>
            </a:solidFill>
          </a:ln>
        </p:spPr>
        <p:txBody>
          <a:bodyPr wrap="square" rtlCol="0">
            <a:spAutoFit/>
          </a:bodyPr>
          <a:lstStyle/>
          <a:p>
            <a:pPr algn="ctr"/>
            <a:r>
              <a:rPr lang="en-US" sz="2000" dirty="0">
                <a:latin typeface="Arial" panose="020B0604020202020204" pitchFamily="34" charset="0"/>
                <a:cs typeface="Arial" panose="020B0604020202020204" pitchFamily="34" charset="0"/>
              </a:rPr>
              <a:t>Presentations can include sets of slides and handouts which contain information a presenter wants to convey to an audience. </a:t>
            </a:r>
          </a:p>
        </p:txBody>
      </p:sp>
      <p:pic>
        <p:nvPicPr>
          <p:cNvPr id="8" name="Content Placeholder 7" descr="Image of the labeled parts of the PowerPoint window, including:&#10;Quick Access Toolbar&#10;Document title&#10;Tell Me Box&#10;Minimize &#10;Restore&#10;Close&#10;Ribbon &#10;Dialog box launcher&#10;Thumbnail/Outline Pane&#10;Scroll bar&#10;Status bar&#10;Views bar&#10;Zoom slider&#10;Slide Pane&#10;Notes Pane">
            <a:extLst>
              <a:ext uri="{FF2B5EF4-FFF2-40B4-BE49-F238E27FC236}">
                <a16:creationId xmlns:a16="http://schemas.microsoft.com/office/drawing/2014/main" id="{90A50E60-CA6E-48D5-BF5B-813E131569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2064" y="2571454"/>
            <a:ext cx="5341918" cy="4286546"/>
          </a:xfrm>
          <a:prstGeom prst="rect">
            <a:avLst/>
          </a:prstGeom>
        </p:spPr>
      </p:pic>
    </p:spTree>
    <p:extLst>
      <p:ext uri="{BB962C8B-B14F-4D97-AF65-F5344CB8AC3E}">
        <p14:creationId xmlns:p14="http://schemas.microsoft.com/office/powerpoint/2010/main" val="3828155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a:t>
            </a:r>
            <a:r>
              <a:rPr lang="en-US" baseline="30000" dirty="0"/>
              <a:t>®</a:t>
            </a:r>
            <a:r>
              <a:rPr lang="en-US" dirty="0"/>
              <a:t> PowerPoint</a:t>
            </a:r>
            <a:r>
              <a:rPr lang="en-US" baseline="30000" dirty="0"/>
              <a:t>®</a:t>
            </a:r>
            <a:endParaRPr lang="en-US" dirty="0"/>
          </a:p>
        </p:txBody>
      </p:sp>
      <p:sp>
        <p:nvSpPr>
          <p:cNvPr id="3" name="Content Placeholder 2"/>
          <p:cNvSpPr>
            <a:spLocks noGrp="1"/>
          </p:cNvSpPr>
          <p:nvPr>
            <p:ph idx="1"/>
          </p:nvPr>
        </p:nvSpPr>
        <p:spPr/>
        <p:txBody>
          <a:bodyPr/>
          <a:lstStyle/>
          <a:p>
            <a:r>
              <a:rPr lang="en-US" dirty="0"/>
              <a:t>Can be opened by:</a:t>
            </a:r>
          </a:p>
          <a:p>
            <a:pPr lvl="1"/>
            <a:r>
              <a:rPr lang="en-US" dirty="0"/>
              <a:t>clicking on the </a:t>
            </a:r>
            <a:r>
              <a:rPr lang="en-US" dirty="0">
                <a:solidFill>
                  <a:srgbClr val="BB3D1F"/>
                </a:solidFill>
              </a:rPr>
              <a:t>program icon </a:t>
            </a:r>
            <a:r>
              <a:rPr lang="en-US" dirty="0"/>
              <a:t>on the Start Menu</a:t>
            </a:r>
          </a:p>
          <a:p>
            <a:pPr lvl="1"/>
            <a:r>
              <a:rPr lang="en-US" dirty="0"/>
              <a:t>double-clicking on the </a:t>
            </a:r>
            <a:r>
              <a:rPr lang="en-US" dirty="0">
                <a:solidFill>
                  <a:srgbClr val="2E8540"/>
                </a:solidFill>
              </a:rPr>
              <a:t>icon of a previously created PowerPoint</a:t>
            </a:r>
            <a:r>
              <a:rPr lang="en-US" baseline="30000" dirty="0">
                <a:solidFill>
                  <a:srgbClr val="2E8540"/>
                </a:solidFill>
              </a:rPr>
              <a:t>®</a:t>
            </a:r>
            <a:r>
              <a:rPr lang="en-US" dirty="0">
                <a:solidFill>
                  <a:srgbClr val="2E8540"/>
                </a:solidFill>
              </a:rPr>
              <a:t> presentation</a:t>
            </a:r>
          </a:p>
          <a:p>
            <a:pPr lvl="1"/>
            <a:r>
              <a:rPr lang="en-US" dirty="0"/>
              <a:t>double-clicking on a </a:t>
            </a:r>
            <a:r>
              <a:rPr lang="en-US" dirty="0">
                <a:solidFill>
                  <a:srgbClr val="710460"/>
                </a:solidFill>
              </a:rPr>
              <a:t>shortcut</a:t>
            </a:r>
            <a:r>
              <a:rPr lang="en-US" dirty="0"/>
              <a:t> to the program</a:t>
            </a:r>
          </a:p>
        </p:txBody>
      </p:sp>
      <p:pic>
        <p:nvPicPr>
          <p:cNvPr id="5" name="Picture 4" descr="Image of the PowerPoint program icon on the start menu, a presentation document icon on the desktop and a shortcut to the PowerPoint program ">
            <a:extLst>
              <a:ext uri="{FF2B5EF4-FFF2-40B4-BE49-F238E27FC236}">
                <a16:creationId xmlns:a16="http://schemas.microsoft.com/office/drawing/2014/main" id="{D13D085E-259A-4D58-A5EB-C95081457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205" y="4598743"/>
            <a:ext cx="3706689" cy="1005927"/>
          </a:xfrm>
          <a:prstGeom prst="rect">
            <a:avLst/>
          </a:prstGeom>
        </p:spPr>
      </p:pic>
    </p:spTree>
    <p:extLst>
      <p:ext uri="{BB962C8B-B14F-4D97-AF65-F5344CB8AC3E}">
        <p14:creationId xmlns:p14="http://schemas.microsoft.com/office/powerpoint/2010/main" val="249142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Tab</a:t>
            </a:r>
          </a:p>
        </p:txBody>
      </p:sp>
      <p:sp>
        <p:nvSpPr>
          <p:cNvPr id="3" name="Content Placeholder 2"/>
          <p:cNvSpPr>
            <a:spLocks noGrp="1"/>
          </p:cNvSpPr>
          <p:nvPr>
            <p:ph idx="1"/>
          </p:nvPr>
        </p:nvSpPr>
        <p:spPr>
          <a:xfrm>
            <a:off x="470018" y="1253330"/>
            <a:ext cx="8229599" cy="5293773"/>
          </a:xfrm>
        </p:spPr>
        <p:txBody>
          <a:bodyPr/>
          <a:lstStyle/>
          <a:p>
            <a:r>
              <a:rPr lang="en-US" dirty="0"/>
              <a:t>When clicked, opens Backstage View</a:t>
            </a:r>
          </a:p>
          <a:p>
            <a:pPr lvl="1"/>
            <a:r>
              <a:rPr lang="en-US" dirty="0"/>
              <a:t>automatically opens the Info option by default</a:t>
            </a:r>
          </a:p>
          <a:p>
            <a:r>
              <a:rPr lang="en-US" dirty="0"/>
              <a:t>Holds the following options:</a:t>
            </a:r>
          </a:p>
          <a:p>
            <a:pPr lvl="1"/>
            <a:r>
              <a:rPr lang="en-US" dirty="0"/>
              <a:t>Home, New, Open, Info, Save, Save As, History, Print, </a:t>
            </a:r>
            <a:br>
              <a:rPr lang="en-US" dirty="0"/>
            </a:br>
            <a:r>
              <a:rPr lang="en-US" dirty="0"/>
              <a:t>Share, Export, </a:t>
            </a:r>
            <a:br>
              <a:rPr lang="en-US" dirty="0"/>
            </a:br>
            <a:r>
              <a:rPr lang="en-US" dirty="0"/>
              <a:t>Close, Account, </a:t>
            </a:r>
            <a:br>
              <a:rPr lang="en-US" dirty="0"/>
            </a:br>
            <a:r>
              <a:rPr lang="en-US" dirty="0"/>
              <a:t>Feedback, </a:t>
            </a:r>
            <a:br>
              <a:rPr lang="en-US" dirty="0"/>
            </a:br>
            <a:r>
              <a:rPr lang="en-US" dirty="0"/>
              <a:t>Options</a:t>
            </a:r>
          </a:p>
        </p:txBody>
      </p:sp>
      <p:pic>
        <p:nvPicPr>
          <p:cNvPr id="8" name="Picture 7" descr="Image of how Backstage View is displayed">
            <a:extLst>
              <a:ext uri="{FF2B5EF4-FFF2-40B4-BE49-F238E27FC236}">
                <a16:creationId xmlns:a16="http://schemas.microsoft.com/office/drawing/2014/main" id="{695D39A6-F58D-4DF0-BD20-12BDC7AE2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4606" y="3200400"/>
            <a:ext cx="4835011" cy="3395076"/>
          </a:xfrm>
          <a:prstGeom prst="rect">
            <a:avLst/>
          </a:prstGeom>
          <a:ln>
            <a:solidFill>
              <a:schemeClr val="tx1"/>
            </a:solidFill>
          </a:ln>
        </p:spPr>
      </p:pic>
    </p:spTree>
    <p:extLst>
      <p:ext uri="{BB962C8B-B14F-4D97-AF65-F5344CB8AC3E}">
        <p14:creationId xmlns:p14="http://schemas.microsoft.com/office/powerpoint/2010/main" val="1378359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Tab</a:t>
            </a:r>
          </a:p>
        </p:txBody>
      </p:sp>
      <p:sp>
        <p:nvSpPr>
          <p:cNvPr id="3" name="Content Placeholder 2"/>
          <p:cNvSpPr>
            <a:spLocks noGrp="1"/>
          </p:cNvSpPr>
          <p:nvPr>
            <p:ph idx="1"/>
          </p:nvPr>
        </p:nvSpPr>
        <p:spPr>
          <a:xfrm>
            <a:off x="470018" y="1253330"/>
            <a:ext cx="8673982" cy="5293773"/>
          </a:xfrm>
        </p:spPr>
        <p:txBody>
          <a:bodyPr/>
          <a:lstStyle/>
          <a:p>
            <a:r>
              <a:rPr lang="en-US" sz="3000" dirty="0"/>
              <a:t>Contains the following groups:</a:t>
            </a:r>
          </a:p>
          <a:p>
            <a:pPr lvl="1">
              <a:buClr>
                <a:schemeClr val="tx1"/>
              </a:buClr>
            </a:pPr>
            <a:r>
              <a:rPr lang="en-US" sz="2600" dirty="0">
                <a:solidFill>
                  <a:srgbClr val="258038"/>
                </a:solidFill>
              </a:rPr>
              <a:t>Clipboard</a:t>
            </a:r>
          </a:p>
          <a:p>
            <a:pPr lvl="2"/>
            <a:r>
              <a:rPr lang="en-US" sz="2400" dirty="0"/>
              <a:t>holds commands for cutting, copying, pasting, formatting painter and opening the clipboard</a:t>
            </a:r>
          </a:p>
          <a:p>
            <a:pPr lvl="1">
              <a:buClr>
                <a:schemeClr val="tx1"/>
              </a:buClr>
            </a:pPr>
            <a:r>
              <a:rPr lang="en-US" sz="2600" dirty="0">
                <a:solidFill>
                  <a:srgbClr val="6E005D"/>
                </a:solidFill>
              </a:rPr>
              <a:t>Slides</a:t>
            </a:r>
          </a:p>
          <a:p>
            <a:pPr lvl="2"/>
            <a:r>
              <a:rPr lang="en-US" sz="2400" dirty="0"/>
              <a:t>includes commands for adding new slides, changing layout, resetting slide layouts and adding and removing sections</a:t>
            </a:r>
          </a:p>
          <a:p>
            <a:pPr lvl="1">
              <a:buClr>
                <a:schemeClr val="tx1"/>
              </a:buClr>
            </a:pPr>
            <a:r>
              <a:rPr lang="en-US" sz="2600" dirty="0">
                <a:solidFill>
                  <a:srgbClr val="006EBB"/>
                </a:solidFill>
              </a:rPr>
              <a:t>Font</a:t>
            </a:r>
          </a:p>
          <a:p>
            <a:pPr lvl="2"/>
            <a:r>
              <a:rPr lang="en-US" sz="2400" dirty="0"/>
              <a:t>contains commands for formatting text such as specifying font type, size, case, color, effects and highlight</a:t>
            </a:r>
          </a:p>
        </p:txBody>
      </p:sp>
      <p:pic>
        <p:nvPicPr>
          <p:cNvPr id="15" name="Picture 14" descr="Image of the Home tab with the Clipboard, Slides and Font groups emphasized.">
            <a:extLst>
              <a:ext uri="{FF2B5EF4-FFF2-40B4-BE49-F238E27FC236}">
                <a16:creationId xmlns:a16="http://schemas.microsoft.com/office/drawing/2014/main" id="{A0E1DED0-BCA0-4746-87DA-24AF268D4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384" y="5877097"/>
            <a:ext cx="8284734" cy="682811"/>
          </a:xfrm>
          <a:prstGeom prst="rect">
            <a:avLst/>
          </a:prstGeom>
        </p:spPr>
      </p:pic>
    </p:spTree>
    <p:extLst>
      <p:ext uri="{BB962C8B-B14F-4D97-AF65-F5344CB8AC3E}">
        <p14:creationId xmlns:p14="http://schemas.microsoft.com/office/powerpoint/2010/main" val="1628788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 Tab</a:t>
            </a:r>
          </a:p>
        </p:txBody>
      </p:sp>
      <p:sp>
        <p:nvSpPr>
          <p:cNvPr id="3" name="Content Placeholder 2"/>
          <p:cNvSpPr>
            <a:spLocks noGrp="1"/>
          </p:cNvSpPr>
          <p:nvPr>
            <p:ph idx="1"/>
          </p:nvPr>
        </p:nvSpPr>
        <p:spPr>
          <a:xfrm>
            <a:off x="470018" y="1253330"/>
            <a:ext cx="8673982" cy="5293773"/>
          </a:xfrm>
        </p:spPr>
        <p:txBody>
          <a:bodyPr/>
          <a:lstStyle/>
          <a:p>
            <a:r>
              <a:rPr lang="en-US" sz="3000" dirty="0"/>
              <a:t>Contains the following groups:</a:t>
            </a:r>
          </a:p>
          <a:p>
            <a:pPr lvl="1">
              <a:buClr>
                <a:schemeClr val="tx1"/>
              </a:buClr>
            </a:pPr>
            <a:r>
              <a:rPr lang="en-US" sz="2600" dirty="0">
                <a:solidFill>
                  <a:srgbClr val="258038"/>
                </a:solidFill>
              </a:rPr>
              <a:t>Paragraph</a:t>
            </a:r>
          </a:p>
          <a:p>
            <a:pPr lvl="2"/>
            <a:r>
              <a:rPr lang="en-US" sz="2400" dirty="0"/>
              <a:t>holds commands for formatting paragraphs such as adding bulleted or numbered lists, alignment, paragraph indent and spacing, paragraph background color and borders and visibility of non-printing characters</a:t>
            </a:r>
          </a:p>
          <a:p>
            <a:pPr lvl="1">
              <a:buClr>
                <a:schemeClr val="tx1"/>
              </a:buClr>
            </a:pPr>
            <a:r>
              <a:rPr lang="en-US" sz="2600" dirty="0">
                <a:solidFill>
                  <a:srgbClr val="6E005D"/>
                </a:solidFill>
              </a:rPr>
              <a:t>Drawing</a:t>
            </a:r>
          </a:p>
          <a:p>
            <a:pPr lvl="2"/>
            <a:r>
              <a:rPr lang="en-US" sz="2400" dirty="0"/>
              <a:t>contains commands to add, format and arrange shapes and textboxes</a:t>
            </a:r>
          </a:p>
          <a:p>
            <a:pPr lvl="1">
              <a:buClr>
                <a:schemeClr val="tx1"/>
              </a:buClr>
            </a:pPr>
            <a:r>
              <a:rPr lang="en-US" sz="2600" dirty="0">
                <a:solidFill>
                  <a:srgbClr val="006EBB"/>
                </a:solidFill>
              </a:rPr>
              <a:t>Editing</a:t>
            </a:r>
          </a:p>
          <a:p>
            <a:pPr lvl="2"/>
            <a:r>
              <a:rPr lang="en-US" sz="2400" dirty="0"/>
              <a:t>holds commands to find, replace and select text </a:t>
            </a:r>
          </a:p>
        </p:txBody>
      </p:sp>
      <p:pic>
        <p:nvPicPr>
          <p:cNvPr id="24" name="Picture 23" descr="Image of the Home tab with the Paragraph, Drawing and Editing groups emphasized.">
            <a:extLst>
              <a:ext uri="{FF2B5EF4-FFF2-40B4-BE49-F238E27FC236}">
                <a16:creationId xmlns:a16="http://schemas.microsoft.com/office/drawing/2014/main" id="{122F23D6-161E-4CDE-AE2A-CDF9E1EAB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221" y="5873770"/>
            <a:ext cx="8229599" cy="682811"/>
          </a:xfrm>
          <a:prstGeom prst="rect">
            <a:avLst/>
          </a:prstGeom>
        </p:spPr>
      </p:pic>
    </p:spTree>
    <p:extLst>
      <p:ext uri="{BB962C8B-B14F-4D97-AF65-F5344CB8AC3E}">
        <p14:creationId xmlns:p14="http://schemas.microsoft.com/office/powerpoint/2010/main" val="2130421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 Tab</a:t>
            </a:r>
          </a:p>
        </p:txBody>
      </p:sp>
      <p:sp>
        <p:nvSpPr>
          <p:cNvPr id="3" name="Content Placeholder 2"/>
          <p:cNvSpPr>
            <a:spLocks noGrp="1"/>
          </p:cNvSpPr>
          <p:nvPr>
            <p:ph idx="1"/>
          </p:nvPr>
        </p:nvSpPr>
        <p:spPr>
          <a:xfrm>
            <a:off x="470018" y="1253330"/>
            <a:ext cx="8673982" cy="5293773"/>
          </a:xfrm>
        </p:spPr>
        <p:txBody>
          <a:bodyPr/>
          <a:lstStyle/>
          <a:p>
            <a:r>
              <a:rPr lang="en-US" dirty="0"/>
              <a:t>Is composed of the following groups:</a:t>
            </a:r>
          </a:p>
          <a:p>
            <a:pPr lvl="1">
              <a:buClr>
                <a:schemeClr val="tx1"/>
              </a:buClr>
            </a:pPr>
            <a:r>
              <a:rPr lang="en-US" dirty="0">
                <a:solidFill>
                  <a:srgbClr val="258038"/>
                </a:solidFill>
              </a:rPr>
              <a:t>Slides</a:t>
            </a:r>
          </a:p>
          <a:p>
            <a:pPr lvl="2"/>
            <a:r>
              <a:rPr lang="en-US" dirty="0"/>
              <a:t>holds commands to insert new slides</a:t>
            </a:r>
          </a:p>
          <a:p>
            <a:pPr lvl="1">
              <a:buClr>
                <a:schemeClr val="tx1"/>
              </a:buClr>
            </a:pPr>
            <a:r>
              <a:rPr lang="en-US" dirty="0">
                <a:solidFill>
                  <a:srgbClr val="6E005D"/>
                </a:solidFill>
              </a:rPr>
              <a:t>Tables</a:t>
            </a:r>
          </a:p>
          <a:p>
            <a:pPr lvl="2"/>
            <a:r>
              <a:rPr lang="en-US" dirty="0"/>
              <a:t>contains commands to insert tables</a:t>
            </a:r>
          </a:p>
          <a:p>
            <a:pPr lvl="1">
              <a:buClr>
                <a:schemeClr val="tx1"/>
              </a:buClr>
            </a:pPr>
            <a:r>
              <a:rPr lang="en-US" dirty="0">
                <a:solidFill>
                  <a:srgbClr val="006EBB"/>
                </a:solidFill>
              </a:rPr>
              <a:t>Images</a:t>
            </a:r>
          </a:p>
          <a:p>
            <a:pPr lvl="2"/>
            <a:r>
              <a:rPr lang="en-US" dirty="0"/>
              <a:t>holds commands to insert pictures, screenshots and photo albums</a:t>
            </a:r>
          </a:p>
          <a:p>
            <a:pPr lvl="1">
              <a:buClr>
                <a:schemeClr val="tx1"/>
              </a:buClr>
            </a:pPr>
            <a:r>
              <a:rPr lang="en-US" dirty="0">
                <a:solidFill>
                  <a:srgbClr val="CC16C6"/>
                </a:solidFill>
              </a:rPr>
              <a:t>Illustrations</a:t>
            </a:r>
          </a:p>
          <a:p>
            <a:pPr lvl="2"/>
            <a:r>
              <a:rPr lang="en-US" dirty="0"/>
              <a:t>consists of the commands to add shapes, SmartArt and charts</a:t>
            </a:r>
          </a:p>
        </p:txBody>
      </p:sp>
      <p:pic>
        <p:nvPicPr>
          <p:cNvPr id="20" name="Picture 19" descr="Image of the Insert tab with the Slides, Tables, Images and Illustrations groups emphasized.">
            <a:extLst>
              <a:ext uri="{FF2B5EF4-FFF2-40B4-BE49-F238E27FC236}">
                <a16:creationId xmlns:a16="http://schemas.microsoft.com/office/drawing/2014/main" id="{0674C159-14AE-437A-92F3-E73C915A4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03" y="5881120"/>
            <a:ext cx="8229599" cy="695004"/>
          </a:xfrm>
          <a:prstGeom prst="rect">
            <a:avLst/>
          </a:prstGeom>
        </p:spPr>
      </p:pic>
    </p:spTree>
    <p:extLst>
      <p:ext uri="{BB962C8B-B14F-4D97-AF65-F5344CB8AC3E}">
        <p14:creationId xmlns:p14="http://schemas.microsoft.com/office/powerpoint/2010/main" val="3240811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 Tab</a:t>
            </a:r>
          </a:p>
        </p:txBody>
      </p:sp>
      <p:sp>
        <p:nvSpPr>
          <p:cNvPr id="3" name="Content Placeholder 2"/>
          <p:cNvSpPr>
            <a:spLocks noGrp="1"/>
          </p:cNvSpPr>
          <p:nvPr>
            <p:ph idx="1"/>
          </p:nvPr>
        </p:nvSpPr>
        <p:spPr>
          <a:xfrm>
            <a:off x="470018" y="1253330"/>
            <a:ext cx="8514494" cy="5293773"/>
          </a:xfrm>
        </p:spPr>
        <p:txBody>
          <a:bodyPr/>
          <a:lstStyle/>
          <a:p>
            <a:r>
              <a:rPr lang="en-US" sz="3000" dirty="0"/>
              <a:t>Is composed of the following groups:</a:t>
            </a:r>
          </a:p>
          <a:p>
            <a:pPr lvl="1">
              <a:buClr>
                <a:schemeClr val="tx1"/>
              </a:buClr>
            </a:pPr>
            <a:r>
              <a:rPr lang="en-US" sz="2600" dirty="0">
                <a:solidFill>
                  <a:srgbClr val="258038"/>
                </a:solidFill>
              </a:rPr>
              <a:t>Add-ins</a:t>
            </a:r>
          </a:p>
          <a:p>
            <a:pPr lvl="2"/>
            <a:r>
              <a:rPr lang="en-US" sz="2400" dirty="0"/>
              <a:t>holds commands for adding commands to simplify tasks</a:t>
            </a:r>
          </a:p>
          <a:p>
            <a:pPr lvl="1">
              <a:buClr>
                <a:schemeClr val="tx1"/>
              </a:buClr>
            </a:pPr>
            <a:r>
              <a:rPr lang="en-US" sz="2600" dirty="0">
                <a:solidFill>
                  <a:srgbClr val="6E005D"/>
                </a:solidFill>
              </a:rPr>
              <a:t>Links</a:t>
            </a:r>
          </a:p>
          <a:p>
            <a:pPr lvl="2"/>
            <a:r>
              <a:rPr lang="en-US" sz="2400" dirty="0"/>
              <a:t>contains commands to insert hyperlinks and actions</a:t>
            </a:r>
          </a:p>
          <a:p>
            <a:pPr lvl="1">
              <a:buClr>
                <a:schemeClr val="tx1"/>
              </a:buClr>
            </a:pPr>
            <a:r>
              <a:rPr lang="en-US" sz="2600" dirty="0">
                <a:solidFill>
                  <a:srgbClr val="006EBB"/>
                </a:solidFill>
              </a:rPr>
              <a:t>Comments</a:t>
            </a:r>
          </a:p>
          <a:p>
            <a:pPr lvl="2"/>
            <a:r>
              <a:rPr lang="en-US" sz="2400" dirty="0"/>
              <a:t>holds the command for inserting a comment</a:t>
            </a:r>
          </a:p>
          <a:p>
            <a:pPr lvl="1">
              <a:buClr>
                <a:schemeClr val="tx1"/>
              </a:buClr>
            </a:pPr>
            <a:r>
              <a:rPr lang="en-US" sz="2600" dirty="0">
                <a:solidFill>
                  <a:srgbClr val="CC16C6"/>
                </a:solidFill>
              </a:rPr>
              <a:t>Text</a:t>
            </a:r>
          </a:p>
          <a:p>
            <a:pPr lvl="2"/>
            <a:r>
              <a:rPr lang="en-US" sz="2400" dirty="0"/>
              <a:t>consists of commands to add text boxes, headers and footers, WordArt, date and time, slide numbers and objects</a:t>
            </a:r>
          </a:p>
        </p:txBody>
      </p:sp>
      <p:pic>
        <p:nvPicPr>
          <p:cNvPr id="13" name="Picture 12" descr="Image of the Insert tab with the Add-ins, Links, Comments and Text groups emphasized.">
            <a:extLst>
              <a:ext uri="{FF2B5EF4-FFF2-40B4-BE49-F238E27FC236}">
                <a16:creationId xmlns:a16="http://schemas.microsoft.com/office/drawing/2014/main" id="{2D443E29-3E56-4D73-BFE3-549D54560A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20" y="5868782"/>
            <a:ext cx="8229600" cy="695004"/>
          </a:xfrm>
          <a:prstGeom prst="rect">
            <a:avLst/>
          </a:prstGeom>
        </p:spPr>
      </p:pic>
    </p:spTree>
    <p:extLst>
      <p:ext uri="{BB962C8B-B14F-4D97-AF65-F5344CB8AC3E}">
        <p14:creationId xmlns:p14="http://schemas.microsoft.com/office/powerpoint/2010/main" val="907156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 Tab</a:t>
            </a:r>
          </a:p>
        </p:txBody>
      </p:sp>
      <p:sp>
        <p:nvSpPr>
          <p:cNvPr id="3" name="Content Placeholder 2"/>
          <p:cNvSpPr>
            <a:spLocks noGrp="1"/>
          </p:cNvSpPr>
          <p:nvPr>
            <p:ph idx="1"/>
          </p:nvPr>
        </p:nvSpPr>
        <p:spPr/>
        <p:txBody>
          <a:bodyPr/>
          <a:lstStyle/>
          <a:p>
            <a:r>
              <a:rPr lang="en-US" dirty="0"/>
              <a:t>Is composed of the following groups:</a:t>
            </a:r>
          </a:p>
          <a:p>
            <a:pPr lvl="1">
              <a:buClr>
                <a:schemeClr val="tx1"/>
              </a:buClr>
            </a:pPr>
            <a:r>
              <a:rPr lang="en-US" dirty="0">
                <a:solidFill>
                  <a:srgbClr val="258038"/>
                </a:solidFill>
              </a:rPr>
              <a:t>Symbols</a:t>
            </a:r>
          </a:p>
          <a:p>
            <a:pPr lvl="2"/>
            <a:r>
              <a:rPr lang="en-US" dirty="0"/>
              <a:t>holds commands to insert equations and symbols</a:t>
            </a:r>
          </a:p>
          <a:p>
            <a:pPr lvl="1">
              <a:buClr>
                <a:schemeClr val="tx1"/>
              </a:buClr>
            </a:pPr>
            <a:r>
              <a:rPr lang="en-US" dirty="0">
                <a:solidFill>
                  <a:srgbClr val="6E005D"/>
                </a:solidFill>
              </a:rPr>
              <a:t>Media</a:t>
            </a:r>
          </a:p>
          <a:p>
            <a:pPr lvl="2"/>
            <a:r>
              <a:rPr lang="en-US" dirty="0"/>
              <a:t>contains commands to insert video, audio and screen recording files</a:t>
            </a:r>
          </a:p>
        </p:txBody>
      </p:sp>
      <p:pic>
        <p:nvPicPr>
          <p:cNvPr id="14" name="Picture 13" descr="Image of the Insert tab with the Media and Symbols groups emphasized.">
            <a:extLst>
              <a:ext uri="{FF2B5EF4-FFF2-40B4-BE49-F238E27FC236}">
                <a16:creationId xmlns:a16="http://schemas.microsoft.com/office/drawing/2014/main" id="{BADDD9D4-CDC4-4F46-9CF1-8E29253D8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7" y="5881120"/>
            <a:ext cx="8229599" cy="695004"/>
          </a:xfrm>
          <a:prstGeom prst="rect">
            <a:avLst/>
          </a:prstGeom>
        </p:spPr>
      </p:pic>
    </p:spTree>
    <p:extLst>
      <p:ext uri="{BB962C8B-B14F-4D97-AF65-F5344CB8AC3E}">
        <p14:creationId xmlns:p14="http://schemas.microsoft.com/office/powerpoint/2010/main" val="1992346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Tab</a:t>
            </a:r>
          </a:p>
        </p:txBody>
      </p:sp>
      <p:sp>
        <p:nvSpPr>
          <p:cNvPr id="3" name="Content Placeholder 2"/>
          <p:cNvSpPr>
            <a:spLocks noGrp="1"/>
          </p:cNvSpPr>
          <p:nvPr>
            <p:ph idx="1"/>
          </p:nvPr>
        </p:nvSpPr>
        <p:spPr>
          <a:xfrm>
            <a:off x="470019" y="1253330"/>
            <a:ext cx="8333740" cy="5293773"/>
          </a:xfrm>
        </p:spPr>
        <p:txBody>
          <a:bodyPr/>
          <a:lstStyle/>
          <a:p>
            <a:r>
              <a:rPr lang="en-US" dirty="0"/>
              <a:t>Contains the following groups:</a:t>
            </a:r>
          </a:p>
          <a:p>
            <a:pPr lvl="1">
              <a:buClr>
                <a:schemeClr val="tx1"/>
              </a:buClr>
            </a:pPr>
            <a:r>
              <a:rPr lang="en-US" dirty="0">
                <a:solidFill>
                  <a:srgbClr val="258038"/>
                </a:solidFill>
              </a:rPr>
              <a:t>Themes</a:t>
            </a:r>
          </a:p>
          <a:p>
            <a:pPr lvl="2"/>
            <a:r>
              <a:rPr lang="en-US" dirty="0"/>
              <a:t>consists of themes which can be added to slides</a:t>
            </a:r>
          </a:p>
          <a:p>
            <a:pPr lvl="1">
              <a:buClr>
                <a:schemeClr val="tx1"/>
              </a:buClr>
            </a:pPr>
            <a:r>
              <a:rPr lang="en-US" dirty="0">
                <a:solidFill>
                  <a:srgbClr val="6E005D"/>
                </a:solidFill>
              </a:rPr>
              <a:t>Variants</a:t>
            </a:r>
          </a:p>
          <a:p>
            <a:pPr lvl="2"/>
            <a:r>
              <a:rPr lang="en-US" dirty="0"/>
              <a:t>holds commands which are variations of the current theme which uses different color schemes</a:t>
            </a:r>
          </a:p>
          <a:p>
            <a:pPr lvl="1">
              <a:buClr>
                <a:schemeClr val="tx1"/>
              </a:buClr>
            </a:pPr>
            <a:r>
              <a:rPr lang="en-US" dirty="0">
                <a:solidFill>
                  <a:srgbClr val="006EBB"/>
                </a:solidFill>
              </a:rPr>
              <a:t>Customize</a:t>
            </a:r>
          </a:p>
          <a:p>
            <a:pPr lvl="2"/>
            <a:r>
              <a:rPr lang="en-US" dirty="0"/>
              <a:t>contains commands which can change the slide size and format the slide background</a:t>
            </a:r>
          </a:p>
        </p:txBody>
      </p:sp>
      <p:pic>
        <p:nvPicPr>
          <p:cNvPr id="14" name="Picture 13" descr="Image of the Design tab with the Themes, Variants and Customize groups emphasized.">
            <a:extLst>
              <a:ext uri="{FF2B5EF4-FFF2-40B4-BE49-F238E27FC236}">
                <a16:creationId xmlns:a16="http://schemas.microsoft.com/office/drawing/2014/main" id="{542D3C3E-1A4C-4AF9-83ED-7A9C374A2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383" y="5908059"/>
            <a:ext cx="8255236" cy="652329"/>
          </a:xfrm>
          <a:prstGeom prst="rect">
            <a:avLst/>
          </a:prstGeom>
        </p:spPr>
      </p:pic>
    </p:spTree>
    <p:extLst>
      <p:ext uri="{BB962C8B-B14F-4D97-AF65-F5344CB8AC3E}">
        <p14:creationId xmlns:p14="http://schemas.microsoft.com/office/powerpoint/2010/main" val="646524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Transitions Tab</a:t>
            </a:r>
          </a:p>
        </p:txBody>
      </p:sp>
      <p:sp>
        <p:nvSpPr>
          <p:cNvPr id="3" name="Content Placeholder 2"/>
          <p:cNvSpPr>
            <a:spLocks noGrp="1"/>
          </p:cNvSpPr>
          <p:nvPr>
            <p:ph idx="1"/>
          </p:nvPr>
        </p:nvSpPr>
        <p:spPr>
          <a:xfrm>
            <a:off x="470018" y="1253330"/>
            <a:ext cx="8229600" cy="5293773"/>
          </a:xfrm>
        </p:spPr>
        <p:txBody>
          <a:bodyPr/>
          <a:lstStyle/>
          <a:p>
            <a:r>
              <a:rPr lang="en-US" dirty="0"/>
              <a:t>Is composed of the following groups:</a:t>
            </a:r>
          </a:p>
          <a:p>
            <a:pPr lvl="1">
              <a:buClr>
                <a:schemeClr val="tx1"/>
              </a:buClr>
            </a:pPr>
            <a:r>
              <a:rPr lang="en-US" dirty="0">
                <a:solidFill>
                  <a:srgbClr val="258038"/>
                </a:solidFill>
              </a:rPr>
              <a:t>Preview</a:t>
            </a:r>
          </a:p>
          <a:p>
            <a:pPr lvl="2"/>
            <a:r>
              <a:rPr lang="en-US" dirty="0"/>
              <a:t>contains the command to preview the transitions applied to the slide</a:t>
            </a:r>
          </a:p>
          <a:p>
            <a:pPr lvl="1">
              <a:buClr>
                <a:schemeClr val="tx1"/>
              </a:buClr>
            </a:pPr>
            <a:r>
              <a:rPr lang="en-US" dirty="0">
                <a:solidFill>
                  <a:srgbClr val="6E005D"/>
                </a:solidFill>
              </a:rPr>
              <a:t>Transition to This Slide</a:t>
            </a:r>
          </a:p>
          <a:p>
            <a:pPr lvl="2"/>
            <a:r>
              <a:rPr lang="en-US" dirty="0"/>
              <a:t>holds the commands to add transitions and edit effect options</a:t>
            </a:r>
          </a:p>
          <a:p>
            <a:pPr lvl="1">
              <a:buClr>
                <a:schemeClr val="tx1"/>
              </a:buClr>
            </a:pPr>
            <a:r>
              <a:rPr lang="en-US" dirty="0">
                <a:solidFill>
                  <a:srgbClr val="006EBB"/>
                </a:solidFill>
              </a:rPr>
              <a:t>Timing</a:t>
            </a:r>
          </a:p>
          <a:p>
            <a:pPr lvl="2"/>
            <a:r>
              <a:rPr lang="en-US" dirty="0"/>
              <a:t>consists of commands which can be used to add sounds, set slide timings and choose how slides advance</a:t>
            </a:r>
          </a:p>
        </p:txBody>
      </p:sp>
      <p:pic>
        <p:nvPicPr>
          <p:cNvPr id="14" name="Picture 13" descr="Image of the Transitions tab with the Preview, Transition to This Slide and Timing groups emphasized.">
            <a:extLst>
              <a:ext uri="{FF2B5EF4-FFF2-40B4-BE49-F238E27FC236}">
                <a16:creationId xmlns:a16="http://schemas.microsoft.com/office/drawing/2014/main" id="{7EC5E1A9-A9DA-4B92-A6C7-1F950AA9D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170" y="5897536"/>
            <a:ext cx="8240447" cy="664522"/>
          </a:xfrm>
          <a:prstGeom prst="rect">
            <a:avLst/>
          </a:prstGeom>
        </p:spPr>
      </p:pic>
    </p:spTree>
    <p:extLst>
      <p:ext uri="{BB962C8B-B14F-4D97-AF65-F5344CB8AC3E}">
        <p14:creationId xmlns:p14="http://schemas.microsoft.com/office/powerpoint/2010/main" val="969251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Animations Tab</a:t>
            </a:r>
          </a:p>
        </p:txBody>
      </p:sp>
      <p:sp>
        <p:nvSpPr>
          <p:cNvPr id="3" name="Content Placeholder 2"/>
          <p:cNvSpPr>
            <a:spLocks noGrp="1"/>
          </p:cNvSpPr>
          <p:nvPr>
            <p:ph idx="1"/>
          </p:nvPr>
        </p:nvSpPr>
        <p:spPr>
          <a:xfrm>
            <a:off x="470018" y="1253330"/>
            <a:ext cx="8525126" cy="5293773"/>
          </a:xfrm>
        </p:spPr>
        <p:txBody>
          <a:bodyPr/>
          <a:lstStyle/>
          <a:p>
            <a:pPr>
              <a:lnSpc>
                <a:spcPts val="3000"/>
              </a:lnSpc>
            </a:pPr>
            <a:r>
              <a:rPr lang="en-US" sz="3000" dirty="0"/>
              <a:t>Contains the following groups:</a:t>
            </a:r>
          </a:p>
          <a:p>
            <a:pPr lvl="1">
              <a:lnSpc>
                <a:spcPts val="3000"/>
              </a:lnSpc>
              <a:buClr>
                <a:schemeClr val="tx1"/>
              </a:buClr>
            </a:pPr>
            <a:r>
              <a:rPr lang="en-US" sz="2600" dirty="0">
                <a:solidFill>
                  <a:srgbClr val="258038"/>
                </a:solidFill>
              </a:rPr>
              <a:t>Preview</a:t>
            </a:r>
          </a:p>
          <a:p>
            <a:pPr lvl="2">
              <a:lnSpc>
                <a:spcPts val="3000"/>
              </a:lnSpc>
            </a:pPr>
            <a:r>
              <a:rPr lang="en-US" sz="2400" dirty="0"/>
              <a:t>contains the command to preview the animations applied to objects in the slide</a:t>
            </a:r>
          </a:p>
          <a:p>
            <a:pPr lvl="1">
              <a:lnSpc>
                <a:spcPts val="3000"/>
              </a:lnSpc>
              <a:buClr>
                <a:schemeClr val="tx1"/>
              </a:buClr>
            </a:pPr>
            <a:r>
              <a:rPr lang="en-US" sz="2600" dirty="0">
                <a:solidFill>
                  <a:srgbClr val="6E005D"/>
                </a:solidFill>
              </a:rPr>
              <a:t>Animation</a:t>
            </a:r>
          </a:p>
          <a:p>
            <a:pPr lvl="2">
              <a:lnSpc>
                <a:spcPts val="3000"/>
              </a:lnSpc>
            </a:pPr>
            <a:r>
              <a:rPr lang="en-US" sz="2400" dirty="0"/>
              <a:t>holds the animation gallery and effect options</a:t>
            </a:r>
          </a:p>
          <a:p>
            <a:pPr lvl="1">
              <a:lnSpc>
                <a:spcPts val="3000"/>
              </a:lnSpc>
              <a:buClr>
                <a:schemeClr val="tx1"/>
              </a:buClr>
            </a:pPr>
            <a:r>
              <a:rPr lang="en-US" dirty="0">
                <a:solidFill>
                  <a:srgbClr val="006EBB"/>
                </a:solidFill>
              </a:rPr>
              <a:t>Ad</a:t>
            </a:r>
            <a:r>
              <a:rPr lang="en-US" sz="2600" dirty="0">
                <a:solidFill>
                  <a:srgbClr val="006EBB"/>
                </a:solidFill>
              </a:rPr>
              <a:t>vanced Animation</a:t>
            </a:r>
          </a:p>
          <a:p>
            <a:pPr lvl="2">
              <a:lnSpc>
                <a:spcPts val="3000"/>
              </a:lnSpc>
            </a:pPr>
            <a:r>
              <a:rPr lang="en-US" sz="2400" dirty="0"/>
              <a:t>consists of commands which can be used to format animations</a:t>
            </a:r>
          </a:p>
          <a:p>
            <a:pPr lvl="1">
              <a:lnSpc>
                <a:spcPts val="3000"/>
              </a:lnSpc>
              <a:buClr>
                <a:schemeClr val="tx1"/>
              </a:buClr>
            </a:pPr>
            <a:r>
              <a:rPr lang="en-US" sz="2600" dirty="0">
                <a:solidFill>
                  <a:srgbClr val="CC16C6"/>
                </a:solidFill>
              </a:rPr>
              <a:t>Timing</a:t>
            </a:r>
          </a:p>
          <a:p>
            <a:pPr lvl="2">
              <a:lnSpc>
                <a:spcPts val="3000"/>
              </a:lnSpc>
            </a:pPr>
            <a:r>
              <a:rPr lang="en-US" sz="2400" dirty="0"/>
              <a:t>includes commands which can be used to control when animations begin, duration and order</a:t>
            </a:r>
          </a:p>
        </p:txBody>
      </p:sp>
      <p:pic>
        <p:nvPicPr>
          <p:cNvPr id="23" name="Picture 22" descr="Image of the Animations tab with the Preview, Animation, Advanced Animation and Timing groups emphasized.">
            <a:extLst>
              <a:ext uri="{FF2B5EF4-FFF2-40B4-BE49-F238E27FC236}">
                <a16:creationId xmlns:a16="http://schemas.microsoft.com/office/drawing/2014/main" id="{2EE56F76-6F32-48BF-A888-95C9B1A1B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939" y="5885343"/>
            <a:ext cx="8245678" cy="688908"/>
          </a:xfrm>
          <a:prstGeom prst="rect">
            <a:avLst/>
          </a:prstGeom>
        </p:spPr>
      </p:pic>
    </p:spTree>
    <p:extLst>
      <p:ext uri="{BB962C8B-B14F-4D97-AF65-F5344CB8AC3E}">
        <p14:creationId xmlns:p14="http://schemas.microsoft.com/office/powerpoint/2010/main" val="1535846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Show Tab</a:t>
            </a:r>
          </a:p>
        </p:txBody>
      </p:sp>
      <p:sp>
        <p:nvSpPr>
          <p:cNvPr id="3" name="Content Placeholder 2"/>
          <p:cNvSpPr>
            <a:spLocks noGrp="1"/>
          </p:cNvSpPr>
          <p:nvPr>
            <p:ph idx="1"/>
          </p:nvPr>
        </p:nvSpPr>
        <p:spPr>
          <a:xfrm>
            <a:off x="470018" y="1253330"/>
            <a:ext cx="8229599" cy="5293773"/>
          </a:xfrm>
        </p:spPr>
        <p:txBody>
          <a:bodyPr/>
          <a:lstStyle/>
          <a:p>
            <a:r>
              <a:rPr lang="en-US" sz="3000" dirty="0"/>
              <a:t>Contains the following groups:</a:t>
            </a:r>
          </a:p>
          <a:p>
            <a:pPr lvl="1">
              <a:buClr>
                <a:schemeClr val="tx1"/>
              </a:buClr>
            </a:pPr>
            <a:r>
              <a:rPr lang="en-US" sz="2600" dirty="0">
                <a:solidFill>
                  <a:srgbClr val="258038"/>
                </a:solidFill>
              </a:rPr>
              <a:t>Start Slide Show</a:t>
            </a:r>
          </a:p>
          <a:p>
            <a:pPr lvl="2"/>
            <a:r>
              <a:rPr lang="en-US" sz="2400" dirty="0"/>
              <a:t>consists of commands to begin the slide show presentation</a:t>
            </a:r>
          </a:p>
          <a:p>
            <a:pPr lvl="1">
              <a:buClr>
                <a:schemeClr val="tx1"/>
              </a:buClr>
            </a:pPr>
            <a:r>
              <a:rPr lang="en-US" sz="2600" dirty="0">
                <a:solidFill>
                  <a:srgbClr val="6E005D"/>
                </a:solidFill>
              </a:rPr>
              <a:t>Set Up</a:t>
            </a:r>
          </a:p>
          <a:p>
            <a:pPr lvl="2"/>
            <a:r>
              <a:rPr lang="en-US" sz="2400" dirty="0"/>
              <a:t>holds commands to set up the slide show, hide slides, rehearse timings, record the slide show, play narration, use timings and show media controls</a:t>
            </a:r>
          </a:p>
          <a:p>
            <a:pPr lvl="1">
              <a:buClr>
                <a:schemeClr val="tx1"/>
              </a:buClr>
            </a:pPr>
            <a:r>
              <a:rPr lang="en-US" sz="2600" dirty="0">
                <a:solidFill>
                  <a:srgbClr val="006EBB"/>
                </a:solidFill>
              </a:rPr>
              <a:t>Monitors</a:t>
            </a:r>
          </a:p>
          <a:p>
            <a:pPr lvl="2"/>
            <a:r>
              <a:rPr lang="en-US" sz="2400" dirty="0"/>
              <a:t>contains commands to specify the monitor and view Presenter View</a:t>
            </a:r>
          </a:p>
        </p:txBody>
      </p:sp>
      <p:pic>
        <p:nvPicPr>
          <p:cNvPr id="12" name="Picture 11" descr="Image of the Slide Show tab with the Start Slide Show, Set Up and Monitors groups emphasized.">
            <a:extLst>
              <a:ext uri="{FF2B5EF4-FFF2-40B4-BE49-F238E27FC236}">
                <a16:creationId xmlns:a16="http://schemas.microsoft.com/office/drawing/2014/main" id="{48524D0A-0C64-46CE-A257-D5BE99942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20" y="5874925"/>
            <a:ext cx="8229598" cy="682811"/>
          </a:xfrm>
          <a:prstGeom prst="rect">
            <a:avLst/>
          </a:prstGeom>
        </p:spPr>
      </p:pic>
    </p:spTree>
    <p:extLst>
      <p:ext uri="{BB962C8B-B14F-4D97-AF65-F5344CB8AC3E}">
        <p14:creationId xmlns:p14="http://schemas.microsoft.com/office/powerpoint/2010/main" val="1467344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Tab</a:t>
            </a:r>
          </a:p>
        </p:txBody>
      </p:sp>
      <p:sp>
        <p:nvSpPr>
          <p:cNvPr id="3" name="Content Placeholder 2"/>
          <p:cNvSpPr>
            <a:spLocks noGrp="1"/>
          </p:cNvSpPr>
          <p:nvPr>
            <p:ph idx="1"/>
          </p:nvPr>
        </p:nvSpPr>
        <p:spPr>
          <a:xfrm>
            <a:off x="470018" y="1253330"/>
            <a:ext cx="8214597" cy="5293773"/>
          </a:xfrm>
        </p:spPr>
        <p:txBody>
          <a:bodyPr/>
          <a:lstStyle/>
          <a:p>
            <a:r>
              <a:rPr lang="en-US" sz="3000" dirty="0"/>
              <a:t>Contains the following groups:</a:t>
            </a:r>
          </a:p>
          <a:p>
            <a:pPr lvl="1">
              <a:buClr>
                <a:schemeClr val="tx1"/>
              </a:buClr>
            </a:pPr>
            <a:r>
              <a:rPr lang="en-US" sz="2600" dirty="0">
                <a:solidFill>
                  <a:srgbClr val="258038"/>
                </a:solidFill>
              </a:rPr>
              <a:t>Proofing</a:t>
            </a:r>
          </a:p>
          <a:p>
            <a:pPr lvl="2"/>
            <a:r>
              <a:rPr lang="en-US" sz="2400" dirty="0"/>
              <a:t>holds the spelling and grammar check tool and thesaurus</a:t>
            </a:r>
          </a:p>
          <a:p>
            <a:pPr lvl="1">
              <a:buClr>
                <a:schemeClr val="tx1"/>
              </a:buClr>
            </a:pPr>
            <a:r>
              <a:rPr lang="en-US" sz="2600" dirty="0">
                <a:solidFill>
                  <a:srgbClr val="6E005D"/>
                </a:solidFill>
              </a:rPr>
              <a:t>Accessibility</a:t>
            </a:r>
          </a:p>
          <a:p>
            <a:pPr lvl="2"/>
            <a:r>
              <a:rPr lang="en-US" sz="2400" dirty="0"/>
              <a:t>contains the command to check the presentation for accessibility issues</a:t>
            </a:r>
          </a:p>
          <a:p>
            <a:pPr lvl="1">
              <a:buClr>
                <a:schemeClr val="tx1"/>
              </a:buClr>
            </a:pPr>
            <a:r>
              <a:rPr lang="en-US" sz="2600" dirty="0">
                <a:solidFill>
                  <a:srgbClr val="006EBB"/>
                </a:solidFill>
              </a:rPr>
              <a:t>Insights</a:t>
            </a:r>
          </a:p>
          <a:p>
            <a:pPr lvl="2"/>
            <a:r>
              <a:rPr lang="en-US" sz="2400" dirty="0"/>
              <a:t>consists of the Smart Lookup command</a:t>
            </a:r>
          </a:p>
          <a:p>
            <a:pPr lvl="1">
              <a:buClr>
                <a:schemeClr val="tx1"/>
              </a:buClr>
            </a:pPr>
            <a:r>
              <a:rPr lang="en-US" sz="2600" dirty="0">
                <a:solidFill>
                  <a:srgbClr val="CC16C6"/>
                </a:solidFill>
              </a:rPr>
              <a:t>Language</a:t>
            </a:r>
          </a:p>
          <a:p>
            <a:pPr lvl="2"/>
            <a:r>
              <a:rPr lang="en-US" sz="2400" dirty="0"/>
              <a:t>holds commands to translate text and set the language</a:t>
            </a:r>
          </a:p>
        </p:txBody>
      </p:sp>
      <p:pic>
        <p:nvPicPr>
          <p:cNvPr id="26" name="Picture 25" descr="Image of the Review tab with the Proofing, Accessibility, Insights and Language groups emphasized.">
            <a:extLst>
              <a:ext uri="{FF2B5EF4-FFF2-40B4-BE49-F238E27FC236}">
                <a16:creationId xmlns:a16="http://schemas.microsoft.com/office/drawing/2014/main" id="{A2473D6B-CE83-4C3F-8379-9C473D1F1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85" y="5909944"/>
            <a:ext cx="8240232" cy="658425"/>
          </a:xfrm>
          <a:prstGeom prst="rect">
            <a:avLst/>
          </a:prstGeom>
        </p:spPr>
      </p:pic>
    </p:spTree>
    <p:extLst>
      <p:ext uri="{BB962C8B-B14F-4D97-AF65-F5344CB8AC3E}">
        <p14:creationId xmlns:p14="http://schemas.microsoft.com/office/powerpoint/2010/main" val="3910575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Tab</a:t>
            </a:r>
          </a:p>
        </p:txBody>
      </p:sp>
      <p:sp>
        <p:nvSpPr>
          <p:cNvPr id="3" name="Content Placeholder 2"/>
          <p:cNvSpPr>
            <a:spLocks noGrp="1"/>
          </p:cNvSpPr>
          <p:nvPr>
            <p:ph idx="1"/>
          </p:nvPr>
        </p:nvSpPr>
        <p:spPr>
          <a:xfrm>
            <a:off x="470019" y="1253330"/>
            <a:ext cx="8227200" cy="5293773"/>
          </a:xfrm>
        </p:spPr>
        <p:txBody>
          <a:bodyPr/>
          <a:lstStyle/>
          <a:p>
            <a:r>
              <a:rPr lang="en-US" sz="3000" dirty="0"/>
              <a:t>Contains the following groups:</a:t>
            </a:r>
          </a:p>
          <a:p>
            <a:pPr lvl="1">
              <a:buClr>
                <a:schemeClr val="tx1"/>
              </a:buClr>
            </a:pPr>
            <a:r>
              <a:rPr lang="en-US" sz="2600" dirty="0">
                <a:solidFill>
                  <a:srgbClr val="258038"/>
                </a:solidFill>
              </a:rPr>
              <a:t>Comments</a:t>
            </a:r>
          </a:p>
          <a:p>
            <a:pPr lvl="2"/>
            <a:r>
              <a:rPr lang="en-US" sz="2400" dirty="0"/>
              <a:t>contains commands for adding new comments, navigating through comments and showing comments</a:t>
            </a:r>
          </a:p>
          <a:p>
            <a:pPr lvl="1">
              <a:buClr>
                <a:schemeClr val="tx1"/>
              </a:buClr>
            </a:pPr>
            <a:r>
              <a:rPr lang="en-US" sz="2600" dirty="0">
                <a:solidFill>
                  <a:srgbClr val="6E005D"/>
                </a:solidFill>
              </a:rPr>
              <a:t>Compare</a:t>
            </a:r>
          </a:p>
          <a:p>
            <a:pPr lvl="2"/>
            <a:r>
              <a:rPr lang="en-US" sz="2400" dirty="0"/>
              <a:t>holds commands to compare presentations, accept or reject changes, open the Reviewing Pane and end the review</a:t>
            </a:r>
          </a:p>
          <a:p>
            <a:pPr lvl="1">
              <a:buClr>
                <a:schemeClr val="tx1"/>
              </a:buClr>
            </a:pPr>
            <a:r>
              <a:rPr lang="en-US" sz="2600" dirty="0">
                <a:solidFill>
                  <a:srgbClr val="006EBB"/>
                </a:solidFill>
              </a:rPr>
              <a:t>Ink</a:t>
            </a:r>
          </a:p>
          <a:p>
            <a:pPr lvl="2"/>
            <a:r>
              <a:rPr lang="en-US" sz="2400" dirty="0"/>
              <a:t>consists of the command to open a pen/highlighter to mark on a presentation</a:t>
            </a:r>
          </a:p>
        </p:txBody>
      </p:sp>
      <p:pic>
        <p:nvPicPr>
          <p:cNvPr id="8" name="Picture 7" descr="Image of the Review tab with the Comments, Compare and Ink groups emphasized.">
            <a:extLst>
              <a:ext uri="{FF2B5EF4-FFF2-40B4-BE49-F238E27FC236}">
                <a16:creationId xmlns:a16="http://schemas.microsoft.com/office/drawing/2014/main" id="{615E81E0-67BE-43A8-B3CD-21A86E9A4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20" y="5893214"/>
            <a:ext cx="8229598" cy="664522"/>
          </a:xfrm>
          <a:prstGeom prst="rect">
            <a:avLst/>
          </a:prstGeom>
        </p:spPr>
      </p:pic>
    </p:spTree>
    <p:extLst>
      <p:ext uri="{BB962C8B-B14F-4D97-AF65-F5344CB8AC3E}">
        <p14:creationId xmlns:p14="http://schemas.microsoft.com/office/powerpoint/2010/main" val="2944043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View Tab</a:t>
            </a:r>
          </a:p>
        </p:txBody>
      </p:sp>
      <p:sp>
        <p:nvSpPr>
          <p:cNvPr id="3" name="Content Placeholder 2"/>
          <p:cNvSpPr>
            <a:spLocks noGrp="1"/>
          </p:cNvSpPr>
          <p:nvPr>
            <p:ph idx="1"/>
          </p:nvPr>
        </p:nvSpPr>
        <p:spPr/>
        <p:txBody>
          <a:bodyPr/>
          <a:lstStyle/>
          <a:p>
            <a:r>
              <a:rPr lang="en-US" sz="3000" dirty="0"/>
              <a:t>Consists of the following groups:</a:t>
            </a:r>
          </a:p>
          <a:p>
            <a:pPr lvl="1">
              <a:buClr>
                <a:schemeClr val="tx1"/>
              </a:buClr>
            </a:pPr>
            <a:r>
              <a:rPr lang="en-US" sz="2600" dirty="0">
                <a:solidFill>
                  <a:srgbClr val="258038"/>
                </a:solidFill>
              </a:rPr>
              <a:t>Presentation Views</a:t>
            </a:r>
          </a:p>
          <a:p>
            <a:pPr lvl="2"/>
            <a:r>
              <a:rPr lang="en-US" sz="2400" dirty="0"/>
              <a:t>contains different viewing options which can be applied</a:t>
            </a:r>
          </a:p>
          <a:p>
            <a:pPr lvl="1">
              <a:buClr>
                <a:schemeClr val="tx1"/>
              </a:buClr>
            </a:pPr>
            <a:r>
              <a:rPr lang="en-US" sz="2600" dirty="0">
                <a:solidFill>
                  <a:srgbClr val="6E005D"/>
                </a:solidFill>
              </a:rPr>
              <a:t>Master Views</a:t>
            </a:r>
          </a:p>
          <a:p>
            <a:pPr lvl="2"/>
            <a:r>
              <a:rPr lang="en-US" sz="2400" dirty="0"/>
              <a:t>contains different viewing options for Masters</a:t>
            </a:r>
          </a:p>
          <a:p>
            <a:pPr lvl="1">
              <a:buClr>
                <a:schemeClr val="tx1"/>
              </a:buClr>
            </a:pPr>
            <a:r>
              <a:rPr lang="en-US" sz="2600" dirty="0">
                <a:solidFill>
                  <a:srgbClr val="006EBB"/>
                </a:solidFill>
              </a:rPr>
              <a:t>Show</a:t>
            </a:r>
          </a:p>
          <a:p>
            <a:pPr lvl="2"/>
            <a:r>
              <a:rPr lang="en-US" sz="2400" dirty="0"/>
              <a:t>holds commands to show rulers, gridlines and the Navigation Pane</a:t>
            </a:r>
          </a:p>
          <a:p>
            <a:pPr lvl="1">
              <a:buClr>
                <a:schemeClr val="tx1"/>
              </a:buClr>
            </a:pPr>
            <a:r>
              <a:rPr lang="en-US" sz="2600" dirty="0">
                <a:solidFill>
                  <a:srgbClr val="CC16C6"/>
                </a:solidFill>
              </a:rPr>
              <a:t>Zoom</a:t>
            </a:r>
          </a:p>
          <a:p>
            <a:pPr lvl="2"/>
            <a:r>
              <a:rPr lang="en-US" sz="2400" dirty="0"/>
              <a:t>contains commands to view the file at different zoom levels</a:t>
            </a:r>
          </a:p>
        </p:txBody>
      </p:sp>
      <p:pic>
        <p:nvPicPr>
          <p:cNvPr id="22" name="Picture 21" descr="Image of the View tab with the Presentation Views, Master Views, Show and Zoom groups emphasized.">
            <a:extLst>
              <a:ext uri="{FF2B5EF4-FFF2-40B4-BE49-F238E27FC236}">
                <a16:creationId xmlns:a16="http://schemas.microsoft.com/office/drawing/2014/main" id="{107F200D-9289-431C-83AD-560B6D0A5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47" y="5874925"/>
            <a:ext cx="8241070" cy="682811"/>
          </a:xfrm>
          <a:prstGeom prst="rect">
            <a:avLst/>
          </a:prstGeom>
        </p:spPr>
      </p:pic>
    </p:spTree>
    <p:extLst>
      <p:ext uri="{BB962C8B-B14F-4D97-AF65-F5344CB8AC3E}">
        <p14:creationId xmlns:p14="http://schemas.microsoft.com/office/powerpoint/2010/main" val="2152473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View Tab</a:t>
            </a:r>
          </a:p>
        </p:txBody>
      </p:sp>
      <p:sp>
        <p:nvSpPr>
          <p:cNvPr id="3" name="Content Placeholder 2"/>
          <p:cNvSpPr>
            <a:spLocks noGrp="1"/>
          </p:cNvSpPr>
          <p:nvPr>
            <p:ph idx="1"/>
          </p:nvPr>
        </p:nvSpPr>
        <p:spPr/>
        <p:txBody>
          <a:bodyPr/>
          <a:lstStyle/>
          <a:p>
            <a:r>
              <a:rPr lang="en-US" dirty="0"/>
              <a:t>Consists of the following groups:</a:t>
            </a:r>
          </a:p>
          <a:p>
            <a:pPr lvl="1">
              <a:buClr>
                <a:schemeClr val="tx1"/>
              </a:buClr>
            </a:pPr>
            <a:r>
              <a:rPr lang="en-US" dirty="0">
                <a:solidFill>
                  <a:srgbClr val="258038"/>
                </a:solidFill>
              </a:rPr>
              <a:t>Color/Grayscale</a:t>
            </a:r>
          </a:p>
          <a:p>
            <a:pPr lvl="2"/>
            <a:r>
              <a:rPr lang="en-US" dirty="0"/>
              <a:t>contains commands to set which color settings are used for the presentation</a:t>
            </a:r>
          </a:p>
          <a:p>
            <a:pPr lvl="1">
              <a:buClr>
                <a:schemeClr val="tx1"/>
              </a:buClr>
            </a:pPr>
            <a:r>
              <a:rPr lang="en-US" dirty="0">
                <a:solidFill>
                  <a:srgbClr val="6E005D"/>
                </a:solidFill>
              </a:rPr>
              <a:t>Window</a:t>
            </a:r>
          </a:p>
          <a:p>
            <a:pPr lvl="2"/>
            <a:r>
              <a:rPr lang="en-US" dirty="0"/>
              <a:t>holds commands for viewing a presentation in the program window</a:t>
            </a:r>
          </a:p>
          <a:p>
            <a:pPr lvl="1">
              <a:buClr>
                <a:schemeClr val="tx1"/>
              </a:buClr>
            </a:pPr>
            <a:r>
              <a:rPr lang="en-US" dirty="0">
                <a:solidFill>
                  <a:srgbClr val="006EBB"/>
                </a:solidFill>
              </a:rPr>
              <a:t>Macros</a:t>
            </a:r>
          </a:p>
          <a:p>
            <a:pPr lvl="2"/>
            <a:r>
              <a:rPr lang="en-US" dirty="0"/>
              <a:t>consists of the command to create a macro</a:t>
            </a:r>
          </a:p>
        </p:txBody>
      </p:sp>
      <p:pic>
        <p:nvPicPr>
          <p:cNvPr id="22" name="Picture 21" descr="Image of the View tab with the Color/Grayscale, Window and Macros groups emphasized.">
            <a:extLst>
              <a:ext uri="{FF2B5EF4-FFF2-40B4-BE49-F238E27FC236}">
                <a16:creationId xmlns:a16="http://schemas.microsoft.com/office/drawing/2014/main" id="{260DE784-BC24-4A22-92BB-14D6DC17E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383" y="5876652"/>
            <a:ext cx="8255234" cy="682811"/>
          </a:xfrm>
          <a:prstGeom prst="rect">
            <a:avLst/>
          </a:prstGeom>
        </p:spPr>
      </p:pic>
    </p:spTree>
    <p:extLst>
      <p:ext uri="{BB962C8B-B14F-4D97-AF65-F5344CB8AC3E}">
        <p14:creationId xmlns:p14="http://schemas.microsoft.com/office/powerpoint/2010/main" val="1869581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Keyboard Shortcuts</a:t>
            </a:r>
          </a:p>
        </p:txBody>
      </p:sp>
      <p:graphicFrame>
        <p:nvGraphicFramePr>
          <p:cNvPr id="4" name="Content Placeholder 3"/>
          <p:cNvGraphicFramePr>
            <a:graphicFrameLocks noGrp="1"/>
          </p:cNvGraphicFramePr>
          <p:nvPr>
            <p:ph idx="1"/>
          </p:nvPr>
        </p:nvGraphicFramePr>
        <p:xfrm>
          <a:off x="470019" y="1294599"/>
          <a:ext cx="8229600" cy="4876800"/>
        </p:xfrm>
        <a:graphic>
          <a:graphicData uri="http://schemas.openxmlformats.org/drawingml/2006/table">
            <a:tbl>
              <a:tblPr firstRow="1" bandRow="1">
                <a:tableStyleId>{85BE263C-DBD7-4A20-BB59-AAB30ACAA65A}</a:tableStyleId>
              </a:tblPr>
              <a:tblGrid>
                <a:gridCol w="2480237">
                  <a:extLst>
                    <a:ext uri="{9D8B030D-6E8A-4147-A177-3AD203B41FA5}">
                      <a16:colId xmlns:a16="http://schemas.microsoft.com/office/drawing/2014/main" val="3630570077"/>
                    </a:ext>
                  </a:extLst>
                </a:gridCol>
                <a:gridCol w="5749363">
                  <a:extLst>
                    <a:ext uri="{9D8B030D-6E8A-4147-A177-3AD203B41FA5}">
                      <a16:colId xmlns:a16="http://schemas.microsoft.com/office/drawing/2014/main" val="1690554765"/>
                    </a:ext>
                  </a:extLst>
                </a:gridCol>
              </a:tblGrid>
              <a:tr h="370840">
                <a:tc>
                  <a:txBody>
                    <a:bodyPr/>
                    <a:lstStyle/>
                    <a:p>
                      <a:pPr algn="l"/>
                      <a:r>
                        <a:rPr lang="en-US" sz="2400" dirty="0">
                          <a:latin typeface="Arial" panose="020B0604020202020204" pitchFamily="34" charset="0"/>
                          <a:cs typeface="Arial" panose="020B0604020202020204" pitchFamily="34" charset="0"/>
                        </a:rPr>
                        <a:t>Shortcut Keys</a:t>
                      </a:r>
                    </a:p>
                  </a:txBody>
                  <a:tcPr>
                    <a:solidFill>
                      <a:srgbClr val="BB3D1F"/>
                    </a:solidFill>
                  </a:tcPr>
                </a:tc>
                <a:tc>
                  <a:txBody>
                    <a:bodyPr/>
                    <a:lstStyle/>
                    <a:p>
                      <a:pPr algn="l"/>
                      <a:r>
                        <a:rPr lang="en-US" sz="2400" dirty="0">
                          <a:latin typeface="Arial" panose="020B0604020202020204" pitchFamily="34" charset="0"/>
                          <a:cs typeface="Arial" panose="020B0604020202020204" pitchFamily="34" charset="0"/>
                        </a:rPr>
                        <a:t>Command</a:t>
                      </a:r>
                      <a:r>
                        <a:rPr lang="en-US" sz="2400" baseline="0" dirty="0">
                          <a:latin typeface="Arial" panose="020B0604020202020204" pitchFamily="34" charset="0"/>
                          <a:cs typeface="Arial" panose="020B0604020202020204" pitchFamily="34" charset="0"/>
                        </a:rPr>
                        <a:t> Completed</a:t>
                      </a:r>
                      <a:endParaRPr lang="en-US" sz="2400" dirty="0">
                        <a:latin typeface="Arial" panose="020B0604020202020204" pitchFamily="34" charset="0"/>
                        <a:cs typeface="Arial" panose="020B0604020202020204" pitchFamily="34" charset="0"/>
                      </a:endParaRPr>
                    </a:p>
                  </a:txBody>
                  <a:tcPr>
                    <a:solidFill>
                      <a:srgbClr val="BB3D1F"/>
                    </a:solidFill>
                  </a:tcPr>
                </a:tc>
                <a:extLst>
                  <a:ext uri="{0D108BD9-81ED-4DB2-BD59-A6C34878D82A}">
                    <a16:rowId xmlns:a16="http://schemas.microsoft.com/office/drawing/2014/main" val="2630100213"/>
                  </a:ext>
                </a:extLst>
              </a:tr>
              <a:tr h="172574">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N</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Open a new presentation</a:t>
                      </a:r>
                    </a:p>
                  </a:txBody>
                  <a:tcPr/>
                </a:tc>
                <a:extLst>
                  <a:ext uri="{0D108BD9-81ED-4DB2-BD59-A6C34878D82A}">
                    <a16:rowId xmlns:a16="http://schemas.microsoft.com/office/drawing/2014/main" val="2099514660"/>
                  </a:ext>
                </a:extLst>
              </a:tr>
              <a:tr h="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S</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Save a presentation</a:t>
                      </a:r>
                    </a:p>
                  </a:txBody>
                  <a:tcPr/>
                </a:tc>
                <a:extLst>
                  <a:ext uri="{0D108BD9-81ED-4DB2-BD59-A6C34878D82A}">
                    <a16:rowId xmlns:a16="http://schemas.microsoft.com/office/drawing/2014/main" val="3903291924"/>
                  </a:ext>
                </a:extLst>
              </a:tr>
              <a:tr h="370840">
                <a:tc>
                  <a:txBody>
                    <a:bodyPr/>
                    <a:lstStyle/>
                    <a:p>
                      <a:r>
                        <a:rPr lang="en-US" sz="2300" dirty="0">
                          <a:latin typeface="Arial" panose="020B0604020202020204" pitchFamily="34" charset="0"/>
                          <a:cs typeface="Arial" panose="020B0604020202020204" pitchFamily="34" charset="0"/>
                        </a:rPr>
                        <a:t>Control W</a:t>
                      </a:r>
                    </a:p>
                  </a:txBody>
                  <a:tcPr/>
                </a:tc>
                <a:tc>
                  <a:txBody>
                    <a:bodyPr/>
                    <a:lstStyle/>
                    <a:p>
                      <a:r>
                        <a:rPr lang="en-US" sz="2300" dirty="0">
                          <a:latin typeface="Arial" panose="020B0604020202020204" pitchFamily="34" charset="0"/>
                          <a:cs typeface="Arial" panose="020B0604020202020204" pitchFamily="34" charset="0"/>
                        </a:rPr>
                        <a:t>Close a presentation</a:t>
                      </a:r>
                    </a:p>
                  </a:txBody>
                  <a:tcPr/>
                </a:tc>
                <a:extLst>
                  <a:ext uri="{0D108BD9-81ED-4DB2-BD59-A6C34878D82A}">
                    <a16:rowId xmlns:a16="http://schemas.microsoft.com/office/drawing/2014/main" val="3356202334"/>
                  </a:ext>
                </a:extLst>
              </a:tr>
              <a:tr h="370840">
                <a:tc>
                  <a:txBody>
                    <a:bodyPr/>
                    <a:lstStyle/>
                    <a:p>
                      <a:r>
                        <a:rPr lang="en-US" sz="2300" dirty="0">
                          <a:latin typeface="Arial" panose="020B0604020202020204" pitchFamily="34" charset="0"/>
                          <a:cs typeface="Arial" panose="020B0604020202020204" pitchFamily="34" charset="0"/>
                        </a:rPr>
                        <a:t>Control X</a:t>
                      </a:r>
                    </a:p>
                  </a:txBody>
                  <a:tcPr/>
                </a:tc>
                <a:tc>
                  <a:txBody>
                    <a:bodyPr/>
                    <a:lstStyle/>
                    <a:p>
                      <a:r>
                        <a:rPr lang="en-US" sz="2300" dirty="0">
                          <a:latin typeface="Arial" panose="020B0604020202020204" pitchFamily="34" charset="0"/>
                          <a:cs typeface="Arial" panose="020B0604020202020204" pitchFamily="34" charset="0"/>
                        </a:rPr>
                        <a:t>Cut content and place on the clipboard</a:t>
                      </a:r>
                    </a:p>
                  </a:txBody>
                  <a:tcPr/>
                </a:tc>
                <a:extLst>
                  <a:ext uri="{0D108BD9-81ED-4DB2-BD59-A6C34878D82A}">
                    <a16:rowId xmlns:a16="http://schemas.microsoft.com/office/drawing/2014/main" val="2112355086"/>
                  </a:ext>
                </a:extLst>
              </a:tr>
              <a:tr h="370840">
                <a:tc>
                  <a:txBody>
                    <a:bodyPr/>
                    <a:lstStyle/>
                    <a:p>
                      <a:r>
                        <a:rPr lang="en-US" sz="2300" dirty="0">
                          <a:latin typeface="Arial" panose="020B0604020202020204" pitchFamily="34" charset="0"/>
                          <a:cs typeface="Arial" panose="020B0604020202020204" pitchFamily="34" charset="0"/>
                        </a:rPr>
                        <a:t>Control C</a:t>
                      </a:r>
                    </a:p>
                  </a:txBody>
                  <a:tcPr/>
                </a:tc>
                <a:tc>
                  <a:txBody>
                    <a:bodyPr/>
                    <a:lstStyle/>
                    <a:p>
                      <a:r>
                        <a:rPr lang="en-US" sz="2300" dirty="0">
                          <a:latin typeface="Arial" panose="020B0604020202020204" pitchFamily="34" charset="0"/>
                          <a:cs typeface="Arial" panose="020B0604020202020204" pitchFamily="34" charset="0"/>
                        </a:rPr>
                        <a:t>Copy content</a:t>
                      </a:r>
                      <a:r>
                        <a:rPr lang="en-US" sz="2300" baseline="0" dirty="0">
                          <a:latin typeface="Arial" panose="020B0604020202020204" pitchFamily="34" charset="0"/>
                          <a:cs typeface="Arial" panose="020B0604020202020204" pitchFamily="34" charset="0"/>
                        </a:rPr>
                        <a:t> to the clipboard</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99547527"/>
                  </a:ext>
                </a:extLst>
              </a:tr>
              <a:tr h="37084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V</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Paste</a:t>
                      </a:r>
                      <a:r>
                        <a:rPr lang="en-US" sz="2300" baseline="0" dirty="0">
                          <a:latin typeface="Arial" panose="020B0604020202020204" pitchFamily="34" charset="0"/>
                          <a:cs typeface="Arial" panose="020B0604020202020204" pitchFamily="34" charset="0"/>
                        </a:rPr>
                        <a:t> content from the clipboard</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53341961"/>
                  </a:ext>
                </a:extLst>
              </a:tr>
              <a:tr h="37084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A</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Select all content</a:t>
                      </a:r>
                    </a:p>
                  </a:txBody>
                  <a:tcPr/>
                </a:tc>
                <a:extLst>
                  <a:ext uri="{0D108BD9-81ED-4DB2-BD59-A6C34878D82A}">
                    <a16:rowId xmlns:a16="http://schemas.microsoft.com/office/drawing/2014/main" val="2148309836"/>
                  </a:ext>
                </a:extLst>
              </a:tr>
              <a:tr h="0">
                <a:tc>
                  <a:txBody>
                    <a:bodyPr/>
                    <a:lstStyle/>
                    <a:p>
                      <a:r>
                        <a:rPr lang="en-US" sz="2300" dirty="0">
                          <a:latin typeface="Arial" panose="020B0604020202020204" pitchFamily="34" charset="0"/>
                          <a:cs typeface="Arial" panose="020B0604020202020204" pitchFamily="34" charset="0"/>
                        </a:rPr>
                        <a:t>Control B</a:t>
                      </a:r>
                    </a:p>
                  </a:txBody>
                  <a:tcPr/>
                </a:tc>
                <a:tc>
                  <a:txBody>
                    <a:bodyPr/>
                    <a:lstStyle/>
                    <a:p>
                      <a:r>
                        <a:rPr lang="en-US" sz="2300" dirty="0">
                          <a:latin typeface="Arial" panose="020B0604020202020204" pitchFamily="34" charset="0"/>
                          <a:cs typeface="Arial" panose="020B0604020202020204" pitchFamily="34" charset="0"/>
                        </a:rPr>
                        <a:t>Bold selected content</a:t>
                      </a:r>
                    </a:p>
                  </a:txBody>
                  <a:tcPr/>
                </a:tc>
                <a:extLst>
                  <a:ext uri="{0D108BD9-81ED-4DB2-BD59-A6C34878D82A}">
                    <a16:rowId xmlns:a16="http://schemas.microsoft.com/office/drawing/2014/main" val="524933241"/>
                  </a:ext>
                </a:extLst>
              </a:tr>
              <a:tr h="370840">
                <a:tc>
                  <a:txBody>
                    <a:bodyPr/>
                    <a:lstStyle/>
                    <a:p>
                      <a:r>
                        <a:rPr lang="en-US" sz="2300" dirty="0">
                          <a:latin typeface="Arial" panose="020B0604020202020204" pitchFamily="34" charset="0"/>
                          <a:cs typeface="Arial" panose="020B0604020202020204" pitchFamily="34" charset="0"/>
                        </a:rPr>
                        <a:t>Control I</a:t>
                      </a:r>
                    </a:p>
                  </a:txBody>
                  <a:tcPr/>
                </a:tc>
                <a:tc>
                  <a:txBody>
                    <a:bodyPr/>
                    <a:lstStyle/>
                    <a:p>
                      <a:r>
                        <a:rPr lang="en-US" sz="2300" dirty="0">
                          <a:latin typeface="Arial" panose="020B0604020202020204" pitchFamily="34" charset="0"/>
                          <a:cs typeface="Arial" panose="020B0604020202020204" pitchFamily="34" charset="0"/>
                        </a:rPr>
                        <a:t>Italicize</a:t>
                      </a:r>
                      <a:r>
                        <a:rPr lang="en-US" sz="2300" baseline="0" dirty="0">
                          <a:latin typeface="Arial" panose="020B0604020202020204" pitchFamily="34" charset="0"/>
                          <a:cs typeface="Arial" panose="020B0604020202020204" pitchFamily="34" charset="0"/>
                        </a:rPr>
                        <a:t> selected content</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76418754"/>
                  </a:ext>
                </a:extLst>
              </a:tr>
              <a:tr h="0">
                <a:tc>
                  <a:txBody>
                    <a:bodyPr/>
                    <a:lstStyle/>
                    <a:p>
                      <a:r>
                        <a:rPr lang="en-US" sz="2300" dirty="0">
                          <a:latin typeface="Arial" panose="020B0604020202020204" pitchFamily="34" charset="0"/>
                          <a:cs typeface="Arial" panose="020B0604020202020204" pitchFamily="34" charset="0"/>
                        </a:rPr>
                        <a:t>Control U</a:t>
                      </a:r>
                    </a:p>
                  </a:txBody>
                  <a:tcPr/>
                </a:tc>
                <a:tc>
                  <a:txBody>
                    <a:bodyPr/>
                    <a:lstStyle/>
                    <a:p>
                      <a:r>
                        <a:rPr lang="en-US" sz="2300" dirty="0">
                          <a:latin typeface="Arial" panose="020B0604020202020204" pitchFamily="34" charset="0"/>
                          <a:cs typeface="Arial" panose="020B0604020202020204" pitchFamily="34" charset="0"/>
                        </a:rPr>
                        <a:t>Underline selected content</a:t>
                      </a:r>
                    </a:p>
                  </a:txBody>
                  <a:tcPr/>
                </a:tc>
                <a:extLst>
                  <a:ext uri="{0D108BD9-81ED-4DB2-BD59-A6C34878D82A}">
                    <a16:rowId xmlns:a16="http://schemas.microsoft.com/office/drawing/2014/main" val="2815503697"/>
                  </a:ext>
                </a:extLst>
              </a:tr>
            </a:tbl>
          </a:graphicData>
        </a:graphic>
      </p:graphicFrame>
    </p:spTree>
    <p:extLst>
      <p:ext uri="{BB962C8B-B14F-4D97-AF65-F5344CB8AC3E}">
        <p14:creationId xmlns:p14="http://schemas.microsoft.com/office/powerpoint/2010/main" val="4191568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Keyboard Shortcuts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141146"/>
              </p:ext>
            </p:extLst>
          </p:nvPr>
        </p:nvGraphicFramePr>
        <p:xfrm>
          <a:off x="470019" y="1294715"/>
          <a:ext cx="8229600" cy="4876800"/>
        </p:xfrm>
        <a:graphic>
          <a:graphicData uri="http://schemas.openxmlformats.org/drawingml/2006/table">
            <a:tbl>
              <a:tblPr firstRow="1" bandRow="1">
                <a:tableStyleId>{85BE263C-DBD7-4A20-BB59-AAB30ACAA65A}</a:tableStyleId>
              </a:tblPr>
              <a:tblGrid>
                <a:gridCol w="2735032">
                  <a:extLst>
                    <a:ext uri="{9D8B030D-6E8A-4147-A177-3AD203B41FA5}">
                      <a16:colId xmlns:a16="http://schemas.microsoft.com/office/drawing/2014/main" val="3630570077"/>
                    </a:ext>
                  </a:extLst>
                </a:gridCol>
                <a:gridCol w="5494568">
                  <a:extLst>
                    <a:ext uri="{9D8B030D-6E8A-4147-A177-3AD203B41FA5}">
                      <a16:colId xmlns:a16="http://schemas.microsoft.com/office/drawing/2014/main" val="1690554765"/>
                    </a:ext>
                  </a:extLst>
                </a:gridCol>
              </a:tblGrid>
              <a:tr h="370840">
                <a:tc>
                  <a:txBody>
                    <a:bodyPr/>
                    <a:lstStyle/>
                    <a:p>
                      <a:pPr algn="l"/>
                      <a:r>
                        <a:rPr lang="en-US" sz="2400" dirty="0">
                          <a:latin typeface="Arial" panose="020B0604020202020204" pitchFamily="34" charset="0"/>
                          <a:cs typeface="Arial" panose="020B0604020202020204" pitchFamily="34" charset="0"/>
                        </a:rPr>
                        <a:t>Shortcut Keys</a:t>
                      </a:r>
                    </a:p>
                  </a:txBody>
                  <a:tcPr>
                    <a:solidFill>
                      <a:srgbClr val="BB3D1F"/>
                    </a:solidFill>
                  </a:tcPr>
                </a:tc>
                <a:tc>
                  <a:txBody>
                    <a:bodyPr/>
                    <a:lstStyle/>
                    <a:p>
                      <a:pPr algn="l"/>
                      <a:r>
                        <a:rPr lang="en-US" sz="2400" dirty="0">
                          <a:latin typeface="Arial" panose="020B0604020202020204" pitchFamily="34" charset="0"/>
                          <a:cs typeface="Arial" panose="020B0604020202020204" pitchFamily="34" charset="0"/>
                        </a:rPr>
                        <a:t>Command</a:t>
                      </a:r>
                      <a:r>
                        <a:rPr lang="en-US" sz="2400" baseline="0" dirty="0">
                          <a:latin typeface="Arial" panose="020B0604020202020204" pitchFamily="34" charset="0"/>
                          <a:cs typeface="Arial" panose="020B0604020202020204" pitchFamily="34" charset="0"/>
                        </a:rPr>
                        <a:t> Completed</a:t>
                      </a:r>
                      <a:endParaRPr lang="en-US" sz="2400" dirty="0">
                        <a:latin typeface="Arial" panose="020B0604020202020204" pitchFamily="34" charset="0"/>
                        <a:cs typeface="Arial" panose="020B0604020202020204" pitchFamily="34" charset="0"/>
                      </a:endParaRPr>
                    </a:p>
                  </a:txBody>
                  <a:tcPr>
                    <a:solidFill>
                      <a:srgbClr val="BB3D1F"/>
                    </a:solidFill>
                  </a:tcPr>
                </a:tc>
                <a:extLst>
                  <a:ext uri="{0D108BD9-81ED-4DB2-BD59-A6C34878D82A}">
                    <a16:rowId xmlns:a16="http://schemas.microsoft.com/office/drawing/2014/main" val="2630100213"/>
                  </a:ext>
                </a:extLst>
              </a:tr>
              <a:tr h="370840">
                <a:tc>
                  <a:txBody>
                    <a:bodyPr/>
                    <a:lstStyle/>
                    <a:p>
                      <a:r>
                        <a:rPr lang="en-US" sz="2300" dirty="0">
                          <a:latin typeface="Arial" panose="020B0604020202020204" pitchFamily="34" charset="0"/>
                          <a:cs typeface="Arial" panose="020B0604020202020204" pitchFamily="34" charset="0"/>
                        </a:rPr>
                        <a:t>Control E</a:t>
                      </a:r>
                    </a:p>
                  </a:txBody>
                  <a:tcPr/>
                </a:tc>
                <a:tc>
                  <a:txBody>
                    <a:bodyPr/>
                    <a:lstStyle/>
                    <a:p>
                      <a:r>
                        <a:rPr lang="en-US" sz="2300" dirty="0">
                          <a:latin typeface="Arial" panose="020B0604020202020204" pitchFamily="34" charset="0"/>
                          <a:cs typeface="Arial" panose="020B0604020202020204" pitchFamily="34" charset="0"/>
                        </a:rPr>
                        <a:t>Center-align</a:t>
                      </a:r>
                      <a:r>
                        <a:rPr lang="en-US" sz="2300" baseline="0" dirty="0">
                          <a:latin typeface="Arial" panose="020B0604020202020204" pitchFamily="34" charset="0"/>
                          <a:cs typeface="Arial" panose="020B0604020202020204" pitchFamily="34" charset="0"/>
                        </a:rPr>
                        <a:t> text</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99514660"/>
                  </a:ext>
                </a:extLst>
              </a:tr>
              <a:tr h="370840">
                <a:tc>
                  <a:txBody>
                    <a:bodyPr/>
                    <a:lstStyle/>
                    <a:p>
                      <a:r>
                        <a:rPr lang="en-US" sz="2300" dirty="0">
                          <a:latin typeface="Arial" panose="020B0604020202020204" pitchFamily="34" charset="0"/>
                          <a:cs typeface="Arial" panose="020B0604020202020204" pitchFamily="34" charset="0"/>
                        </a:rPr>
                        <a:t>Control L</a:t>
                      </a:r>
                    </a:p>
                  </a:txBody>
                  <a:tcPr/>
                </a:tc>
                <a:tc>
                  <a:txBody>
                    <a:bodyPr/>
                    <a:lstStyle/>
                    <a:p>
                      <a:r>
                        <a:rPr lang="en-US" sz="2300" dirty="0">
                          <a:latin typeface="Arial" panose="020B0604020202020204" pitchFamily="34" charset="0"/>
                          <a:cs typeface="Arial" panose="020B0604020202020204" pitchFamily="34" charset="0"/>
                        </a:rPr>
                        <a:t>Left</a:t>
                      </a:r>
                      <a:r>
                        <a:rPr lang="en-US" sz="2300" baseline="0" dirty="0">
                          <a:latin typeface="Arial" panose="020B0604020202020204" pitchFamily="34" charset="0"/>
                          <a:cs typeface="Arial" panose="020B0604020202020204" pitchFamily="34" charset="0"/>
                        </a:rPr>
                        <a:t>-align text</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03291924"/>
                  </a:ext>
                </a:extLst>
              </a:tr>
              <a:tr h="37084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R</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Right-align</a:t>
                      </a:r>
                      <a:r>
                        <a:rPr lang="en-US" sz="2300" baseline="0" dirty="0">
                          <a:latin typeface="Arial" panose="020B0604020202020204" pitchFamily="34" charset="0"/>
                          <a:cs typeface="Arial" panose="020B0604020202020204" pitchFamily="34" charset="0"/>
                        </a:rPr>
                        <a:t> text</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56202334"/>
                  </a:ext>
                </a:extLst>
              </a:tr>
              <a:tr h="370840">
                <a:tc>
                  <a:txBody>
                    <a:bodyPr/>
                    <a:lstStyle/>
                    <a:p>
                      <a:r>
                        <a:rPr lang="en-US" sz="2300" dirty="0">
                          <a:latin typeface="Arial" panose="020B0604020202020204" pitchFamily="34" charset="0"/>
                          <a:cs typeface="Arial" panose="020B0604020202020204" pitchFamily="34" charset="0"/>
                        </a:rPr>
                        <a:t>Control Z</a:t>
                      </a:r>
                    </a:p>
                  </a:txBody>
                  <a:tcPr/>
                </a:tc>
                <a:tc>
                  <a:txBody>
                    <a:bodyPr/>
                    <a:lstStyle/>
                    <a:p>
                      <a:r>
                        <a:rPr lang="en-US" sz="2300" dirty="0">
                          <a:latin typeface="Arial" panose="020B0604020202020204" pitchFamily="34" charset="0"/>
                          <a:cs typeface="Arial" panose="020B0604020202020204" pitchFamily="34" charset="0"/>
                        </a:rPr>
                        <a:t>Undo</a:t>
                      </a:r>
                      <a:r>
                        <a:rPr lang="en-US" sz="2300" baseline="0" dirty="0">
                          <a:latin typeface="Arial" panose="020B0604020202020204" pitchFamily="34" charset="0"/>
                          <a:cs typeface="Arial" panose="020B0604020202020204" pitchFamily="34" charset="0"/>
                        </a:rPr>
                        <a:t> the last action</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12355086"/>
                  </a:ext>
                </a:extLst>
              </a:tr>
              <a:tr h="370840">
                <a:tc>
                  <a:txBody>
                    <a:bodyPr/>
                    <a:lstStyle/>
                    <a:p>
                      <a:r>
                        <a:rPr lang="en-US" sz="2300" dirty="0">
                          <a:latin typeface="Arial" panose="020B0604020202020204" pitchFamily="34" charset="0"/>
                          <a:cs typeface="Arial" panose="020B0604020202020204" pitchFamily="34" charset="0"/>
                        </a:rPr>
                        <a:t>Control Y</a:t>
                      </a:r>
                    </a:p>
                  </a:txBody>
                  <a:tcPr/>
                </a:tc>
                <a:tc>
                  <a:txBody>
                    <a:bodyPr/>
                    <a:lstStyle/>
                    <a:p>
                      <a:r>
                        <a:rPr lang="en-US" sz="2300" dirty="0">
                          <a:latin typeface="Arial" panose="020B0604020202020204" pitchFamily="34" charset="0"/>
                          <a:cs typeface="Arial" panose="020B0604020202020204" pitchFamily="34" charset="0"/>
                        </a:rPr>
                        <a:t>Redo the last undone action</a:t>
                      </a:r>
                    </a:p>
                  </a:txBody>
                  <a:tcPr/>
                </a:tc>
                <a:extLst>
                  <a:ext uri="{0D108BD9-81ED-4DB2-BD59-A6C34878D82A}">
                    <a16:rowId xmlns:a16="http://schemas.microsoft.com/office/drawing/2014/main" val="2999547527"/>
                  </a:ext>
                </a:extLst>
              </a:tr>
              <a:tr h="370840">
                <a:tc>
                  <a:txBody>
                    <a:bodyPr/>
                    <a:lstStyle/>
                    <a:p>
                      <a:r>
                        <a:rPr lang="en-US" sz="2300" dirty="0">
                          <a:latin typeface="Arial" panose="020B0604020202020204" pitchFamily="34" charset="0"/>
                          <a:cs typeface="Arial" panose="020B0604020202020204" pitchFamily="34" charset="0"/>
                        </a:rPr>
                        <a:t>Control K</a:t>
                      </a:r>
                    </a:p>
                  </a:txBody>
                  <a:tcPr/>
                </a:tc>
                <a:tc>
                  <a:txBody>
                    <a:bodyPr/>
                    <a:lstStyle/>
                    <a:p>
                      <a:r>
                        <a:rPr lang="en-US" sz="2300" dirty="0">
                          <a:latin typeface="Arial" panose="020B0604020202020204" pitchFamily="34" charset="0"/>
                          <a:cs typeface="Arial" panose="020B0604020202020204" pitchFamily="34" charset="0"/>
                        </a:rPr>
                        <a:t>Insert a hyperlink</a:t>
                      </a:r>
                    </a:p>
                  </a:txBody>
                  <a:tcPr/>
                </a:tc>
                <a:extLst>
                  <a:ext uri="{0D108BD9-81ED-4DB2-BD59-A6C34878D82A}">
                    <a16:rowId xmlns:a16="http://schemas.microsoft.com/office/drawing/2014/main" val="1153341961"/>
                  </a:ext>
                </a:extLst>
              </a:tr>
              <a:tr h="37084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P</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Print</a:t>
                      </a:r>
                    </a:p>
                  </a:txBody>
                  <a:tcPr/>
                </a:tc>
                <a:extLst>
                  <a:ext uri="{0D108BD9-81ED-4DB2-BD59-A6C34878D82A}">
                    <a16:rowId xmlns:a16="http://schemas.microsoft.com/office/drawing/2014/main" val="2148309836"/>
                  </a:ext>
                </a:extLst>
              </a:tr>
              <a:tr h="37084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D</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Duplicate the active</a:t>
                      </a:r>
                      <a:r>
                        <a:rPr lang="en-US" sz="2300" baseline="0" dirty="0">
                          <a:latin typeface="Arial" panose="020B0604020202020204" pitchFamily="34" charset="0"/>
                          <a:cs typeface="Arial" panose="020B0604020202020204" pitchFamily="34" charset="0"/>
                        </a:rPr>
                        <a:t> slide</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24933241"/>
                  </a:ext>
                </a:extLst>
              </a:tr>
              <a:tr h="370840">
                <a:tc>
                  <a:txBody>
                    <a:bodyPr/>
                    <a:lstStyle/>
                    <a:p>
                      <a:r>
                        <a:rPr lang="en-US" sz="2300" dirty="0">
                          <a:latin typeface="Arial" panose="020B0604020202020204" pitchFamily="34" charset="0"/>
                          <a:cs typeface="Arial" panose="020B0604020202020204" pitchFamily="34" charset="0"/>
                        </a:rPr>
                        <a:t>Control G</a:t>
                      </a:r>
                    </a:p>
                  </a:txBody>
                  <a:tcPr/>
                </a:tc>
                <a:tc>
                  <a:txBody>
                    <a:bodyPr/>
                    <a:lstStyle/>
                    <a:p>
                      <a:r>
                        <a:rPr lang="en-US" sz="2300" dirty="0">
                          <a:latin typeface="Arial" panose="020B0604020202020204" pitchFamily="34" charset="0"/>
                          <a:cs typeface="Arial" panose="020B0604020202020204" pitchFamily="34" charset="0"/>
                        </a:rPr>
                        <a:t>Group selected slide objects</a:t>
                      </a:r>
                    </a:p>
                  </a:txBody>
                  <a:tcPr/>
                </a:tc>
                <a:extLst>
                  <a:ext uri="{0D108BD9-81ED-4DB2-BD59-A6C34878D82A}">
                    <a16:rowId xmlns:a16="http://schemas.microsoft.com/office/drawing/2014/main" val="4150541359"/>
                  </a:ext>
                </a:extLst>
              </a:tr>
              <a:tr h="370840">
                <a:tc>
                  <a:txBody>
                    <a:bodyPr/>
                    <a:lstStyle/>
                    <a:p>
                      <a:r>
                        <a:rPr lang="en-US" sz="2300" dirty="0">
                          <a:latin typeface="Arial" panose="020B0604020202020204" pitchFamily="34" charset="0"/>
                          <a:cs typeface="Arial" panose="020B0604020202020204" pitchFamily="34" charset="0"/>
                        </a:rPr>
                        <a:t>Control Shift</a:t>
                      </a:r>
                      <a:r>
                        <a:rPr lang="en-US" sz="2300" baseline="0" dirty="0">
                          <a:latin typeface="Arial" panose="020B0604020202020204" pitchFamily="34" charset="0"/>
                          <a:cs typeface="Arial" panose="020B0604020202020204" pitchFamily="34" charset="0"/>
                        </a:rPr>
                        <a:t> G</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Ungroup objects</a:t>
                      </a:r>
                    </a:p>
                  </a:txBody>
                  <a:tcPr/>
                </a:tc>
                <a:extLst>
                  <a:ext uri="{0D108BD9-81ED-4DB2-BD59-A6C34878D82A}">
                    <a16:rowId xmlns:a16="http://schemas.microsoft.com/office/drawing/2014/main" val="703121535"/>
                  </a:ext>
                </a:extLst>
              </a:tr>
            </a:tbl>
          </a:graphicData>
        </a:graphic>
      </p:graphicFrame>
    </p:spTree>
    <p:extLst>
      <p:ext uri="{BB962C8B-B14F-4D97-AF65-F5344CB8AC3E}">
        <p14:creationId xmlns:p14="http://schemas.microsoft.com/office/powerpoint/2010/main" val="1927475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Keyboard Shortcuts</a:t>
            </a:r>
          </a:p>
        </p:txBody>
      </p:sp>
      <p:graphicFrame>
        <p:nvGraphicFramePr>
          <p:cNvPr id="4" name="Content Placeholder 3"/>
          <p:cNvGraphicFramePr>
            <a:graphicFrameLocks noGrp="1"/>
          </p:cNvGraphicFramePr>
          <p:nvPr>
            <p:ph idx="1"/>
          </p:nvPr>
        </p:nvGraphicFramePr>
        <p:xfrm>
          <a:off x="470018" y="1294712"/>
          <a:ext cx="8229601" cy="2667000"/>
        </p:xfrm>
        <a:graphic>
          <a:graphicData uri="http://schemas.openxmlformats.org/drawingml/2006/table">
            <a:tbl>
              <a:tblPr firstRow="1" bandRow="1">
                <a:tableStyleId>{85BE263C-DBD7-4A20-BB59-AAB30ACAA65A}</a:tableStyleId>
              </a:tblPr>
              <a:tblGrid>
                <a:gridCol w="2735033">
                  <a:extLst>
                    <a:ext uri="{9D8B030D-6E8A-4147-A177-3AD203B41FA5}">
                      <a16:colId xmlns:a16="http://schemas.microsoft.com/office/drawing/2014/main" val="3630570077"/>
                    </a:ext>
                  </a:extLst>
                </a:gridCol>
                <a:gridCol w="5494568">
                  <a:extLst>
                    <a:ext uri="{9D8B030D-6E8A-4147-A177-3AD203B41FA5}">
                      <a16:colId xmlns:a16="http://schemas.microsoft.com/office/drawing/2014/main" val="1690554765"/>
                    </a:ext>
                  </a:extLst>
                </a:gridCol>
              </a:tblGrid>
              <a:tr h="370840">
                <a:tc>
                  <a:txBody>
                    <a:bodyPr/>
                    <a:lstStyle/>
                    <a:p>
                      <a:pPr algn="l"/>
                      <a:r>
                        <a:rPr lang="en-US" sz="2400" dirty="0">
                          <a:latin typeface="Arial" panose="020B0604020202020204" pitchFamily="34" charset="0"/>
                          <a:cs typeface="Arial" panose="020B0604020202020204" pitchFamily="34" charset="0"/>
                        </a:rPr>
                        <a:t>Shortcut Keys</a:t>
                      </a:r>
                    </a:p>
                  </a:txBody>
                  <a:tcPr>
                    <a:solidFill>
                      <a:srgbClr val="BB3D1F"/>
                    </a:solidFill>
                  </a:tcPr>
                </a:tc>
                <a:tc>
                  <a:txBody>
                    <a:bodyPr/>
                    <a:lstStyle/>
                    <a:p>
                      <a:pPr algn="l"/>
                      <a:r>
                        <a:rPr lang="en-US" sz="2400" dirty="0">
                          <a:latin typeface="Arial" panose="020B0604020202020204" pitchFamily="34" charset="0"/>
                          <a:cs typeface="Arial" panose="020B0604020202020204" pitchFamily="34" charset="0"/>
                        </a:rPr>
                        <a:t>Command</a:t>
                      </a:r>
                      <a:r>
                        <a:rPr lang="en-US" sz="2400" baseline="0" dirty="0">
                          <a:latin typeface="Arial" panose="020B0604020202020204" pitchFamily="34" charset="0"/>
                          <a:cs typeface="Arial" panose="020B0604020202020204" pitchFamily="34" charset="0"/>
                        </a:rPr>
                        <a:t> Completed</a:t>
                      </a:r>
                      <a:endParaRPr lang="en-US" sz="2400" dirty="0">
                        <a:latin typeface="Arial" panose="020B0604020202020204" pitchFamily="34" charset="0"/>
                        <a:cs typeface="Arial" panose="020B0604020202020204" pitchFamily="34" charset="0"/>
                      </a:endParaRPr>
                    </a:p>
                  </a:txBody>
                  <a:tcPr>
                    <a:solidFill>
                      <a:srgbClr val="BB3D1F"/>
                    </a:solidFill>
                  </a:tcPr>
                </a:tc>
                <a:extLst>
                  <a:ext uri="{0D108BD9-81ED-4DB2-BD59-A6C34878D82A}">
                    <a16:rowId xmlns:a16="http://schemas.microsoft.com/office/drawing/2014/main" val="2630100213"/>
                  </a:ext>
                </a:extLst>
              </a:tr>
              <a:tr h="370840">
                <a:tc>
                  <a:txBody>
                    <a:bodyPr/>
                    <a:lstStyle/>
                    <a:p>
                      <a:r>
                        <a:rPr lang="en-US" sz="2300" dirty="0">
                          <a:latin typeface="Arial" panose="020B0604020202020204" pitchFamily="34" charset="0"/>
                          <a:cs typeface="Arial" panose="020B0604020202020204" pitchFamily="34" charset="0"/>
                        </a:rPr>
                        <a:t>Control</a:t>
                      </a:r>
                      <a:r>
                        <a:rPr lang="en-US" sz="2300" baseline="0" dirty="0">
                          <a:latin typeface="Arial" panose="020B0604020202020204" pitchFamily="34" charset="0"/>
                          <a:cs typeface="Arial" panose="020B0604020202020204" pitchFamily="34" charset="0"/>
                        </a:rPr>
                        <a:t> Shift H</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Show/Hide Notes Pane</a:t>
                      </a:r>
                    </a:p>
                  </a:txBody>
                  <a:tcPr/>
                </a:tc>
                <a:extLst>
                  <a:ext uri="{0D108BD9-81ED-4DB2-BD59-A6C34878D82A}">
                    <a16:rowId xmlns:a16="http://schemas.microsoft.com/office/drawing/2014/main" val="2099514660"/>
                  </a:ext>
                </a:extLst>
              </a:tr>
              <a:tr h="370840">
                <a:tc>
                  <a:txBody>
                    <a:bodyPr/>
                    <a:lstStyle/>
                    <a:p>
                      <a:r>
                        <a:rPr lang="en-US" sz="2300" dirty="0">
                          <a:latin typeface="Arial" panose="020B0604020202020204" pitchFamily="34" charset="0"/>
                          <a:cs typeface="Arial" panose="020B0604020202020204" pitchFamily="34" charset="0"/>
                        </a:rPr>
                        <a:t>Control M</a:t>
                      </a:r>
                    </a:p>
                  </a:txBody>
                  <a:tcPr/>
                </a:tc>
                <a:tc>
                  <a:txBody>
                    <a:bodyPr/>
                    <a:lstStyle/>
                    <a:p>
                      <a:r>
                        <a:rPr lang="en-US" sz="2300" dirty="0">
                          <a:latin typeface="Arial" panose="020B0604020202020204" pitchFamily="34" charset="0"/>
                          <a:cs typeface="Arial" panose="020B0604020202020204" pitchFamily="34" charset="0"/>
                        </a:rPr>
                        <a:t>Insert new slide</a:t>
                      </a:r>
                    </a:p>
                  </a:txBody>
                  <a:tcPr/>
                </a:tc>
                <a:extLst>
                  <a:ext uri="{0D108BD9-81ED-4DB2-BD59-A6C34878D82A}">
                    <a16:rowId xmlns:a16="http://schemas.microsoft.com/office/drawing/2014/main" val="3903291924"/>
                  </a:ext>
                </a:extLst>
              </a:tr>
              <a:tr h="370840">
                <a:tc>
                  <a:txBody>
                    <a:bodyPr/>
                    <a:lstStyle/>
                    <a:p>
                      <a:r>
                        <a:rPr lang="en-US" sz="2300" dirty="0" err="1">
                          <a:latin typeface="Arial" panose="020B0604020202020204" pitchFamily="34" charset="0"/>
                          <a:cs typeface="Arial" panose="020B0604020202020204" pitchFamily="34" charset="0"/>
                        </a:rPr>
                        <a:t>F5</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View slide</a:t>
                      </a:r>
                      <a:r>
                        <a:rPr lang="en-US" sz="2300" baseline="0" dirty="0">
                          <a:latin typeface="Arial" panose="020B0604020202020204" pitchFamily="34" charset="0"/>
                          <a:cs typeface="Arial" panose="020B0604020202020204" pitchFamily="34" charset="0"/>
                        </a:rPr>
                        <a:t> show from first slide</a:t>
                      </a:r>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56202334"/>
                  </a:ext>
                </a:extLst>
              </a:tr>
              <a:tr h="370840">
                <a:tc>
                  <a:txBody>
                    <a:bodyPr/>
                    <a:lstStyle/>
                    <a:p>
                      <a:r>
                        <a:rPr lang="en-US" sz="2300" dirty="0">
                          <a:latin typeface="Arial" panose="020B0604020202020204" pitchFamily="34" charset="0"/>
                          <a:cs typeface="Arial" panose="020B0604020202020204" pitchFamily="34" charset="0"/>
                        </a:rPr>
                        <a:t>Shift</a:t>
                      </a:r>
                      <a:r>
                        <a:rPr lang="en-US" sz="2300" baseline="0" dirty="0">
                          <a:latin typeface="Arial" panose="020B0604020202020204" pitchFamily="34" charset="0"/>
                          <a:cs typeface="Arial" panose="020B0604020202020204" pitchFamily="34" charset="0"/>
                        </a:rPr>
                        <a:t> </a:t>
                      </a:r>
                      <a:r>
                        <a:rPr lang="en-US" sz="2300" baseline="0" dirty="0" err="1">
                          <a:latin typeface="Arial" panose="020B0604020202020204" pitchFamily="34" charset="0"/>
                          <a:cs typeface="Arial" panose="020B0604020202020204" pitchFamily="34" charset="0"/>
                        </a:rPr>
                        <a:t>F5</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View slide show from current slide</a:t>
                      </a:r>
                    </a:p>
                  </a:txBody>
                  <a:tcPr/>
                </a:tc>
                <a:extLst>
                  <a:ext uri="{0D108BD9-81ED-4DB2-BD59-A6C34878D82A}">
                    <a16:rowId xmlns:a16="http://schemas.microsoft.com/office/drawing/2014/main" val="2112355086"/>
                  </a:ext>
                </a:extLst>
              </a:tr>
              <a:tr h="370840">
                <a:tc>
                  <a:txBody>
                    <a:bodyPr/>
                    <a:lstStyle/>
                    <a:p>
                      <a:r>
                        <a:rPr lang="en-US" sz="2300" dirty="0">
                          <a:latin typeface="Arial" panose="020B0604020202020204" pitchFamily="34" charset="0"/>
                          <a:cs typeface="Arial" panose="020B0604020202020204" pitchFamily="34" charset="0"/>
                        </a:rPr>
                        <a:t>Alt </a:t>
                      </a:r>
                      <a:r>
                        <a:rPr lang="en-US" sz="2300" dirty="0" err="1">
                          <a:latin typeface="Arial" panose="020B0604020202020204" pitchFamily="34" charset="0"/>
                          <a:cs typeface="Arial" panose="020B0604020202020204" pitchFamily="34" charset="0"/>
                        </a:rPr>
                        <a:t>F5</a:t>
                      </a:r>
                      <a:endParaRPr lang="en-US" sz="2300" dirty="0">
                        <a:latin typeface="Arial" panose="020B0604020202020204" pitchFamily="34" charset="0"/>
                        <a:cs typeface="Arial" panose="020B0604020202020204" pitchFamily="34" charset="0"/>
                      </a:endParaRPr>
                    </a:p>
                  </a:txBody>
                  <a:tcPr/>
                </a:tc>
                <a:tc>
                  <a:txBody>
                    <a:bodyPr/>
                    <a:lstStyle/>
                    <a:p>
                      <a:r>
                        <a:rPr lang="en-US" sz="2300" dirty="0">
                          <a:latin typeface="Arial" panose="020B0604020202020204" pitchFamily="34" charset="0"/>
                          <a:cs typeface="Arial" panose="020B0604020202020204" pitchFamily="34" charset="0"/>
                        </a:rPr>
                        <a:t>Opens Presenter View</a:t>
                      </a:r>
                    </a:p>
                  </a:txBody>
                  <a:tcPr/>
                </a:tc>
                <a:extLst>
                  <a:ext uri="{0D108BD9-81ED-4DB2-BD59-A6C34878D82A}">
                    <a16:rowId xmlns:a16="http://schemas.microsoft.com/office/drawing/2014/main" val="2999547527"/>
                  </a:ext>
                </a:extLst>
              </a:tr>
            </a:tbl>
          </a:graphicData>
        </a:graphic>
      </p:graphicFrame>
      <p:sp>
        <p:nvSpPr>
          <p:cNvPr id="5" name="TextBox 4"/>
          <p:cNvSpPr txBox="1"/>
          <p:nvPr/>
        </p:nvSpPr>
        <p:spPr>
          <a:xfrm>
            <a:off x="470019" y="5850130"/>
            <a:ext cx="8229600" cy="707886"/>
          </a:xfrm>
          <a:prstGeom prst="rect">
            <a:avLst/>
          </a:prstGeom>
          <a:noFill/>
          <a:ln>
            <a:solidFill>
              <a:srgbClr val="BB3D1F"/>
            </a:solidFill>
          </a:ln>
        </p:spPr>
        <p:txBody>
          <a:bodyPr wrap="square" rtlCol="0">
            <a:spAutoFit/>
          </a:bodyPr>
          <a:lstStyle/>
          <a:p>
            <a:r>
              <a:rPr lang="en-US" sz="2000" dirty="0">
                <a:latin typeface="Arial" panose="020B0604020202020204" pitchFamily="34" charset="0"/>
                <a:cs typeface="Arial" panose="020B0604020202020204" pitchFamily="34" charset="0"/>
              </a:rPr>
              <a:t>Memorize keyboard shortcuts to increase your speed in completing common actions in Microsoft</a:t>
            </a:r>
            <a:r>
              <a:rPr lang="en-US" sz="2000" baseline="30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Office programs.</a:t>
            </a:r>
          </a:p>
        </p:txBody>
      </p:sp>
    </p:spTree>
    <p:extLst>
      <p:ext uri="{BB962C8B-B14F-4D97-AF65-F5344CB8AC3E}">
        <p14:creationId xmlns:p14="http://schemas.microsoft.com/office/powerpoint/2010/main" val="322680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Views</a:t>
            </a:r>
          </a:p>
        </p:txBody>
      </p:sp>
      <p:sp>
        <p:nvSpPr>
          <p:cNvPr id="24" name="Content Placeholder 23"/>
          <p:cNvSpPr>
            <a:spLocks noGrp="1"/>
          </p:cNvSpPr>
          <p:nvPr>
            <p:ph idx="1"/>
          </p:nvPr>
        </p:nvSpPr>
        <p:spPr/>
        <p:txBody>
          <a:bodyPr/>
          <a:lstStyle/>
          <a:p>
            <a:r>
              <a:rPr lang="en-US" dirty="0"/>
              <a:t>Control how the presentation is currently shown</a:t>
            </a:r>
          </a:p>
        </p:txBody>
      </p:sp>
      <p:pic>
        <p:nvPicPr>
          <p:cNvPr id="47" name="Picture 46" descr="Image of the various views available in PowerPoint, including: Normal, Outline, Slide Sorter, Notes Page, Reading and Slide Show">
            <a:extLst>
              <a:ext uri="{FF2B5EF4-FFF2-40B4-BE49-F238E27FC236}">
                <a16:creationId xmlns:a16="http://schemas.microsoft.com/office/drawing/2014/main" id="{463E0E34-8F16-4791-8201-74FFDD245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011" y="2396230"/>
            <a:ext cx="8059611" cy="4346825"/>
          </a:xfrm>
          <a:prstGeom prst="rect">
            <a:avLst/>
          </a:prstGeom>
        </p:spPr>
      </p:pic>
    </p:spTree>
    <p:extLst>
      <p:ext uri="{BB962C8B-B14F-4D97-AF65-F5344CB8AC3E}">
        <p14:creationId xmlns:p14="http://schemas.microsoft.com/office/powerpoint/2010/main" val="3096128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Slides</a:t>
            </a:r>
          </a:p>
        </p:txBody>
      </p:sp>
      <p:sp>
        <p:nvSpPr>
          <p:cNvPr id="3" name="Content Placeholder 2"/>
          <p:cNvSpPr>
            <a:spLocks noGrp="1"/>
          </p:cNvSpPr>
          <p:nvPr>
            <p:ph idx="1"/>
          </p:nvPr>
        </p:nvSpPr>
        <p:spPr/>
        <p:txBody>
          <a:bodyPr/>
          <a:lstStyle/>
          <a:p>
            <a:r>
              <a:rPr lang="en-US" sz="2800" dirty="0"/>
              <a:t>Can be added after the current slide by:</a:t>
            </a:r>
          </a:p>
          <a:p>
            <a:pPr lvl="1"/>
            <a:r>
              <a:rPr lang="en-US" sz="2600" dirty="0"/>
              <a:t>clicking </a:t>
            </a:r>
            <a:r>
              <a:rPr lang="en-US" sz="2600" dirty="0">
                <a:solidFill>
                  <a:srgbClr val="2E8540"/>
                </a:solidFill>
              </a:rPr>
              <a:t>New Slide </a:t>
            </a:r>
            <a:r>
              <a:rPr lang="en-US" sz="2600" dirty="0"/>
              <a:t>in the Slides group on the Home tab </a:t>
            </a:r>
          </a:p>
          <a:p>
            <a:pPr lvl="1"/>
            <a:r>
              <a:rPr lang="en-US" sz="2600" dirty="0"/>
              <a:t>clicking </a:t>
            </a:r>
            <a:r>
              <a:rPr lang="en-US" sz="2600" dirty="0">
                <a:solidFill>
                  <a:srgbClr val="710460"/>
                </a:solidFill>
              </a:rPr>
              <a:t>New Slide </a:t>
            </a:r>
            <a:r>
              <a:rPr lang="en-US" sz="2600" dirty="0"/>
              <a:t>in the Slides group on the Insert tab</a:t>
            </a:r>
          </a:p>
          <a:p>
            <a:r>
              <a:rPr lang="en-US" sz="2800" dirty="0"/>
              <a:t>Can also be added by right-clicking the slide where a user wants the new slide to be added after and choosing </a:t>
            </a:r>
            <a:r>
              <a:rPr lang="en-US" sz="2800" dirty="0">
                <a:solidFill>
                  <a:srgbClr val="BB3D1F"/>
                </a:solidFill>
              </a:rPr>
              <a:t>New Slide </a:t>
            </a:r>
            <a:r>
              <a:rPr lang="en-US" sz="2800" dirty="0"/>
              <a:t>from the menu</a:t>
            </a:r>
          </a:p>
        </p:txBody>
      </p:sp>
      <p:pic>
        <p:nvPicPr>
          <p:cNvPr id="6" name="Picture 5" descr="Image of the Home tab with the New Slide section emphasized and the Insert Tab with the New Slide section emphasized.">
            <a:extLst>
              <a:ext uri="{FF2B5EF4-FFF2-40B4-BE49-F238E27FC236}">
                <a16:creationId xmlns:a16="http://schemas.microsoft.com/office/drawing/2014/main" id="{D883672E-2AB4-44FD-BC86-A60C14082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447" y="4655597"/>
            <a:ext cx="4929092" cy="936477"/>
          </a:xfrm>
          <a:prstGeom prst="rect">
            <a:avLst/>
          </a:prstGeom>
        </p:spPr>
      </p:pic>
      <p:pic>
        <p:nvPicPr>
          <p:cNvPr id="10" name="Picture 9" descr="Image of an open presentation with the thumbnail pane detailed and the New Slide option in the menu emphasized.">
            <a:extLst>
              <a:ext uri="{FF2B5EF4-FFF2-40B4-BE49-F238E27FC236}">
                <a16:creationId xmlns:a16="http://schemas.microsoft.com/office/drawing/2014/main" id="{EBF2813D-C928-48AF-B77E-5ADB36CC1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9996" y="4655597"/>
            <a:ext cx="3126807" cy="1969179"/>
          </a:xfrm>
          <a:prstGeom prst="rect">
            <a:avLst/>
          </a:prstGeom>
        </p:spPr>
      </p:pic>
    </p:spTree>
    <p:extLst>
      <p:ext uri="{BB962C8B-B14F-4D97-AF65-F5344CB8AC3E}">
        <p14:creationId xmlns:p14="http://schemas.microsoft.com/office/powerpoint/2010/main" val="4009521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Duplicating Slides</a:t>
            </a:r>
          </a:p>
        </p:txBody>
      </p:sp>
      <p:sp>
        <p:nvSpPr>
          <p:cNvPr id="3" name="Content Placeholder 2"/>
          <p:cNvSpPr>
            <a:spLocks noGrp="1"/>
          </p:cNvSpPr>
          <p:nvPr>
            <p:ph idx="1"/>
          </p:nvPr>
        </p:nvSpPr>
        <p:spPr>
          <a:xfrm>
            <a:off x="470018" y="1253330"/>
            <a:ext cx="8673982" cy="5293773"/>
          </a:xfrm>
        </p:spPr>
        <p:txBody>
          <a:bodyPr/>
          <a:lstStyle/>
          <a:p>
            <a:r>
              <a:rPr lang="en-US" sz="2700" dirty="0"/>
              <a:t>Can be completed by:</a:t>
            </a:r>
          </a:p>
          <a:p>
            <a:pPr lvl="1"/>
            <a:r>
              <a:rPr lang="en-US" sz="2500" dirty="0"/>
              <a:t>selecting the slide or slides and on the Home tab clicking New Slide in the Slides group and choosing </a:t>
            </a:r>
            <a:r>
              <a:rPr lang="en-US" sz="2500" dirty="0">
                <a:solidFill>
                  <a:srgbClr val="2E8540"/>
                </a:solidFill>
              </a:rPr>
              <a:t>Duplicate Selected Slides </a:t>
            </a:r>
          </a:p>
          <a:p>
            <a:pPr lvl="1"/>
            <a:r>
              <a:rPr lang="en-US" sz="2500" dirty="0"/>
              <a:t>selecting the slide or slides a user wants to duplicate and on the Insert tab clicking New Slide in the Slides group and choosing </a:t>
            </a:r>
            <a:r>
              <a:rPr lang="en-US" sz="2500" dirty="0">
                <a:solidFill>
                  <a:srgbClr val="0071BC"/>
                </a:solidFill>
              </a:rPr>
              <a:t>Duplicate Selected Slides </a:t>
            </a:r>
          </a:p>
          <a:p>
            <a:pPr lvl="1"/>
            <a:r>
              <a:rPr lang="en-US" sz="2500" dirty="0"/>
              <a:t>right-clicking on the slide a user wants to duplicate and choosing </a:t>
            </a:r>
            <a:r>
              <a:rPr lang="en-US" sz="2500" dirty="0">
                <a:solidFill>
                  <a:srgbClr val="710460"/>
                </a:solidFill>
              </a:rPr>
              <a:t>Duplicate Slide </a:t>
            </a:r>
            <a:r>
              <a:rPr lang="en-US" sz="2500" dirty="0"/>
              <a:t>from the menu</a:t>
            </a:r>
          </a:p>
        </p:txBody>
      </p:sp>
      <p:pic>
        <p:nvPicPr>
          <p:cNvPr id="20" name="Picture 19" descr="Image of the various locations where a user can duplicate a slide, including on the Home tab, Insert tab and on the thumbnail pane menu">
            <a:extLst>
              <a:ext uri="{FF2B5EF4-FFF2-40B4-BE49-F238E27FC236}">
                <a16:creationId xmlns:a16="http://schemas.microsoft.com/office/drawing/2014/main" id="{D83D6CC5-4F3B-4D78-8530-D1AF2B1F3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45" y="4804248"/>
            <a:ext cx="8229599" cy="1749704"/>
          </a:xfrm>
          <a:prstGeom prst="rect">
            <a:avLst/>
          </a:prstGeom>
        </p:spPr>
      </p:pic>
    </p:spTree>
    <p:extLst>
      <p:ext uri="{BB962C8B-B14F-4D97-AF65-F5344CB8AC3E}">
        <p14:creationId xmlns:p14="http://schemas.microsoft.com/office/powerpoint/2010/main" val="1106034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Deleting Slides</a:t>
            </a:r>
          </a:p>
        </p:txBody>
      </p:sp>
      <p:sp>
        <p:nvSpPr>
          <p:cNvPr id="3" name="Content Placeholder 2"/>
          <p:cNvSpPr>
            <a:spLocks noGrp="1"/>
          </p:cNvSpPr>
          <p:nvPr>
            <p:ph idx="1"/>
          </p:nvPr>
        </p:nvSpPr>
        <p:spPr/>
        <p:txBody>
          <a:bodyPr/>
          <a:lstStyle/>
          <a:p>
            <a:r>
              <a:rPr lang="en-US" dirty="0"/>
              <a:t>Can be accomplished by: </a:t>
            </a:r>
          </a:p>
          <a:p>
            <a:pPr lvl="1"/>
            <a:r>
              <a:rPr lang="en-US" dirty="0"/>
              <a:t>right-clicking on the slide and choosing </a:t>
            </a:r>
            <a:r>
              <a:rPr lang="en-US" dirty="0">
                <a:solidFill>
                  <a:srgbClr val="2E8540"/>
                </a:solidFill>
              </a:rPr>
              <a:t>Delete Slide</a:t>
            </a:r>
            <a:r>
              <a:rPr lang="en-US" dirty="0"/>
              <a:t> from the menu</a:t>
            </a:r>
          </a:p>
          <a:p>
            <a:pPr lvl="1"/>
            <a:r>
              <a:rPr lang="en-US" dirty="0"/>
              <a:t>selecting the slide and pressing the Delete or Backspace key</a:t>
            </a:r>
          </a:p>
        </p:txBody>
      </p:sp>
      <p:sp>
        <p:nvSpPr>
          <p:cNvPr id="6" name="Rectangle 5"/>
          <p:cNvSpPr/>
          <p:nvPr/>
        </p:nvSpPr>
        <p:spPr>
          <a:xfrm>
            <a:off x="5348178" y="3596382"/>
            <a:ext cx="3344812" cy="2926947"/>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Slides should only be removed from presentations if a user does not need the information on them. Users can hide slides in a presentation which do not need to appear in the show but need to stay in the file.</a:t>
            </a:r>
          </a:p>
        </p:txBody>
      </p:sp>
      <p:pic>
        <p:nvPicPr>
          <p:cNvPr id="5" name="Picture 4" descr="Image of the PowerPoint window with an open presentation showing the Thumbnail pane with the Delete Slide button emphasized.">
            <a:extLst>
              <a:ext uri="{FF2B5EF4-FFF2-40B4-BE49-F238E27FC236}">
                <a16:creationId xmlns:a16="http://schemas.microsoft.com/office/drawing/2014/main" id="{69A74D4E-F7B9-4E64-AD97-FDDD932F46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76" y="3596383"/>
            <a:ext cx="4645555" cy="2950720"/>
          </a:xfrm>
          <a:prstGeom prst="rect">
            <a:avLst/>
          </a:prstGeom>
        </p:spPr>
      </p:pic>
    </p:spTree>
    <p:extLst>
      <p:ext uri="{BB962C8B-B14F-4D97-AF65-F5344CB8AC3E}">
        <p14:creationId xmlns:p14="http://schemas.microsoft.com/office/powerpoint/2010/main" val="391080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Hiding Slides</a:t>
            </a:r>
          </a:p>
        </p:txBody>
      </p:sp>
      <p:sp>
        <p:nvSpPr>
          <p:cNvPr id="3" name="Content Placeholder 2"/>
          <p:cNvSpPr>
            <a:spLocks noGrp="1"/>
          </p:cNvSpPr>
          <p:nvPr>
            <p:ph idx="1"/>
          </p:nvPr>
        </p:nvSpPr>
        <p:spPr/>
        <p:txBody>
          <a:bodyPr/>
          <a:lstStyle/>
          <a:p>
            <a:r>
              <a:rPr lang="en-US" dirty="0"/>
              <a:t>Can be done by:</a:t>
            </a:r>
          </a:p>
          <a:p>
            <a:pPr lvl="1"/>
            <a:r>
              <a:rPr lang="en-US" dirty="0"/>
              <a:t>right-clicking on the slide a user wants to hide and clicking </a:t>
            </a:r>
            <a:r>
              <a:rPr lang="en-US" dirty="0">
                <a:solidFill>
                  <a:srgbClr val="2E8540"/>
                </a:solidFill>
              </a:rPr>
              <a:t>Hide Slide</a:t>
            </a:r>
          </a:p>
          <a:p>
            <a:pPr lvl="1"/>
            <a:r>
              <a:rPr lang="en-US" dirty="0"/>
              <a:t>selecting the slide and on the Slide Show tab clicking </a:t>
            </a:r>
            <a:r>
              <a:rPr lang="en-US" dirty="0">
                <a:solidFill>
                  <a:srgbClr val="710460"/>
                </a:solidFill>
              </a:rPr>
              <a:t>Hide Slide </a:t>
            </a:r>
            <a:r>
              <a:rPr lang="en-US" dirty="0"/>
              <a:t>in the Set Up group</a:t>
            </a:r>
          </a:p>
        </p:txBody>
      </p:sp>
      <p:sp>
        <p:nvSpPr>
          <p:cNvPr id="10" name="Rectangle 9"/>
          <p:cNvSpPr/>
          <p:nvPr/>
        </p:nvSpPr>
        <p:spPr>
          <a:xfrm>
            <a:off x="5225250" y="5001266"/>
            <a:ext cx="3474367" cy="1545837"/>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Hidden slides appear lighter in the Thumbnail/Outline pane or Slide Sorter and their slide number has a slash through it. </a:t>
            </a:r>
          </a:p>
        </p:txBody>
      </p:sp>
      <p:pic>
        <p:nvPicPr>
          <p:cNvPr id="5" name="Picture 4" descr="Image of the PowerPoint window with an open presentation showing the Slide Show Tab with the Hide Slide section emphasized as well as the  Thumbnail pane with the Hide Slide button emphasized.">
            <a:extLst>
              <a:ext uri="{FF2B5EF4-FFF2-40B4-BE49-F238E27FC236}">
                <a16:creationId xmlns:a16="http://schemas.microsoft.com/office/drawing/2014/main" id="{93D9540D-B812-4246-A69E-AB91D0CA9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198" y="3608576"/>
            <a:ext cx="4627265" cy="2938527"/>
          </a:xfrm>
          <a:prstGeom prst="rect">
            <a:avLst/>
          </a:prstGeom>
        </p:spPr>
      </p:pic>
      <p:pic>
        <p:nvPicPr>
          <p:cNvPr id="13" name="Picture 12" descr="Image of the way a hidden slide would appear in the Thumbnail pane.">
            <a:extLst>
              <a:ext uri="{FF2B5EF4-FFF2-40B4-BE49-F238E27FC236}">
                <a16:creationId xmlns:a16="http://schemas.microsoft.com/office/drawing/2014/main" id="{D1C4FABB-82A5-43CF-9CD1-50C2BC2E5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557" y="3608576"/>
            <a:ext cx="1153752" cy="1279871"/>
          </a:xfrm>
          <a:prstGeom prst="rect">
            <a:avLst/>
          </a:prstGeom>
          <a:ln>
            <a:solidFill>
              <a:schemeClr val="tx1"/>
            </a:solidFill>
          </a:ln>
        </p:spPr>
      </p:pic>
    </p:spTree>
    <p:extLst>
      <p:ext uri="{BB962C8B-B14F-4D97-AF65-F5344CB8AC3E}">
        <p14:creationId xmlns:p14="http://schemas.microsoft.com/office/powerpoint/2010/main" val="4163131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Hidden Slides</a:t>
            </a:r>
          </a:p>
        </p:txBody>
      </p:sp>
      <p:sp>
        <p:nvSpPr>
          <p:cNvPr id="3" name="Content Placeholder 2"/>
          <p:cNvSpPr>
            <a:spLocks noGrp="1"/>
          </p:cNvSpPr>
          <p:nvPr>
            <p:ph idx="1"/>
          </p:nvPr>
        </p:nvSpPr>
        <p:spPr/>
        <p:txBody>
          <a:bodyPr/>
          <a:lstStyle/>
          <a:p>
            <a:r>
              <a:rPr lang="en-US" dirty="0"/>
              <a:t>Can be unhidden by:</a:t>
            </a:r>
          </a:p>
          <a:p>
            <a:pPr lvl="1"/>
            <a:r>
              <a:rPr lang="en-US" dirty="0"/>
              <a:t>right-clicking the slide a user wants unhidden and clicking </a:t>
            </a:r>
            <a:r>
              <a:rPr lang="en-US" dirty="0">
                <a:solidFill>
                  <a:srgbClr val="2E8540"/>
                </a:solidFill>
              </a:rPr>
              <a:t>Hide Slide </a:t>
            </a:r>
            <a:r>
              <a:rPr lang="en-US" dirty="0"/>
              <a:t>to unselect it</a:t>
            </a:r>
            <a:endParaRPr lang="en-US" dirty="0">
              <a:solidFill>
                <a:schemeClr val="accent6"/>
              </a:solidFill>
            </a:endParaRPr>
          </a:p>
          <a:p>
            <a:pPr lvl="1"/>
            <a:r>
              <a:rPr lang="en-US" dirty="0"/>
              <a:t>selecting the slide and clicking </a:t>
            </a:r>
            <a:r>
              <a:rPr lang="en-US" dirty="0">
                <a:solidFill>
                  <a:srgbClr val="710460"/>
                </a:solidFill>
              </a:rPr>
              <a:t>Hide Slide </a:t>
            </a:r>
            <a:r>
              <a:rPr lang="en-US" dirty="0"/>
              <a:t>in the Set Up group of the Slide Show tab to unselect it</a:t>
            </a:r>
          </a:p>
        </p:txBody>
      </p:sp>
      <p:pic>
        <p:nvPicPr>
          <p:cNvPr id="5" name="Picture 4" descr="Image of the PowerPoint window with an open presentation showing the Slide Show Tab with the Hide Slide section emphasized as well as the  Thumbnail pane with the Hide Slide button emphasized.">
            <a:extLst>
              <a:ext uri="{FF2B5EF4-FFF2-40B4-BE49-F238E27FC236}">
                <a16:creationId xmlns:a16="http://schemas.microsoft.com/office/drawing/2014/main" id="{AB37A4F0-47D4-4979-973E-DD1DC897C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1104" y="3593805"/>
            <a:ext cx="4935053" cy="3139895"/>
          </a:xfrm>
          <a:prstGeom prst="rect">
            <a:avLst/>
          </a:prstGeom>
        </p:spPr>
      </p:pic>
    </p:spTree>
    <p:extLst>
      <p:ext uri="{BB962C8B-B14F-4D97-AF65-F5344CB8AC3E}">
        <p14:creationId xmlns:p14="http://schemas.microsoft.com/office/powerpoint/2010/main" val="2035752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Order </a:t>
            </a:r>
          </a:p>
        </p:txBody>
      </p:sp>
      <p:sp>
        <p:nvSpPr>
          <p:cNvPr id="3" name="Content Placeholder 2"/>
          <p:cNvSpPr>
            <a:spLocks noGrp="1"/>
          </p:cNvSpPr>
          <p:nvPr>
            <p:ph idx="1"/>
          </p:nvPr>
        </p:nvSpPr>
        <p:spPr/>
        <p:txBody>
          <a:bodyPr/>
          <a:lstStyle/>
          <a:p>
            <a:r>
              <a:rPr lang="en-US" dirty="0"/>
              <a:t>Can be changed in Normal View by:</a:t>
            </a:r>
          </a:p>
          <a:p>
            <a:pPr lvl="1"/>
            <a:r>
              <a:rPr lang="en-US" dirty="0"/>
              <a:t>selecting the slide a user wants to move</a:t>
            </a:r>
          </a:p>
          <a:p>
            <a:pPr lvl="1"/>
            <a:r>
              <a:rPr lang="en-US" dirty="0"/>
              <a:t>dragging the slide to a new location</a:t>
            </a:r>
          </a:p>
        </p:txBody>
      </p:sp>
      <p:sp>
        <p:nvSpPr>
          <p:cNvPr id="5" name="Rectangle 4"/>
          <p:cNvSpPr/>
          <p:nvPr/>
        </p:nvSpPr>
        <p:spPr>
          <a:xfrm>
            <a:off x="6188149" y="3215373"/>
            <a:ext cx="2520895" cy="3118103"/>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To select more than one slide, press the Control key while clicking on each slide.</a:t>
            </a:r>
          </a:p>
          <a:p>
            <a:pPr algn="ctr"/>
            <a:r>
              <a:rPr lang="en-US" sz="2000" dirty="0">
                <a:solidFill>
                  <a:schemeClr val="tx1"/>
                </a:solidFill>
                <a:latin typeface="Arial" panose="020B0604020202020204" pitchFamily="34" charset="0"/>
                <a:cs typeface="Arial" panose="020B0604020202020204" pitchFamily="34" charset="0"/>
              </a:rPr>
              <a:t>To select a series of slides, click the first slide, press Shift and click the last slide in the series. </a:t>
            </a:r>
          </a:p>
        </p:txBody>
      </p:sp>
      <p:pic>
        <p:nvPicPr>
          <p:cNvPr id="9" name="Picture 8" descr="Image of the PowerPoint window with an open presentation showing the Thumbnail pane detailing a slide being moved to a different location within the presentation">
            <a:extLst>
              <a:ext uri="{FF2B5EF4-FFF2-40B4-BE49-F238E27FC236}">
                <a16:creationId xmlns:a16="http://schemas.microsoft.com/office/drawing/2014/main" id="{0CD1CF3D-B728-43B9-8B8A-4CA8DF7A5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45" y="3001747"/>
            <a:ext cx="5594717" cy="3545356"/>
          </a:xfrm>
          <a:prstGeom prst="rect">
            <a:avLst/>
          </a:prstGeom>
          <a:ln>
            <a:solidFill>
              <a:schemeClr val="tx1"/>
            </a:solidFill>
          </a:ln>
        </p:spPr>
      </p:pic>
    </p:spTree>
    <p:extLst>
      <p:ext uri="{BB962C8B-B14F-4D97-AF65-F5344CB8AC3E}">
        <p14:creationId xmlns:p14="http://schemas.microsoft.com/office/powerpoint/2010/main" val="943366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Order</a:t>
            </a:r>
          </a:p>
        </p:txBody>
      </p:sp>
      <p:sp>
        <p:nvSpPr>
          <p:cNvPr id="3" name="Content Placeholder 2"/>
          <p:cNvSpPr>
            <a:spLocks noGrp="1"/>
          </p:cNvSpPr>
          <p:nvPr>
            <p:ph idx="1"/>
          </p:nvPr>
        </p:nvSpPr>
        <p:spPr/>
        <p:txBody>
          <a:bodyPr/>
          <a:lstStyle/>
          <a:p>
            <a:r>
              <a:rPr lang="en-US" dirty="0"/>
              <a:t>Can be changed in Slide Sorter View by:</a:t>
            </a:r>
          </a:p>
          <a:p>
            <a:pPr lvl="1"/>
            <a:r>
              <a:rPr lang="en-US" dirty="0"/>
              <a:t>selecting the slides </a:t>
            </a:r>
          </a:p>
          <a:p>
            <a:pPr lvl="1"/>
            <a:r>
              <a:rPr lang="en-US" dirty="0"/>
              <a:t>dragging them to the desired location </a:t>
            </a:r>
          </a:p>
        </p:txBody>
      </p:sp>
      <p:sp>
        <p:nvSpPr>
          <p:cNvPr id="5" name="Rectangle 4"/>
          <p:cNvSpPr/>
          <p:nvPr/>
        </p:nvSpPr>
        <p:spPr>
          <a:xfrm>
            <a:off x="6364532" y="3030263"/>
            <a:ext cx="2309450" cy="3359888"/>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Notice in the image, multiple slides are selected and being moved. A user can tell the number of slides being moved by the number which pops up while dragging the slides.</a:t>
            </a:r>
          </a:p>
        </p:txBody>
      </p:sp>
      <p:pic>
        <p:nvPicPr>
          <p:cNvPr id="9" name="Picture 8" descr="Image of the Slide Sorter View detailing how to move groups of slides to a new location">
            <a:extLst>
              <a:ext uri="{FF2B5EF4-FFF2-40B4-BE49-F238E27FC236}">
                <a16:creationId xmlns:a16="http://schemas.microsoft.com/office/drawing/2014/main" id="{39430E61-5676-4EC4-BA26-D01F17FC4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74" y="2873314"/>
            <a:ext cx="5797387" cy="3673787"/>
          </a:xfrm>
          <a:prstGeom prst="rect">
            <a:avLst/>
          </a:prstGeom>
          <a:ln>
            <a:solidFill>
              <a:schemeClr val="tx1"/>
            </a:solidFill>
          </a:ln>
        </p:spPr>
      </p:pic>
    </p:spTree>
    <p:extLst>
      <p:ext uri="{BB962C8B-B14F-4D97-AF65-F5344CB8AC3E}">
        <p14:creationId xmlns:p14="http://schemas.microsoft.com/office/powerpoint/2010/main" val="977771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Order</a:t>
            </a:r>
          </a:p>
        </p:txBody>
      </p:sp>
      <p:sp>
        <p:nvSpPr>
          <p:cNvPr id="3" name="Content Placeholder 2"/>
          <p:cNvSpPr>
            <a:spLocks noGrp="1"/>
          </p:cNvSpPr>
          <p:nvPr>
            <p:ph idx="1"/>
          </p:nvPr>
        </p:nvSpPr>
        <p:spPr/>
        <p:txBody>
          <a:bodyPr/>
          <a:lstStyle/>
          <a:p>
            <a:r>
              <a:rPr lang="en-US" dirty="0"/>
              <a:t>Can also be changed by:</a:t>
            </a:r>
          </a:p>
          <a:p>
            <a:pPr lvl="1"/>
            <a:r>
              <a:rPr lang="en-US" dirty="0"/>
              <a:t>cutting the slides to the </a:t>
            </a:r>
            <a:r>
              <a:rPr lang="en-US" dirty="0">
                <a:solidFill>
                  <a:srgbClr val="2E8540"/>
                </a:solidFill>
              </a:rPr>
              <a:t>Clipboard</a:t>
            </a:r>
          </a:p>
          <a:p>
            <a:pPr lvl="1"/>
            <a:r>
              <a:rPr lang="en-US" dirty="0"/>
              <a:t>pasting the slides from the </a:t>
            </a:r>
            <a:r>
              <a:rPr lang="en-US" dirty="0">
                <a:solidFill>
                  <a:srgbClr val="710460"/>
                </a:solidFill>
              </a:rPr>
              <a:t>Clipboard </a:t>
            </a:r>
            <a:r>
              <a:rPr lang="en-US" dirty="0"/>
              <a:t>to the desired location</a:t>
            </a:r>
          </a:p>
        </p:txBody>
      </p:sp>
      <p:pic>
        <p:nvPicPr>
          <p:cNvPr id="9" name="Picture 8" descr="Image of the Slide Sorter View detailing how to cut slides from a presentation to the Clipboard">
            <a:extLst>
              <a:ext uri="{FF2B5EF4-FFF2-40B4-BE49-F238E27FC236}">
                <a16:creationId xmlns:a16="http://schemas.microsoft.com/office/drawing/2014/main" id="{CB655A55-4D33-4425-97AB-CF6B54F75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365" y="3900216"/>
            <a:ext cx="4078534" cy="2634419"/>
          </a:xfrm>
          <a:prstGeom prst="rect">
            <a:avLst/>
          </a:prstGeom>
          <a:ln w="28575">
            <a:solidFill>
              <a:srgbClr val="2E8540"/>
            </a:solidFill>
          </a:ln>
        </p:spPr>
      </p:pic>
      <p:pic>
        <p:nvPicPr>
          <p:cNvPr id="11" name="Picture 10" descr="Image of the Slide Sorter View detailing how to paste slides from the Clipboard to a presentation">
            <a:extLst>
              <a:ext uri="{FF2B5EF4-FFF2-40B4-BE49-F238E27FC236}">
                <a16:creationId xmlns:a16="http://schemas.microsoft.com/office/drawing/2014/main" id="{123E1EF7-9DD8-4183-AE29-FD11AC60E3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1427" y="3886207"/>
            <a:ext cx="4078534" cy="2634419"/>
          </a:xfrm>
          <a:prstGeom prst="rect">
            <a:avLst/>
          </a:prstGeom>
          <a:ln w="28575">
            <a:solidFill>
              <a:srgbClr val="710460"/>
            </a:solidFill>
          </a:ln>
        </p:spPr>
      </p:pic>
    </p:spTree>
    <p:extLst>
      <p:ext uri="{BB962C8B-B14F-4D97-AF65-F5344CB8AC3E}">
        <p14:creationId xmlns:p14="http://schemas.microsoft.com/office/powerpoint/2010/main" val="2716348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Layouts</a:t>
            </a:r>
          </a:p>
        </p:txBody>
      </p:sp>
      <p:sp>
        <p:nvSpPr>
          <p:cNvPr id="3" name="Content Placeholder 2"/>
          <p:cNvSpPr>
            <a:spLocks noGrp="1"/>
          </p:cNvSpPr>
          <p:nvPr>
            <p:ph idx="1"/>
          </p:nvPr>
        </p:nvSpPr>
        <p:spPr>
          <a:xfrm>
            <a:off x="470018" y="1253330"/>
            <a:ext cx="8229600" cy="5293773"/>
          </a:xfrm>
        </p:spPr>
        <p:txBody>
          <a:bodyPr>
            <a:normAutofit/>
          </a:bodyPr>
          <a:lstStyle/>
          <a:p>
            <a:r>
              <a:rPr lang="en-US" sz="2800" dirty="0"/>
              <a:t>Contain formatting, positioning and placeholders for all the content on the slide</a:t>
            </a:r>
          </a:p>
          <a:p>
            <a:r>
              <a:rPr lang="en-US" sz="2800" dirty="0"/>
              <a:t>Can be found on the Home tab in the </a:t>
            </a:r>
            <a:r>
              <a:rPr lang="en-US" sz="2800" dirty="0">
                <a:solidFill>
                  <a:srgbClr val="0071BC"/>
                </a:solidFill>
              </a:rPr>
              <a:t>Slides group </a:t>
            </a:r>
            <a:r>
              <a:rPr lang="en-US" sz="2800" dirty="0"/>
              <a:t>by clicking </a:t>
            </a:r>
            <a:r>
              <a:rPr lang="en-US" sz="2800" dirty="0">
                <a:solidFill>
                  <a:srgbClr val="0071BC"/>
                </a:solidFill>
              </a:rPr>
              <a:t>Layout </a:t>
            </a:r>
          </a:p>
          <a:p>
            <a:r>
              <a:rPr lang="en-US" sz="2800" dirty="0"/>
              <a:t>Can also be found by right-clicking on a slide in the </a:t>
            </a:r>
            <a:r>
              <a:rPr lang="en-US" sz="2800" dirty="0">
                <a:solidFill>
                  <a:srgbClr val="710460"/>
                </a:solidFill>
              </a:rPr>
              <a:t>Thumbnail/Outline pane </a:t>
            </a:r>
            <a:r>
              <a:rPr lang="en-US" sz="2800" dirty="0"/>
              <a:t>and choosing </a:t>
            </a:r>
            <a:r>
              <a:rPr lang="en-US" sz="2800" dirty="0">
                <a:solidFill>
                  <a:srgbClr val="710460"/>
                </a:solidFill>
              </a:rPr>
              <a:t>Layout</a:t>
            </a:r>
            <a:r>
              <a:rPr lang="en-US" sz="2800" dirty="0"/>
              <a:t> from the menu</a:t>
            </a:r>
            <a:endParaRPr lang="en-US" dirty="0"/>
          </a:p>
        </p:txBody>
      </p:sp>
      <p:pic>
        <p:nvPicPr>
          <p:cNvPr id="4" name="Picture 3" descr="Image of Home tab with the Layout option in the Slides group emphasized.">
            <a:extLst>
              <a:ext uri="{FF2B5EF4-FFF2-40B4-BE49-F238E27FC236}">
                <a16:creationId xmlns:a16="http://schemas.microsoft.com/office/drawing/2014/main" id="{0B928E3E-FF2A-4B9F-9DBB-159C05922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831" y="4561542"/>
            <a:ext cx="3371169" cy="2086256"/>
          </a:xfrm>
          <a:prstGeom prst="rect">
            <a:avLst/>
          </a:prstGeom>
          <a:ln w="28575">
            <a:solidFill>
              <a:srgbClr val="0071BC"/>
            </a:solidFill>
          </a:ln>
        </p:spPr>
      </p:pic>
      <p:pic>
        <p:nvPicPr>
          <p:cNvPr id="8" name="Picture 7" descr="Image of the Thumbnail pane with the mini toolbar option open with the Layout button emphasized.">
            <a:extLst>
              <a:ext uri="{FF2B5EF4-FFF2-40B4-BE49-F238E27FC236}">
                <a16:creationId xmlns:a16="http://schemas.microsoft.com/office/drawing/2014/main" id="{E4BFE0C9-9BA5-4AA8-9338-C7C1B2549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5666" y="4561542"/>
            <a:ext cx="2970449" cy="2086256"/>
          </a:xfrm>
          <a:prstGeom prst="rect">
            <a:avLst/>
          </a:prstGeom>
          <a:ln w="28575">
            <a:solidFill>
              <a:srgbClr val="710460"/>
            </a:solidFill>
          </a:ln>
        </p:spPr>
      </p:pic>
    </p:spTree>
    <p:extLst>
      <p:ext uri="{BB962C8B-B14F-4D97-AF65-F5344CB8AC3E}">
        <p14:creationId xmlns:p14="http://schemas.microsoft.com/office/powerpoint/2010/main" val="12112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Master</a:t>
            </a:r>
          </a:p>
        </p:txBody>
      </p:sp>
      <p:sp>
        <p:nvSpPr>
          <p:cNvPr id="3" name="Content Placeholder 2"/>
          <p:cNvSpPr>
            <a:spLocks noGrp="1"/>
          </p:cNvSpPr>
          <p:nvPr>
            <p:ph idx="1"/>
          </p:nvPr>
        </p:nvSpPr>
        <p:spPr>
          <a:xfrm>
            <a:off x="470018" y="1253330"/>
            <a:ext cx="8229600" cy="5293773"/>
          </a:xfrm>
        </p:spPr>
        <p:txBody>
          <a:bodyPr/>
          <a:lstStyle/>
          <a:p>
            <a:r>
              <a:rPr lang="en-US" sz="3000" dirty="0"/>
              <a:t>Is the basis of every PowerPoint</a:t>
            </a:r>
            <a:r>
              <a:rPr lang="en-US" sz="3000" baseline="30000" dirty="0"/>
              <a:t>®</a:t>
            </a:r>
            <a:r>
              <a:rPr lang="en-US" sz="3000" dirty="0"/>
              <a:t> slide</a:t>
            </a:r>
          </a:p>
          <a:p>
            <a:r>
              <a:rPr lang="en-US" sz="3000" dirty="0"/>
              <a:t>Contains all of the design elements for the slides including:</a:t>
            </a:r>
          </a:p>
          <a:p>
            <a:pPr lvl="1"/>
            <a:r>
              <a:rPr lang="en-US" sz="2600" dirty="0"/>
              <a:t>backgrounds</a:t>
            </a:r>
          </a:p>
          <a:p>
            <a:pPr lvl="1"/>
            <a:r>
              <a:rPr lang="en-US" sz="2600" dirty="0"/>
              <a:t>font styles</a:t>
            </a:r>
          </a:p>
          <a:p>
            <a:pPr lvl="1"/>
            <a:r>
              <a:rPr lang="en-US" sz="2600" dirty="0"/>
              <a:t>color schemes</a:t>
            </a:r>
          </a:p>
          <a:p>
            <a:pPr lvl="1"/>
            <a:r>
              <a:rPr lang="en-US" sz="2600" dirty="0"/>
              <a:t>placeholders</a:t>
            </a:r>
          </a:p>
          <a:p>
            <a:r>
              <a:rPr lang="en-US" sz="3000" dirty="0"/>
              <a:t>Can be seen by </a:t>
            </a:r>
            <a:br>
              <a:rPr lang="en-US" sz="3000" dirty="0"/>
            </a:br>
            <a:r>
              <a:rPr lang="en-US" sz="3000" dirty="0"/>
              <a:t>using Slide Master </a:t>
            </a:r>
            <a:br>
              <a:rPr lang="en-US" sz="3000" dirty="0"/>
            </a:br>
            <a:r>
              <a:rPr lang="en-US" sz="3000" dirty="0"/>
              <a:t>View</a:t>
            </a:r>
          </a:p>
          <a:p>
            <a:r>
              <a:rPr lang="en-US" sz="3000" dirty="0"/>
              <a:t>Can be used to make changes to all slides in a presentation using a particular slide layout </a:t>
            </a:r>
          </a:p>
        </p:txBody>
      </p:sp>
      <p:pic>
        <p:nvPicPr>
          <p:cNvPr id="22" name="Picture 21" descr="Image of the slide master view with the Slide Master and Slide Layouts emphasized in the Thumbnails pane">
            <a:extLst>
              <a:ext uri="{FF2B5EF4-FFF2-40B4-BE49-F238E27FC236}">
                <a16:creationId xmlns:a16="http://schemas.microsoft.com/office/drawing/2014/main" id="{6EF27551-EAD2-44EB-8D15-75BD3E25D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2785" y="2425068"/>
            <a:ext cx="5115649" cy="2950295"/>
          </a:xfrm>
          <a:prstGeom prst="rect">
            <a:avLst/>
          </a:prstGeom>
        </p:spPr>
      </p:pic>
    </p:spTree>
    <p:extLst>
      <p:ext uri="{BB962C8B-B14F-4D97-AF65-F5344CB8AC3E}">
        <p14:creationId xmlns:p14="http://schemas.microsoft.com/office/powerpoint/2010/main" val="2830091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Master View</a:t>
            </a:r>
          </a:p>
        </p:txBody>
      </p:sp>
      <p:sp>
        <p:nvSpPr>
          <p:cNvPr id="3" name="Content Placeholder 2"/>
          <p:cNvSpPr>
            <a:spLocks noGrp="1"/>
          </p:cNvSpPr>
          <p:nvPr>
            <p:ph idx="1"/>
          </p:nvPr>
        </p:nvSpPr>
        <p:spPr/>
        <p:txBody>
          <a:bodyPr/>
          <a:lstStyle/>
          <a:p>
            <a:r>
              <a:rPr lang="en-US" dirty="0"/>
              <a:t>Can be opened by clicking on the </a:t>
            </a:r>
            <a:r>
              <a:rPr lang="en-US" dirty="0">
                <a:solidFill>
                  <a:srgbClr val="2E8540"/>
                </a:solidFill>
              </a:rPr>
              <a:t>Slide </a:t>
            </a:r>
            <a:r>
              <a:rPr lang="en-US" dirty="0">
                <a:solidFill>
                  <a:srgbClr val="27833B"/>
                </a:solidFill>
              </a:rPr>
              <a:t>Master icon </a:t>
            </a:r>
            <a:r>
              <a:rPr lang="en-US" dirty="0"/>
              <a:t>in the Master Views group of the View tab</a:t>
            </a:r>
          </a:p>
          <a:p>
            <a:r>
              <a:rPr lang="en-US" dirty="0"/>
              <a:t>Contains the </a:t>
            </a:r>
            <a:r>
              <a:rPr lang="en-US" dirty="0">
                <a:solidFill>
                  <a:srgbClr val="710460"/>
                </a:solidFill>
              </a:rPr>
              <a:t>Slide Master </a:t>
            </a:r>
            <a:r>
              <a:rPr lang="en-US" dirty="0"/>
              <a:t>tab</a:t>
            </a:r>
            <a:r>
              <a:rPr lang="en-US" dirty="0">
                <a:solidFill>
                  <a:srgbClr val="710460"/>
                </a:solidFill>
              </a:rPr>
              <a:t> </a:t>
            </a:r>
            <a:r>
              <a:rPr lang="en-US" dirty="0"/>
              <a:t>on the Ribbon before </a:t>
            </a:r>
            <a:br>
              <a:rPr lang="en-US" dirty="0"/>
            </a:br>
            <a:r>
              <a:rPr lang="en-US" dirty="0"/>
              <a:t>the Home tab</a:t>
            </a:r>
          </a:p>
        </p:txBody>
      </p:sp>
      <p:pic>
        <p:nvPicPr>
          <p:cNvPr id="24" name="Picture 23" descr="Image of the View tab with the Slide Master icon emphasized as well as the Slide Master tab on the Ribbon">
            <a:extLst>
              <a:ext uri="{FF2B5EF4-FFF2-40B4-BE49-F238E27FC236}">
                <a16:creationId xmlns:a16="http://schemas.microsoft.com/office/drawing/2014/main" id="{4BD9FBC3-BDBD-4B4C-9DFC-C19326D39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3248881"/>
            <a:ext cx="8229598" cy="3298222"/>
          </a:xfrm>
          <a:prstGeom prst="rect">
            <a:avLst/>
          </a:prstGeom>
        </p:spPr>
      </p:pic>
    </p:spTree>
    <p:extLst>
      <p:ext uri="{BB962C8B-B14F-4D97-AF65-F5344CB8AC3E}">
        <p14:creationId xmlns:p14="http://schemas.microsoft.com/office/powerpoint/2010/main" val="408539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Master View</a:t>
            </a:r>
          </a:p>
        </p:txBody>
      </p:sp>
      <p:sp>
        <p:nvSpPr>
          <p:cNvPr id="3" name="Content Placeholder 2"/>
          <p:cNvSpPr>
            <a:spLocks noGrp="1"/>
          </p:cNvSpPr>
          <p:nvPr>
            <p:ph idx="1"/>
          </p:nvPr>
        </p:nvSpPr>
        <p:spPr/>
        <p:txBody>
          <a:bodyPr/>
          <a:lstStyle/>
          <a:p>
            <a:r>
              <a:rPr lang="en-US" dirty="0"/>
              <a:t>Contains the tabs normally found on the Ribbon which can be used to make changes to the slide masters and layouts </a:t>
            </a:r>
          </a:p>
        </p:txBody>
      </p:sp>
      <p:sp>
        <p:nvSpPr>
          <p:cNvPr id="5" name="Rectangle 4"/>
          <p:cNvSpPr/>
          <p:nvPr/>
        </p:nvSpPr>
        <p:spPr>
          <a:xfrm>
            <a:off x="6080289" y="3810000"/>
            <a:ext cx="2619328" cy="2613582"/>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Keep in mind, changes made to slide masters and slide master layouts will be applied to any and all slides which use the layout in the presentation.</a:t>
            </a:r>
          </a:p>
        </p:txBody>
      </p:sp>
      <p:pic>
        <p:nvPicPr>
          <p:cNvPr id="7" name="Picture 6" descr="Image of the Slide Master view for a presentation">
            <a:extLst>
              <a:ext uri="{FF2B5EF4-FFF2-40B4-BE49-F238E27FC236}">
                <a16:creationId xmlns:a16="http://schemas.microsoft.com/office/drawing/2014/main" id="{B3DB8B5F-8B3D-4FF3-BF6F-ABC8675F9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3606286"/>
            <a:ext cx="5512305" cy="2948509"/>
          </a:xfrm>
          <a:prstGeom prst="rect">
            <a:avLst/>
          </a:prstGeom>
          <a:ln>
            <a:solidFill>
              <a:schemeClr val="tx1"/>
            </a:solidFill>
          </a:ln>
        </p:spPr>
      </p:pic>
    </p:spTree>
    <p:extLst>
      <p:ext uri="{BB962C8B-B14F-4D97-AF65-F5344CB8AC3E}">
        <p14:creationId xmlns:p14="http://schemas.microsoft.com/office/powerpoint/2010/main" val="2740614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Masters</a:t>
            </a:r>
          </a:p>
        </p:txBody>
      </p:sp>
      <p:sp>
        <p:nvSpPr>
          <p:cNvPr id="3" name="Content Placeholder 2"/>
          <p:cNvSpPr>
            <a:spLocks noGrp="1"/>
          </p:cNvSpPr>
          <p:nvPr>
            <p:ph idx="1"/>
          </p:nvPr>
        </p:nvSpPr>
        <p:spPr/>
        <p:txBody>
          <a:bodyPr/>
          <a:lstStyle/>
          <a:p>
            <a:r>
              <a:rPr lang="en-US" dirty="0"/>
              <a:t>Should be edited prior to creating individual slides so all slides entered in a presentation are based on the custom edits</a:t>
            </a:r>
          </a:p>
          <a:p>
            <a:pPr lvl="1"/>
            <a:r>
              <a:rPr lang="en-US" dirty="0"/>
              <a:t>if the slide master or layout is edited after it has been applied to a slide, it will need to be reapplied to the slides </a:t>
            </a:r>
          </a:p>
        </p:txBody>
      </p:sp>
    </p:spTree>
    <p:extLst>
      <p:ext uri="{BB962C8B-B14F-4D97-AF65-F5344CB8AC3E}">
        <p14:creationId xmlns:p14="http://schemas.microsoft.com/office/powerpoint/2010/main" val="4156666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Masters</a:t>
            </a:r>
          </a:p>
        </p:txBody>
      </p:sp>
      <p:sp>
        <p:nvSpPr>
          <p:cNvPr id="3" name="Content Placeholder 2"/>
          <p:cNvSpPr>
            <a:spLocks noGrp="1"/>
          </p:cNvSpPr>
          <p:nvPr>
            <p:ph idx="1"/>
          </p:nvPr>
        </p:nvSpPr>
        <p:spPr/>
        <p:txBody>
          <a:bodyPr/>
          <a:lstStyle/>
          <a:p>
            <a:r>
              <a:rPr lang="en-US" dirty="0"/>
              <a:t>Can be changed to include different placeholders in Slide Master View by:</a:t>
            </a:r>
          </a:p>
          <a:p>
            <a:pPr lvl="1"/>
            <a:r>
              <a:rPr lang="en-US" dirty="0"/>
              <a:t>clicking </a:t>
            </a:r>
            <a:r>
              <a:rPr lang="en-US" dirty="0">
                <a:solidFill>
                  <a:srgbClr val="27833B"/>
                </a:solidFill>
              </a:rPr>
              <a:t>Master Layout </a:t>
            </a:r>
            <a:r>
              <a:rPr lang="en-US" dirty="0"/>
              <a:t>in the Master Layout group</a:t>
            </a:r>
          </a:p>
          <a:p>
            <a:pPr lvl="1"/>
            <a:r>
              <a:rPr lang="en-US" dirty="0"/>
              <a:t>selecting or unselecting the different items a user wants in the </a:t>
            </a:r>
            <a:r>
              <a:rPr lang="en-US" dirty="0">
                <a:solidFill>
                  <a:srgbClr val="6C005A"/>
                </a:solidFill>
              </a:rPr>
              <a:t>Master Layout </a:t>
            </a:r>
            <a:r>
              <a:rPr lang="en-US" dirty="0"/>
              <a:t>dialog box</a:t>
            </a:r>
          </a:p>
        </p:txBody>
      </p:sp>
      <p:pic>
        <p:nvPicPr>
          <p:cNvPr id="16" name="Picture 15" descr="Image of the Slide Master tab with the Master Layout section emphasized as well as the Master Layout dialog box">
            <a:extLst>
              <a:ext uri="{FF2B5EF4-FFF2-40B4-BE49-F238E27FC236}">
                <a16:creationId xmlns:a16="http://schemas.microsoft.com/office/drawing/2014/main" id="{B91768ED-6635-44CD-A1A6-3D9C5B420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6327" y="4028162"/>
            <a:ext cx="5011346" cy="2694666"/>
          </a:xfrm>
          <a:prstGeom prst="rect">
            <a:avLst/>
          </a:prstGeom>
        </p:spPr>
      </p:pic>
    </p:spTree>
    <p:extLst>
      <p:ext uri="{BB962C8B-B14F-4D97-AF65-F5344CB8AC3E}">
        <p14:creationId xmlns:p14="http://schemas.microsoft.com/office/powerpoint/2010/main" val="1183655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Placeholders</a:t>
            </a:r>
          </a:p>
        </p:txBody>
      </p:sp>
      <p:sp>
        <p:nvSpPr>
          <p:cNvPr id="3" name="Content Placeholder 2"/>
          <p:cNvSpPr>
            <a:spLocks noGrp="1"/>
          </p:cNvSpPr>
          <p:nvPr>
            <p:ph idx="1"/>
          </p:nvPr>
        </p:nvSpPr>
        <p:spPr/>
        <p:txBody>
          <a:bodyPr/>
          <a:lstStyle/>
          <a:p>
            <a:r>
              <a:rPr lang="en-US" dirty="0"/>
              <a:t>Are boxes with dotted borders which contain content</a:t>
            </a:r>
          </a:p>
          <a:p>
            <a:r>
              <a:rPr lang="en-US" dirty="0"/>
              <a:t>Are located within slide layouts</a:t>
            </a:r>
          </a:p>
        </p:txBody>
      </p:sp>
      <p:sp>
        <p:nvSpPr>
          <p:cNvPr id="5" name="Rectangle 4"/>
          <p:cNvSpPr/>
          <p:nvPr/>
        </p:nvSpPr>
        <p:spPr>
          <a:xfrm>
            <a:off x="6270368" y="2934586"/>
            <a:ext cx="2429249" cy="3242930"/>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Placeholders can ONLY be added to slide layouts, NOT to individual slides in a presentation. This means users must be in Slide Master View in order to add the placeholder. </a:t>
            </a:r>
          </a:p>
        </p:txBody>
      </p:sp>
      <p:pic>
        <p:nvPicPr>
          <p:cNvPr id="9" name="Picture 8" descr="Image of the various slide master placeholders, including: Title Placeholder, Content Placeholder, Footer Placeholder and Slide Number Placeholder">
            <a:extLst>
              <a:ext uri="{FF2B5EF4-FFF2-40B4-BE49-F238E27FC236}">
                <a16:creationId xmlns:a16="http://schemas.microsoft.com/office/drawing/2014/main" id="{4A51082A-C4AB-4EA7-89D1-3EDB2AE99C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383" y="3023358"/>
            <a:ext cx="5645385" cy="3816427"/>
          </a:xfrm>
          <a:prstGeom prst="rect">
            <a:avLst/>
          </a:prstGeom>
        </p:spPr>
      </p:pic>
    </p:spTree>
    <p:extLst>
      <p:ext uri="{BB962C8B-B14F-4D97-AF65-F5344CB8AC3E}">
        <p14:creationId xmlns:p14="http://schemas.microsoft.com/office/powerpoint/2010/main" val="336137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Placeholders</a:t>
            </a:r>
          </a:p>
        </p:txBody>
      </p:sp>
      <p:sp>
        <p:nvSpPr>
          <p:cNvPr id="3" name="Content Placeholder 2"/>
          <p:cNvSpPr>
            <a:spLocks noGrp="1"/>
          </p:cNvSpPr>
          <p:nvPr>
            <p:ph idx="1"/>
          </p:nvPr>
        </p:nvSpPr>
        <p:spPr/>
        <p:txBody>
          <a:bodyPr/>
          <a:lstStyle/>
          <a:p>
            <a:r>
              <a:rPr lang="en-US" dirty="0"/>
              <a:t>Can be added to slide layouts by clicking </a:t>
            </a:r>
            <a:r>
              <a:rPr lang="en-US" dirty="0">
                <a:solidFill>
                  <a:srgbClr val="3C8D4D"/>
                </a:solidFill>
              </a:rPr>
              <a:t>Insert Placeholder </a:t>
            </a:r>
            <a:r>
              <a:rPr lang="en-US" dirty="0"/>
              <a:t>on the Slide Master tab in the Master Layout group and then clicking the placeholder type and drawing it on the slide</a:t>
            </a:r>
          </a:p>
        </p:txBody>
      </p:sp>
      <p:sp>
        <p:nvSpPr>
          <p:cNvPr id="10" name="Rectangle 9"/>
          <p:cNvSpPr/>
          <p:nvPr/>
        </p:nvSpPr>
        <p:spPr>
          <a:xfrm>
            <a:off x="3185162" y="4897162"/>
            <a:ext cx="5514453" cy="867428"/>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pPr>
            <a:r>
              <a:rPr lang="en-US" sz="2000" dirty="0">
                <a:solidFill>
                  <a:schemeClr val="tx1"/>
                </a:solidFill>
                <a:latin typeface="Arial" panose="020B0604020202020204" pitchFamily="34" charset="0"/>
                <a:cs typeface="Arial" panose="020B0604020202020204" pitchFamily="34" charset="0"/>
              </a:rPr>
              <a:t>There are many different types of placeholders which can be added depending on what a user would like it to contain. </a:t>
            </a:r>
          </a:p>
        </p:txBody>
      </p:sp>
      <p:sp>
        <p:nvSpPr>
          <p:cNvPr id="11" name="Rectangle 10"/>
          <p:cNvSpPr/>
          <p:nvPr/>
        </p:nvSpPr>
        <p:spPr>
          <a:xfrm>
            <a:off x="3185163" y="5812963"/>
            <a:ext cx="5514452" cy="808571"/>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pPr>
            <a:r>
              <a:rPr lang="en-US" sz="2000" dirty="0">
                <a:solidFill>
                  <a:schemeClr val="tx1"/>
                </a:solidFill>
                <a:latin typeface="Arial" panose="020B0604020202020204" pitchFamily="34" charset="0"/>
                <a:cs typeface="Arial" panose="020B0604020202020204" pitchFamily="34" charset="0"/>
              </a:rPr>
              <a:t>To close out of Slide Master View, click the Close Master View icon on the Slide Master tab.</a:t>
            </a:r>
          </a:p>
        </p:txBody>
      </p:sp>
      <p:pic>
        <p:nvPicPr>
          <p:cNvPr id="5" name="Picture 4" descr="Image of the Slide Master tab with the Insert Placeholder section emphasized">
            <a:extLst>
              <a:ext uri="{FF2B5EF4-FFF2-40B4-BE49-F238E27FC236}">
                <a16:creationId xmlns:a16="http://schemas.microsoft.com/office/drawing/2014/main" id="{3E6A6393-FF89-40DB-B5B0-CF10FBAB6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16" y="3745794"/>
            <a:ext cx="8229598" cy="3090940"/>
          </a:xfrm>
          <a:prstGeom prst="rect">
            <a:avLst/>
          </a:prstGeom>
        </p:spPr>
      </p:pic>
    </p:spTree>
    <p:extLst>
      <p:ext uri="{BB962C8B-B14F-4D97-AF65-F5344CB8AC3E}">
        <p14:creationId xmlns:p14="http://schemas.microsoft.com/office/powerpoint/2010/main" val="2742725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Masters</a:t>
            </a:r>
          </a:p>
        </p:txBody>
      </p:sp>
      <p:sp>
        <p:nvSpPr>
          <p:cNvPr id="3" name="Content Placeholder 2"/>
          <p:cNvSpPr>
            <a:spLocks noGrp="1"/>
          </p:cNvSpPr>
          <p:nvPr>
            <p:ph idx="1"/>
          </p:nvPr>
        </p:nvSpPr>
        <p:spPr/>
        <p:txBody>
          <a:bodyPr/>
          <a:lstStyle/>
          <a:p>
            <a:r>
              <a:rPr lang="en-US" dirty="0"/>
              <a:t>Can have themes applied by:</a:t>
            </a:r>
          </a:p>
          <a:p>
            <a:pPr lvl="1"/>
            <a:r>
              <a:rPr lang="en-US" dirty="0"/>
              <a:t>clicking </a:t>
            </a:r>
            <a:r>
              <a:rPr lang="en-US" dirty="0">
                <a:solidFill>
                  <a:srgbClr val="27833B"/>
                </a:solidFill>
              </a:rPr>
              <a:t>Themes</a:t>
            </a:r>
            <a:r>
              <a:rPr lang="en-US" dirty="0"/>
              <a:t> in the Edit Theme group on the Slide Master tab</a:t>
            </a:r>
          </a:p>
          <a:p>
            <a:pPr lvl="1"/>
            <a:r>
              <a:rPr lang="en-US" dirty="0"/>
              <a:t>choosing a theme from the </a:t>
            </a:r>
            <a:r>
              <a:rPr lang="en-US" dirty="0">
                <a:solidFill>
                  <a:srgbClr val="710460"/>
                </a:solidFill>
              </a:rPr>
              <a:t>menu</a:t>
            </a:r>
          </a:p>
        </p:txBody>
      </p:sp>
      <p:sp>
        <p:nvSpPr>
          <p:cNvPr id="8" name="Rectangle 7"/>
          <p:cNvSpPr/>
          <p:nvPr/>
        </p:nvSpPr>
        <p:spPr>
          <a:xfrm>
            <a:off x="444383" y="3800475"/>
            <a:ext cx="2724569" cy="2594228"/>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The theme will contain a slide master and set of slide layouts.</a:t>
            </a:r>
          </a:p>
          <a:p>
            <a:pPr algn="ctr"/>
            <a:r>
              <a:rPr lang="en-US" sz="2000" dirty="0">
                <a:solidFill>
                  <a:schemeClr val="tx1"/>
                </a:solidFill>
                <a:latin typeface="Arial" panose="020B0604020202020204" pitchFamily="34" charset="0"/>
                <a:cs typeface="Arial" panose="020B0604020202020204" pitchFamily="34" charset="0"/>
              </a:rPr>
              <a:t>The theme colors, fonts and effects can be edited by using the Background group on the Slide Master tab. </a:t>
            </a:r>
          </a:p>
        </p:txBody>
      </p:sp>
      <p:pic>
        <p:nvPicPr>
          <p:cNvPr id="17" name="Picture 16" descr="Image of the Slide Master tab with the Themes section and Themes menu emphasized.">
            <a:extLst>
              <a:ext uri="{FF2B5EF4-FFF2-40B4-BE49-F238E27FC236}">
                <a16:creationId xmlns:a16="http://schemas.microsoft.com/office/drawing/2014/main" id="{B7385BA1-0160-49D5-856F-031AA5D37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075" y="3581368"/>
            <a:ext cx="5429806" cy="2969009"/>
          </a:xfrm>
          <a:prstGeom prst="rect">
            <a:avLst/>
          </a:prstGeom>
        </p:spPr>
      </p:pic>
    </p:spTree>
    <p:extLst>
      <p:ext uri="{BB962C8B-B14F-4D97-AF65-F5344CB8AC3E}">
        <p14:creationId xmlns:p14="http://schemas.microsoft.com/office/powerpoint/2010/main" val="1096630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Themes</a:t>
            </a:r>
          </a:p>
        </p:txBody>
      </p:sp>
      <p:sp>
        <p:nvSpPr>
          <p:cNvPr id="3" name="Content Placeholder 2"/>
          <p:cNvSpPr>
            <a:spLocks noGrp="1"/>
          </p:cNvSpPr>
          <p:nvPr>
            <p:ph idx="1"/>
          </p:nvPr>
        </p:nvSpPr>
        <p:spPr/>
        <p:txBody>
          <a:bodyPr/>
          <a:lstStyle/>
          <a:p>
            <a:r>
              <a:rPr lang="en-US" dirty="0"/>
              <a:t>Are palettes of colors, fonts and special effects which complement one another</a:t>
            </a:r>
          </a:p>
          <a:p>
            <a:r>
              <a:rPr lang="en-US" dirty="0"/>
              <a:t>Can be located on the Design tab in the </a:t>
            </a:r>
            <a:r>
              <a:rPr lang="en-US" dirty="0">
                <a:solidFill>
                  <a:srgbClr val="2E8540"/>
                </a:solidFill>
              </a:rPr>
              <a:t>Themes group</a:t>
            </a:r>
          </a:p>
          <a:p>
            <a:r>
              <a:rPr lang="en-US" dirty="0"/>
              <a:t>Include a slide master and a related set of layouts</a:t>
            </a:r>
          </a:p>
          <a:p>
            <a:r>
              <a:rPr lang="en-US" dirty="0"/>
              <a:t>Can be previewed by hovering over a theme in the Themes group and it will be shown on the slide</a:t>
            </a:r>
          </a:p>
        </p:txBody>
      </p:sp>
      <p:pic>
        <p:nvPicPr>
          <p:cNvPr id="17" name="Picture 16" descr="Image of the Design tab with the Themes group emphasized">
            <a:extLst>
              <a:ext uri="{FF2B5EF4-FFF2-40B4-BE49-F238E27FC236}">
                <a16:creationId xmlns:a16="http://schemas.microsoft.com/office/drawing/2014/main" id="{8D564F56-970F-48A9-A791-29519DCEB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5856574"/>
            <a:ext cx="8254699" cy="695004"/>
          </a:xfrm>
          <a:prstGeom prst="rect">
            <a:avLst/>
          </a:prstGeom>
        </p:spPr>
      </p:pic>
    </p:spTree>
    <p:extLst>
      <p:ext uri="{BB962C8B-B14F-4D97-AF65-F5344CB8AC3E}">
        <p14:creationId xmlns:p14="http://schemas.microsoft.com/office/powerpoint/2010/main" val="1730144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a:t>
            </a:r>
          </a:p>
        </p:txBody>
      </p:sp>
      <p:sp>
        <p:nvSpPr>
          <p:cNvPr id="3" name="Content Placeholder 2"/>
          <p:cNvSpPr>
            <a:spLocks noGrp="1"/>
          </p:cNvSpPr>
          <p:nvPr>
            <p:ph idx="1"/>
          </p:nvPr>
        </p:nvSpPr>
        <p:spPr/>
        <p:txBody>
          <a:bodyPr/>
          <a:lstStyle/>
          <a:p>
            <a:r>
              <a:rPr lang="en-US" dirty="0"/>
              <a:t>Can be added to slides in:</a:t>
            </a:r>
          </a:p>
          <a:p>
            <a:pPr lvl="1"/>
            <a:r>
              <a:rPr lang="en-US" dirty="0"/>
              <a:t>title placeholders</a:t>
            </a:r>
          </a:p>
          <a:p>
            <a:pPr lvl="1"/>
            <a:r>
              <a:rPr lang="en-US" dirty="0"/>
              <a:t>content placeholders</a:t>
            </a:r>
          </a:p>
          <a:p>
            <a:pPr lvl="1"/>
            <a:r>
              <a:rPr lang="en-US" dirty="0"/>
              <a:t>text placeholders</a:t>
            </a:r>
          </a:p>
          <a:p>
            <a:r>
              <a:rPr lang="en-US" dirty="0"/>
              <a:t>Can be entered in these </a:t>
            </a:r>
            <a:br>
              <a:rPr lang="en-US" dirty="0"/>
            </a:br>
            <a:r>
              <a:rPr lang="en-US" dirty="0"/>
              <a:t>locations by clicking in </a:t>
            </a:r>
            <a:br>
              <a:rPr lang="en-US" dirty="0"/>
            </a:br>
            <a:r>
              <a:rPr lang="en-US" dirty="0"/>
              <a:t>the placeholder and </a:t>
            </a:r>
            <a:br>
              <a:rPr lang="en-US" dirty="0"/>
            </a:br>
            <a:r>
              <a:rPr lang="en-US" dirty="0"/>
              <a:t>beginning to type on </a:t>
            </a:r>
            <a:br>
              <a:rPr lang="en-US" dirty="0"/>
            </a:br>
            <a:r>
              <a:rPr lang="en-US" dirty="0"/>
              <a:t>the keyboard </a:t>
            </a:r>
          </a:p>
        </p:txBody>
      </p:sp>
      <p:pic>
        <p:nvPicPr>
          <p:cNvPr id="5" name="Picture 4" descr="Image of a blank slide detailing the locations where placeholder text is typically placed, including: Title, Content and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776" y="1548199"/>
            <a:ext cx="3729923" cy="3295859"/>
          </a:xfrm>
          <a:prstGeom prst="rect">
            <a:avLst/>
          </a:prstGeom>
        </p:spPr>
      </p:pic>
      <p:pic>
        <p:nvPicPr>
          <p:cNvPr id="4" name="Picture 3" descr="Image of a keyboar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6016" y="5138927"/>
            <a:ext cx="4598595" cy="1522646"/>
          </a:xfrm>
          <a:prstGeom prst="rect">
            <a:avLst/>
          </a:prstGeom>
        </p:spPr>
      </p:pic>
    </p:spTree>
    <p:extLst>
      <p:ext uri="{BB962C8B-B14F-4D97-AF65-F5344CB8AC3E}">
        <p14:creationId xmlns:p14="http://schemas.microsoft.com/office/powerpoint/2010/main" val="1423791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a:t>
            </a:r>
          </a:p>
        </p:txBody>
      </p:sp>
      <p:sp>
        <p:nvSpPr>
          <p:cNvPr id="3" name="Content Placeholder 2"/>
          <p:cNvSpPr>
            <a:spLocks noGrp="1"/>
          </p:cNvSpPr>
          <p:nvPr>
            <p:ph idx="1"/>
          </p:nvPr>
        </p:nvSpPr>
        <p:spPr/>
        <p:txBody>
          <a:bodyPr/>
          <a:lstStyle/>
          <a:p>
            <a:r>
              <a:rPr lang="en-US" dirty="0"/>
              <a:t>In placeholders, is commonly formatted as one of the following:</a:t>
            </a:r>
          </a:p>
          <a:p>
            <a:pPr lvl="1">
              <a:buClr>
                <a:schemeClr val="tx1"/>
              </a:buClr>
            </a:pPr>
            <a:r>
              <a:rPr lang="en-US" dirty="0">
                <a:solidFill>
                  <a:srgbClr val="2E8540"/>
                </a:solidFill>
              </a:rPr>
              <a:t>bulleted list</a:t>
            </a:r>
          </a:p>
          <a:p>
            <a:pPr lvl="1">
              <a:buClr>
                <a:schemeClr val="tx1"/>
              </a:buClr>
            </a:pPr>
            <a:r>
              <a:rPr lang="en-US" dirty="0">
                <a:solidFill>
                  <a:srgbClr val="2E8540"/>
                </a:solidFill>
              </a:rPr>
              <a:t>multi-level list</a:t>
            </a:r>
          </a:p>
          <a:p>
            <a:pPr lvl="1">
              <a:buClr>
                <a:schemeClr val="tx1"/>
              </a:buClr>
            </a:pPr>
            <a:r>
              <a:rPr lang="en-US" dirty="0">
                <a:solidFill>
                  <a:srgbClr val="2E8540"/>
                </a:solidFill>
              </a:rPr>
              <a:t>numbered list</a:t>
            </a:r>
          </a:p>
        </p:txBody>
      </p:sp>
      <p:sp>
        <p:nvSpPr>
          <p:cNvPr id="6" name="Rectangle 5"/>
          <p:cNvSpPr/>
          <p:nvPr/>
        </p:nvSpPr>
        <p:spPr>
          <a:xfrm>
            <a:off x="466137" y="5220586"/>
            <a:ext cx="8237361" cy="1294514"/>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To change the format of the list, use the commands in the Paragraph group on the Home tab. Multi-level lists can be created by using the Tab key after pressing the Enter key to move to the next point or the </a:t>
            </a:r>
            <a:r>
              <a:rPr lang="en-US" sz="2000" dirty="0">
                <a:solidFill>
                  <a:srgbClr val="27813A"/>
                </a:solidFill>
                <a:latin typeface="Arial" panose="020B0604020202020204" pitchFamily="34" charset="0"/>
                <a:cs typeface="Arial" panose="020B0604020202020204" pitchFamily="34" charset="0"/>
              </a:rPr>
              <a:t>Indent icons </a:t>
            </a:r>
            <a:r>
              <a:rPr lang="en-US" sz="2000" dirty="0">
                <a:solidFill>
                  <a:schemeClr val="tx1"/>
                </a:solidFill>
                <a:latin typeface="Arial" panose="020B0604020202020204" pitchFamily="34" charset="0"/>
                <a:cs typeface="Arial" panose="020B0604020202020204" pitchFamily="34" charset="0"/>
              </a:rPr>
              <a:t>in the Paragraph group. </a:t>
            </a:r>
          </a:p>
        </p:txBody>
      </p:sp>
      <p:pic>
        <p:nvPicPr>
          <p:cNvPr id="4" name="Picture 3" descr="Image showing an example of a Bulleted List, Numbered List and a Multi-Level Li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086" y="2461185"/>
            <a:ext cx="4454315" cy="1952118"/>
          </a:xfrm>
          <a:prstGeom prst="rect">
            <a:avLst/>
          </a:prstGeom>
          <a:ln>
            <a:solidFill>
              <a:schemeClr val="tx1"/>
            </a:solidFill>
          </a:ln>
        </p:spPr>
      </p:pic>
      <p:pic>
        <p:nvPicPr>
          <p:cNvPr id="15" name="Picture 14" descr="Image of the Home tab with the Bulleted List, Numbered list and Indent icons emphasized.">
            <a:extLst>
              <a:ext uri="{FF2B5EF4-FFF2-40B4-BE49-F238E27FC236}">
                <a16:creationId xmlns:a16="http://schemas.microsoft.com/office/drawing/2014/main" id="{3CD0D377-EF1B-4A3E-AF9C-E4A5B9BA9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137" y="4471246"/>
            <a:ext cx="8260796" cy="682811"/>
          </a:xfrm>
          <a:prstGeom prst="rect">
            <a:avLst/>
          </a:prstGeom>
        </p:spPr>
      </p:pic>
    </p:spTree>
    <p:extLst>
      <p:ext uri="{BB962C8B-B14F-4D97-AF65-F5344CB8AC3E}">
        <p14:creationId xmlns:p14="http://schemas.microsoft.com/office/powerpoint/2010/main" val="3099053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Text</a:t>
            </a:r>
          </a:p>
        </p:txBody>
      </p:sp>
      <p:sp>
        <p:nvSpPr>
          <p:cNvPr id="3" name="Content Placeholder 2"/>
          <p:cNvSpPr>
            <a:spLocks noGrp="1"/>
          </p:cNvSpPr>
          <p:nvPr>
            <p:ph idx="1"/>
          </p:nvPr>
        </p:nvSpPr>
        <p:spPr/>
        <p:txBody>
          <a:bodyPr/>
          <a:lstStyle/>
          <a:p>
            <a:r>
              <a:rPr lang="en-US" dirty="0"/>
              <a:t>Can be completed by using the:</a:t>
            </a:r>
          </a:p>
          <a:p>
            <a:pPr lvl="1">
              <a:buClr>
                <a:schemeClr val="tx1"/>
              </a:buClr>
            </a:pPr>
            <a:r>
              <a:rPr lang="en-US" dirty="0">
                <a:solidFill>
                  <a:srgbClr val="0071BC"/>
                </a:solidFill>
              </a:rPr>
              <a:t>Font </a:t>
            </a:r>
            <a:r>
              <a:rPr lang="en-US" dirty="0"/>
              <a:t>group</a:t>
            </a:r>
            <a:r>
              <a:rPr lang="en-US" dirty="0">
                <a:solidFill>
                  <a:srgbClr val="0071BC"/>
                </a:solidFill>
              </a:rPr>
              <a:t> </a:t>
            </a:r>
            <a:r>
              <a:rPr lang="en-US" dirty="0"/>
              <a:t>on the Home tab</a:t>
            </a:r>
          </a:p>
          <a:p>
            <a:pPr lvl="1">
              <a:buClr>
                <a:schemeClr val="tx1"/>
              </a:buClr>
            </a:pPr>
            <a:r>
              <a:rPr lang="en-US" dirty="0">
                <a:solidFill>
                  <a:srgbClr val="710460"/>
                </a:solidFill>
              </a:rPr>
              <a:t>Mini toolbar </a:t>
            </a:r>
          </a:p>
          <a:p>
            <a:pPr lvl="2"/>
            <a:r>
              <a:rPr lang="en-US" dirty="0"/>
              <a:t>contains many of the same commands which are found in the Font group</a:t>
            </a:r>
          </a:p>
          <a:p>
            <a:pPr lvl="2"/>
            <a:r>
              <a:rPr lang="en-US" dirty="0"/>
              <a:t>appears over selected text </a:t>
            </a:r>
          </a:p>
          <a:p>
            <a:pPr lvl="1">
              <a:buClr>
                <a:schemeClr val="tx1"/>
              </a:buClr>
            </a:pPr>
            <a:r>
              <a:rPr lang="en-US" dirty="0">
                <a:solidFill>
                  <a:srgbClr val="2E8540"/>
                </a:solidFill>
              </a:rPr>
              <a:t>Paragraph </a:t>
            </a:r>
            <a:r>
              <a:rPr lang="en-US" dirty="0"/>
              <a:t>group on the Home tab</a:t>
            </a:r>
          </a:p>
        </p:txBody>
      </p:sp>
      <p:pic>
        <p:nvPicPr>
          <p:cNvPr id="16" name="Picture 15" descr="Image of the Home tab with the Font and Paragraph groups emphasized as well as the Mini toolbar.">
            <a:extLst>
              <a:ext uri="{FF2B5EF4-FFF2-40B4-BE49-F238E27FC236}">
                <a16:creationId xmlns:a16="http://schemas.microsoft.com/office/drawing/2014/main" id="{56DEC5F4-F694-4C2D-8ED8-7DD375A98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4529152"/>
            <a:ext cx="8230313" cy="2017951"/>
          </a:xfrm>
          <a:prstGeom prst="rect">
            <a:avLst/>
          </a:prstGeom>
        </p:spPr>
      </p:pic>
    </p:spTree>
    <p:extLst>
      <p:ext uri="{BB962C8B-B14F-4D97-AF65-F5344CB8AC3E}">
        <p14:creationId xmlns:p14="http://schemas.microsoft.com/office/powerpoint/2010/main" val="209547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WordArt</a:t>
            </a:r>
          </a:p>
        </p:txBody>
      </p:sp>
      <p:sp>
        <p:nvSpPr>
          <p:cNvPr id="3" name="Content Placeholder 2"/>
          <p:cNvSpPr>
            <a:spLocks noGrp="1"/>
          </p:cNvSpPr>
          <p:nvPr>
            <p:ph idx="1"/>
          </p:nvPr>
        </p:nvSpPr>
        <p:spPr/>
        <p:txBody>
          <a:bodyPr/>
          <a:lstStyle/>
          <a:p>
            <a:r>
              <a:rPr lang="en-US" dirty="0"/>
              <a:t>Is decorative text which can be added to a document</a:t>
            </a:r>
          </a:p>
          <a:p>
            <a:r>
              <a:rPr lang="en-US" dirty="0"/>
              <a:t>Can be added by clicking the </a:t>
            </a:r>
            <a:r>
              <a:rPr lang="en-US" dirty="0">
                <a:solidFill>
                  <a:srgbClr val="710460"/>
                </a:solidFill>
              </a:rPr>
              <a:t>WordArt icon </a:t>
            </a:r>
            <a:r>
              <a:rPr lang="en-US" dirty="0"/>
              <a:t>in the Text group on the Insert tab and choosing an option from the </a:t>
            </a:r>
            <a:r>
              <a:rPr lang="en-US" dirty="0">
                <a:solidFill>
                  <a:srgbClr val="2E8540"/>
                </a:solidFill>
              </a:rPr>
              <a:t>menu</a:t>
            </a:r>
            <a:r>
              <a:rPr lang="en-US" dirty="0"/>
              <a:t> </a:t>
            </a:r>
          </a:p>
        </p:txBody>
      </p:sp>
      <p:pic>
        <p:nvPicPr>
          <p:cNvPr id="16" name="Picture 15" descr="Image of the Insert tab with the WordArt section and the menu emphasized.">
            <a:extLst>
              <a:ext uri="{FF2B5EF4-FFF2-40B4-BE49-F238E27FC236}">
                <a16:creationId xmlns:a16="http://schemas.microsoft.com/office/drawing/2014/main" id="{E86BE8C3-8D61-44CF-B567-D9D0B67304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4108492"/>
            <a:ext cx="8230313" cy="2438611"/>
          </a:xfrm>
          <a:prstGeom prst="rect">
            <a:avLst/>
          </a:prstGeom>
        </p:spPr>
      </p:pic>
    </p:spTree>
    <p:extLst>
      <p:ext uri="{BB962C8B-B14F-4D97-AF65-F5344CB8AC3E}">
        <p14:creationId xmlns:p14="http://schemas.microsoft.com/office/powerpoint/2010/main" val="2548378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WordArt</a:t>
            </a:r>
          </a:p>
        </p:txBody>
      </p:sp>
      <p:sp>
        <p:nvSpPr>
          <p:cNvPr id="3" name="Content Placeholder 2"/>
          <p:cNvSpPr>
            <a:spLocks noGrp="1"/>
          </p:cNvSpPr>
          <p:nvPr>
            <p:ph idx="1"/>
          </p:nvPr>
        </p:nvSpPr>
        <p:spPr/>
        <p:txBody>
          <a:bodyPr/>
          <a:lstStyle/>
          <a:p>
            <a:r>
              <a:rPr lang="en-US" dirty="0"/>
              <a:t>When selected, makes the Drawing Tools section appear on the Ribbon and contains the </a:t>
            </a:r>
            <a:r>
              <a:rPr lang="en-US" dirty="0">
                <a:solidFill>
                  <a:srgbClr val="2E8540"/>
                </a:solidFill>
              </a:rPr>
              <a:t>Format</a:t>
            </a:r>
            <a:r>
              <a:rPr lang="en-US" dirty="0"/>
              <a:t> tab</a:t>
            </a:r>
          </a:p>
          <a:p>
            <a:pPr lvl="1"/>
            <a:r>
              <a:rPr lang="en-US" dirty="0"/>
              <a:t>this tab can be used to format WordArt</a:t>
            </a:r>
          </a:p>
        </p:txBody>
      </p:sp>
      <p:sp>
        <p:nvSpPr>
          <p:cNvPr id="6" name="Rectangle 5"/>
          <p:cNvSpPr/>
          <p:nvPr/>
        </p:nvSpPr>
        <p:spPr>
          <a:xfrm>
            <a:off x="470018" y="5625289"/>
            <a:ext cx="8229599" cy="932521"/>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It is important to note, the text entered in a text box, shape or WordArt can be formatted using the commands on the Home tab related to text or on the shortcut menu. </a:t>
            </a:r>
          </a:p>
        </p:txBody>
      </p:sp>
      <p:pic>
        <p:nvPicPr>
          <p:cNvPr id="7" name="Picture 6" descr="Image of the Format tab with the Drawing Tools section emphasized">
            <a:extLst>
              <a:ext uri="{FF2B5EF4-FFF2-40B4-BE49-F238E27FC236}">
                <a16:creationId xmlns:a16="http://schemas.microsoft.com/office/drawing/2014/main" id="{777BED7B-1CE9-48E9-8BEC-12540A2249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4720458"/>
            <a:ext cx="8229599" cy="827245"/>
          </a:xfrm>
          <a:prstGeom prst="rect">
            <a:avLst/>
          </a:prstGeom>
          <a:ln w="28575">
            <a:solidFill>
              <a:srgbClr val="2E8540"/>
            </a:solidFill>
          </a:ln>
        </p:spPr>
      </p:pic>
    </p:spTree>
    <p:extLst>
      <p:ext uri="{BB962C8B-B14F-4D97-AF65-F5344CB8AC3E}">
        <p14:creationId xmlns:p14="http://schemas.microsoft.com/office/powerpoint/2010/main" val="28652357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Can be inserted by:</a:t>
            </a:r>
          </a:p>
          <a:p>
            <a:pPr lvl="1"/>
            <a:r>
              <a:rPr lang="en-US" dirty="0"/>
              <a:t>clicking the </a:t>
            </a:r>
            <a:r>
              <a:rPr lang="en-US" dirty="0">
                <a:solidFill>
                  <a:srgbClr val="268139"/>
                </a:solidFill>
              </a:rPr>
              <a:t>Table icon </a:t>
            </a:r>
            <a:r>
              <a:rPr lang="en-US" dirty="0"/>
              <a:t>on the Insert tab and choosing an option from the </a:t>
            </a:r>
            <a:r>
              <a:rPr lang="en-US" dirty="0">
                <a:solidFill>
                  <a:srgbClr val="0071BC"/>
                </a:solidFill>
              </a:rPr>
              <a:t>menu</a:t>
            </a:r>
          </a:p>
          <a:p>
            <a:pPr lvl="1"/>
            <a:r>
              <a:rPr lang="en-US" dirty="0"/>
              <a:t>clicking the </a:t>
            </a:r>
            <a:r>
              <a:rPr lang="en-US" dirty="0">
                <a:solidFill>
                  <a:srgbClr val="CB0098"/>
                </a:solidFill>
              </a:rPr>
              <a:t>Table icon </a:t>
            </a:r>
            <a:r>
              <a:rPr lang="en-US" dirty="0"/>
              <a:t>in the content placeholder</a:t>
            </a:r>
            <a:endParaRPr lang="en-US" dirty="0">
              <a:solidFill>
                <a:schemeClr val="accent6"/>
              </a:solidFill>
            </a:endParaRPr>
          </a:p>
        </p:txBody>
      </p:sp>
      <p:pic>
        <p:nvPicPr>
          <p:cNvPr id="19" name="Picture 18" descr="Image of the Insert tab with the Table section emphasized and displaying the Insert Table dialog box and the Table icon in the content placeholder.">
            <a:extLst>
              <a:ext uri="{FF2B5EF4-FFF2-40B4-BE49-F238E27FC236}">
                <a16:creationId xmlns:a16="http://schemas.microsoft.com/office/drawing/2014/main" id="{486F6897-AEC0-4C61-B5AA-2E4F6EB8E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5807" y="3564714"/>
            <a:ext cx="5938019" cy="3194581"/>
          </a:xfrm>
          <a:prstGeom prst="rect">
            <a:avLst/>
          </a:prstGeom>
        </p:spPr>
      </p:pic>
    </p:spTree>
    <p:extLst>
      <p:ext uri="{BB962C8B-B14F-4D97-AF65-F5344CB8AC3E}">
        <p14:creationId xmlns:p14="http://schemas.microsoft.com/office/powerpoint/2010/main" val="3715807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Tables</a:t>
            </a:r>
          </a:p>
        </p:txBody>
      </p:sp>
      <p:sp>
        <p:nvSpPr>
          <p:cNvPr id="3" name="Content Placeholder 2"/>
          <p:cNvSpPr>
            <a:spLocks noGrp="1"/>
          </p:cNvSpPr>
          <p:nvPr>
            <p:ph idx="1"/>
          </p:nvPr>
        </p:nvSpPr>
        <p:spPr/>
        <p:txBody>
          <a:bodyPr/>
          <a:lstStyle/>
          <a:p>
            <a:r>
              <a:rPr lang="en-US" dirty="0"/>
              <a:t>When selected, makes the Table Tools section appear on the Ribbon and contains the </a:t>
            </a:r>
            <a:r>
              <a:rPr lang="en-US" dirty="0">
                <a:solidFill>
                  <a:srgbClr val="2E8540"/>
                </a:solidFill>
              </a:rPr>
              <a:t>Design</a:t>
            </a:r>
            <a:r>
              <a:rPr lang="en-US" dirty="0"/>
              <a:t> and </a:t>
            </a:r>
            <a:r>
              <a:rPr lang="en-US" dirty="0">
                <a:solidFill>
                  <a:srgbClr val="0071BC"/>
                </a:solidFill>
              </a:rPr>
              <a:t>Layout </a:t>
            </a:r>
            <a:r>
              <a:rPr lang="en-US" dirty="0"/>
              <a:t>tabs</a:t>
            </a:r>
          </a:p>
          <a:p>
            <a:pPr lvl="1"/>
            <a:r>
              <a:rPr lang="en-US" dirty="0"/>
              <a:t>these tabs can be used to format the table</a:t>
            </a:r>
          </a:p>
        </p:txBody>
      </p:sp>
      <p:pic>
        <p:nvPicPr>
          <p:cNvPr id="11" name="Picture 10" descr="Images of the Ribbon with the Design tab emphasized.">
            <a:extLst>
              <a:ext uri="{FF2B5EF4-FFF2-40B4-BE49-F238E27FC236}">
                <a16:creationId xmlns:a16="http://schemas.microsoft.com/office/drawing/2014/main" id="{F0D9870B-59D4-4F55-9E23-3311B2F3E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295" y="4435205"/>
            <a:ext cx="8216322" cy="1003364"/>
          </a:xfrm>
          <a:prstGeom prst="rect">
            <a:avLst/>
          </a:prstGeom>
          <a:ln w="28575">
            <a:solidFill>
              <a:srgbClr val="2E8540"/>
            </a:solidFill>
          </a:ln>
        </p:spPr>
      </p:pic>
      <p:pic>
        <p:nvPicPr>
          <p:cNvPr id="13" name="Picture 12" descr="Images of the Ribbon with the Layout tab emphasized.">
            <a:extLst>
              <a:ext uri="{FF2B5EF4-FFF2-40B4-BE49-F238E27FC236}">
                <a16:creationId xmlns:a16="http://schemas.microsoft.com/office/drawing/2014/main" id="{EAA05350-49A5-46CA-A3D3-C90BF304E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295" y="5543739"/>
            <a:ext cx="8216322" cy="1003364"/>
          </a:xfrm>
          <a:prstGeom prst="rect">
            <a:avLst/>
          </a:prstGeom>
          <a:ln w="28575">
            <a:solidFill>
              <a:srgbClr val="0071BC"/>
            </a:solidFill>
          </a:ln>
        </p:spPr>
      </p:pic>
    </p:spTree>
    <p:extLst>
      <p:ext uri="{BB962C8B-B14F-4D97-AF65-F5344CB8AC3E}">
        <p14:creationId xmlns:p14="http://schemas.microsoft.com/office/powerpoint/2010/main" val="809814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a:t>
            </a:r>
          </a:p>
        </p:txBody>
      </p:sp>
      <p:sp>
        <p:nvSpPr>
          <p:cNvPr id="3" name="Content Placeholder 2"/>
          <p:cNvSpPr>
            <a:spLocks noGrp="1"/>
          </p:cNvSpPr>
          <p:nvPr>
            <p:ph idx="1"/>
          </p:nvPr>
        </p:nvSpPr>
        <p:spPr>
          <a:xfrm>
            <a:off x="470018" y="1253330"/>
            <a:ext cx="5125799" cy="5293773"/>
          </a:xfrm>
        </p:spPr>
        <p:txBody>
          <a:bodyPr/>
          <a:lstStyle/>
          <a:p>
            <a:r>
              <a:rPr lang="en-US" dirty="0"/>
              <a:t>Can be entered in tables by placing the cursor in the cell where a user wants to add text and beginning to type</a:t>
            </a:r>
          </a:p>
        </p:txBody>
      </p:sp>
      <p:sp>
        <p:nvSpPr>
          <p:cNvPr id="5" name="Rectangle 4"/>
          <p:cNvSpPr/>
          <p:nvPr/>
        </p:nvSpPr>
        <p:spPr>
          <a:xfrm>
            <a:off x="453907" y="4905375"/>
            <a:ext cx="8245711" cy="1021730"/>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Row Height: increases automatically to make room for the text</a:t>
            </a:r>
          </a:p>
          <a:p>
            <a:r>
              <a:rPr lang="en-US" sz="2000" dirty="0">
                <a:solidFill>
                  <a:schemeClr val="tx1"/>
                </a:solidFill>
                <a:latin typeface="Arial" panose="020B0604020202020204" pitchFamily="34" charset="0"/>
                <a:cs typeface="Arial" panose="020B0604020202020204" pitchFamily="34" charset="0"/>
              </a:rPr>
              <a:t>Column Width: does not change to make room for the text; text will wrap at the right border</a:t>
            </a:r>
          </a:p>
        </p:txBody>
      </p:sp>
      <p:sp>
        <p:nvSpPr>
          <p:cNvPr id="10" name="Rectangle 9"/>
          <p:cNvSpPr/>
          <p:nvPr/>
        </p:nvSpPr>
        <p:spPr>
          <a:xfrm>
            <a:off x="462031" y="5953903"/>
            <a:ext cx="8228062" cy="609490"/>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Formatting Text in a Table: can be completed by using the same commands as formatting text not in a table </a:t>
            </a:r>
          </a:p>
        </p:txBody>
      </p:sp>
      <p:pic>
        <p:nvPicPr>
          <p:cNvPr id="6" name="Picture 5" descr="Image of a table with text in the first ce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561" y="1253330"/>
            <a:ext cx="3324421" cy="2857242"/>
          </a:xfrm>
          <a:prstGeom prst="rect">
            <a:avLst/>
          </a:prstGeom>
        </p:spPr>
      </p:pic>
    </p:spTree>
    <p:extLst>
      <p:ext uri="{BB962C8B-B14F-4D97-AF65-F5344CB8AC3E}">
        <p14:creationId xmlns:p14="http://schemas.microsoft.com/office/powerpoint/2010/main" val="1684111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Deleting Tables</a:t>
            </a:r>
          </a:p>
        </p:txBody>
      </p:sp>
      <p:sp>
        <p:nvSpPr>
          <p:cNvPr id="3" name="Content Placeholder 2"/>
          <p:cNvSpPr>
            <a:spLocks noGrp="1"/>
          </p:cNvSpPr>
          <p:nvPr>
            <p:ph idx="1"/>
          </p:nvPr>
        </p:nvSpPr>
        <p:spPr/>
        <p:txBody>
          <a:bodyPr/>
          <a:lstStyle/>
          <a:p>
            <a:r>
              <a:rPr lang="en-US" dirty="0"/>
              <a:t>Can be completed by:</a:t>
            </a:r>
          </a:p>
          <a:p>
            <a:pPr lvl="1"/>
            <a:r>
              <a:rPr lang="en-US" dirty="0"/>
              <a:t>selecting the table</a:t>
            </a:r>
          </a:p>
          <a:p>
            <a:pPr lvl="1"/>
            <a:r>
              <a:rPr lang="en-US" dirty="0"/>
              <a:t>clicking the Delete icon on the Table Tools Layout tab</a:t>
            </a:r>
          </a:p>
          <a:p>
            <a:pPr lvl="1"/>
            <a:r>
              <a:rPr lang="en-US" dirty="0"/>
              <a:t>choosing </a:t>
            </a:r>
            <a:r>
              <a:rPr lang="en-US" dirty="0">
                <a:solidFill>
                  <a:srgbClr val="2E8540"/>
                </a:solidFill>
              </a:rPr>
              <a:t>Delete Table </a:t>
            </a:r>
            <a:r>
              <a:rPr lang="en-US" dirty="0"/>
              <a:t>from the menu</a:t>
            </a:r>
          </a:p>
        </p:txBody>
      </p:sp>
      <p:sp>
        <p:nvSpPr>
          <p:cNvPr id="10" name="Rectangle 9"/>
          <p:cNvSpPr/>
          <p:nvPr/>
        </p:nvSpPr>
        <p:spPr>
          <a:xfrm>
            <a:off x="470017" y="5943605"/>
            <a:ext cx="8229599" cy="603497"/>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Tables can also be deleted by selecting the table and then pressing the Delete key on the keyboard.</a:t>
            </a:r>
          </a:p>
        </p:txBody>
      </p:sp>
      <p:pic>
        <p:nvPicPr>
          <p:cNvPr id="17" name="Picture 16" descr="Image of the Layout tab with the Delete Table section emphasized.">
            <a:extLst>
              <a:ext uri="{FF2B5EF4-FFF2-40B4-BE49-F238E27FC236}">
                <a16:creationId xmlns:a16="http://schemas.microsoft.com/office/drawing/2014/main" id="{E272B9D3-8E17-4057-B0F2-8C6606F52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454" y="4483412"/>
            <a:ext cx="8229599" cy="1399524"/>
          </a:xfrm>
          <a:prstGeom prst="rect">
            <a:avLst/>
          </a:prstGeom>
        </p:spPr>
      </p:pic>
    </p:spTree>
    <p:extLst>
      <p:ext uri="{BB962C8B-B14F-4D97-AF65-F5344CB8AC3E}">
        <p14:creationId xmlns:p14="http://schemas.microsoft.com/office/powerpoint/2010/main" val="3348541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Shapes</a:t>
            </a:r>
          </a:p>
        </p:txBody>
      </p:sp>
      <p:sp>
        <p:nvSpPr>
          <p:cNvPr id="3" name="Content Placeholder 2"/>
          <p:cNvSpPr>
            <a:spLocks noGrp="1"/>
          </p:cNvSpPr>
          <p:nvPr>
            <p:ph idx="1"/>
          </p:nvPr>
        </p:nvSpPr>
        <p:spPr/>
        <p:txBody>
          <a:bodyPr/>
          <a:lstStyle/>
          <a:p>
            <a:r>
              <a:rPr lang="en-US" dirty="0"/>
              <a:t>Are objects which can be added to presentations such as circles, lines, rectangles, etc.</a:t>
            </a:r>
          </a:p>
          <a:p>
            <a:r>
              <a:rPr lang="en-US" dirty="0"/>
              <a:t>Can function as a text box or a design element</a:t>
            </a:r>
          </a:p>
        </p:txBody>
      </p:sp>
      <p:sp>
        <p:nvSpPr>
          <p:cNvPr id="6" name="Rectangle 5"/>
          <p:cNvSpPr/>
          <p:nvPr/>
        </p:nvSpPr>
        <p:spPr>
          <a:xfrm>
            <a:off x="5318765" y="4432192"/>
            <a:ext cx="3355217" cy="1535173"/>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Shapes are added to presentations as floating objects, meaning they can be positioned anywhere on the page.</a:t>
            </a:r>
          </a:p>
        </p:txBody>
      </p:sp>
      <p:pic>
        <p:nvPicPr>
          <p:cNvPr id="19" name="Picture 18" descr="Image of an open slide presentation showing where shapes have been inserted.">
            <a:extLst>
              <a:ext uri="{FF2B5EF4-FFF2-40B4-BE49-F238E27FC236}">
                <a16:creationId xmlns:a16="http://schemas.microsoft.com/office/drawing/2014/main" id="{004B3A72-20D2-41D6-80AC-5F39C54BF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656" y="3754902"/>
            <a:ext cx="4298053" cy="2889754"/>
          </a:xfrm>
          <a:prstGeom prst="rect">
            <a:avLst/>
          </a:prstGeom>
        </p:spPr>
      </p:pic>
    </p:spTree>
    <p:extLst>
      <p:ext uri="{BB962C8B-B14F-4D97-AF65-F5344CB8AC3E}">
        <p14:creationId xmlns:p14="http://schemas.microsoft.com/office/powerpoint/2010/main" val="18457345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Shapes</a:t>
            </a:r>
          </a:p>
        </p:txBody>
      </p:sp>
      <p:sp>
        <p:nvSpPr>
          <p:cNvPr id="3" name="Content Placeholder 2"/>
          <p:cNvSpPr>
            <a:spLocks noGrp="1"/>
          </p:cNvSpPr>
          <p:nvPr>
            <p:ph idx="1"/>
          </p:nvPr>
        </p:nvSpPr>
        <p:spPr/>
        <p:txBody>
          <a:bodyPr/>
          <a:lstStyle/>
          <a:p>
            <a:r>
              <a:rPr lang="en-US" dirty="0"/>
              <a:t>Can be added by clicking the </a:t>
            </a:r>
            <a:r>
              <a:rPr lang="en-US" dirty="0">
                <a:solidFill>
                  <a:srgbClr val="268139"/>
                </a:solidFill>
              </a:rPr>
              <a:t>Shapes icon </a:t>
            </a:r>
            <a:r>
              <a:rPr lang="en-US" dirty="0"/>
              <a:t>in the Illustrations group on the Insert tab and choosing an option from the </a:t>
            </a:r>
            <a:r>
              <a:rPr lang="en-US" dirty="0">
                <a:solidFill>
                  <a:srgbClr val="0071BC"/>
                </a:solidFill>
              </a:rPr>
              <a:t>menu </a:t>
            </a:r>
            <a:endParaRPr lang="en-US" dirty="0"/>
          </a:p>
        </p:txBody>
      </p:sp>
      <p:pic>
        <p:nvPicPr>
          <p:cNvPr id="18" name="Picture 17" descr="Image of an open slide presentation with the Insert tab showing and the Shapes icon and menu emphasized.">
            <a:extLst>
              <a:ext uri="{FF2B5EF4-FFF2-40B4-BE49-F238E27FC236}">
                <a16:creationId xmlns:a16="http://schemas.microsoft.com/office/drawing/2014/main" id="{2CB3FD73-5FF2-4CA7-9B1C-C5BC7EC12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4921" y="2815310"/>
            <a:ext cx="5694158" cy="3944454"/>
          </a:xfrm>
          <a:prstGeom prst="rect">
            <a:avLst/>
          </a:prstGeom>
        </p:spPr>
      </p:pic>
    </p:spTree>
    <p:extLst>
      <p:ext uri="{BB962C8B-B14F-4D97-AF65-F5344CB8AC3E}">
        <p14:creationId xmlns:p14="http://schemas.microsoft.com/office/powerpoint/2010/main" val="27079008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Shapes</a:t>
            </a:r>
          </a:p>
        </p:txBody>
      </p:sp>
      <p:sp>
        <p:nvSpPr>
          <p:cNvPr id="3" name="Content Placeholder 2"/>
          <p:cNvSpPr>
            <a:spLocks noGrp="1"/>
          </p:cNvSpPr>
          <p:nvPr>
            <p:ph idx="1"/>
          </p:nvPr>
        </p:nvSpPr>
        <p:spPr/>
        <p:txBody>
          <a:bodyPr>
            <a:normAutofit/>
          </a:bodyPr>
          <a:lstStyle/>
          <a:p>
            <a:r>
              <a:rPr lang="en-US" sz="2900" dirty="0"/>
              <a:t>Can have text entered into it by selecting it and beginning to type </a:t>
            </a:r>
          </a:p>
          <a:p>
            <a:r>
              <a:rPr lang="en-US" sz="2900" dirty="0"/>
              <a:t>Can be resized by clicking and dragging on the </a:t>
            </a:r>
            <a:r>
              <a:rPr lang="en-US" sz="2900" dirty="0">
                <a:solidFill>
                  <a:srgbClr val="BB3D1F"/>
                </a:solidFill>
              </a:rPr>
              <a:t>sizing handles </a:t>
            </a:r>
            <a:r>
              <a:rPr lang="en-US" sz="2900" dirty="0"/>
              <a:t>or have the appearance modified by using the </a:t>
            </a:r>
            <a:r>
              <a:rPr lang="en-US" sz="2900" dirty="0">
                <a:solidFill>
                  <a:srgbClr val="710460"/>
                </a:solidFill>
              </a:rPr>
              <a:t>yellow circles</a:t>
            </a:r>
          </a:p>
          <a:p>
            <a:r>
              <a:rPr lang="en-US" sz="2900" dirty="0"/>
              <a:t>Can be rotated using the </a:t>
            </a:r>
            <a:r>
              <a:rPr lang="en-US" sz="2900" dirty="0">
                <a:solidFill>
                  <a:srgbClr val="2E8540"/>
                </a:solidFill>
              </a:rPr>
              <a:t>rotating handle</a:t>
            </a:r>
          </a:p>
          <a:p>
            <a:r>
              <a:rPr lang="en-US" sz="2900" dirty="0"/>
              <a:t>Can have the layout adjusted by clicking on the </a:t>
            </a:r>
            <a:r>
              <a:rPr lang="en-US" sz="2900" dirty="0">
                <a:solidFill>
                  <a:srgbClr val="CB0098"/>
                </a:solidFill>
              </a:rPr>
              <a:t>Layout Options icon</a:t>
            </a:r>
          </a:p>
          <a:p>
            <a:r>
              <a:rPr lang="en-US" sz="2900" dirty="0"/>
              <a:t>Can be deleted by selecting the shape and pressing the Delete key</a:t>
            </a:r>
          </a:p>
        </p:txBody>
      </p:sp>
      <p:pic>
        <p:nvPicPr>
          <p:cNvPr id="6" name="Picture 5" descr="Image of the locations of all handles on a shape and the layout options dropdown.">
            <a:extLst>
              <a:ext uri="{FF2B5EF4-FFF2-40B4-BE49-F238E27FC236}">
                <a16:creationId xmlns:a16="http://schemas.microsoft.com/office/drawing/2014/main" id="{596BF9C1-4EDA-4077-95B6-5071DC9B6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5526" y="5271986"/>
            <a:ext cx="2997222" cy="1554115"/>
          </a:xfrm>
          <a:prstGeom prst="rect">
            <a:avLst/>
          </a:prstGeom>
        </p:spPr>
      </p:pic>
    </p:spTree>
    <p:extLst>
      <p:ext uri="{BB962C8B-B14F-4D97-AF65-F5344CB8AC3E}">
        <p14:creationId xmlns:p14="http://schemas.microsoft.com/office/powerpoint/2010/main" val="709969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Boxes</a:t>
            </a:r>
          </a:p>
        </p:txBody>
      </p:sp>
      <p:sp>
        <p:nvSpPr>
          <p:cNvPr id="3" name="Content Placeholder 2"/>
          <p:cNvSpPr>
            <a:spLocks noGrp="1"/>
          </p:cNvSpPr>
          <p:nvPr>
            <p:ph idx="1"/>
          </p:nvPr>
        </p:nvSpPr>
        <p:spPr/>
        <p:txBody>
          <a:bodyPr/>
          <a:lstStyle/>
          <a:p>
            <a:r>
              <a:rPr lang="en-US" dirty="0"/>
              <a:t>Are objects in which text can be added and placed anywhere on a slide</a:t>
            </a:r>
          </a:p>
          <a:p>
            <a:r>
              <a:rPr lang="en-US" dirty="0"/>
              <a:t>Can be used as design elements on a slide by formatting them</a:t>
            </a:r>
          </a:p>
        </p:txBody>
      </p:sp>
      <p:pic>
        <p:nvPicPr>
          <p:cNvPr id="11" name="Picture 10" descr="Image of an open presentation showing the location of a text box">
            <a:extLst>
              <a:ext uri="{FF2B5EF4-FFF2-40B4-BE49-F238E27FC236}">
                <a16:creationId xmlns:a16="http://schemas.microsoft.com/office/drawing/2014/main" id="{D35CD2A6-A18A-4858-B79D-9B23CF12F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7927" y="3293430"/>
            <a:ext cx="5188146" cy="3493311"/>
          </a:xfrm>
          <a:prstGeom prst="rect">
            <a:avLst/>
          </a:prstGeom>
        </p:spPr>
      </p:pic>
    </p:spTree>
    <p:extLst>
      <p:ext uri="{BB962C8B-B14F-4D97-AF65-F5344CB8AC3E}">
        <p14:creationId xmlns:p14="http://schemas.microsoft.com/office/powerpoint/2010/main" val="15411388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Boxes</a:t>
            </a:r>
          </a:p>
        </p:txBody>
      </p:sp>
      <p:sp>
        <p:nvSpPr>
          <p:cNvPr id="3" name="Content Placeholder 2"/>
          <p:cNvSpPr>
            <a:spLocks noGrp="1"/>
          </p:cNvSpPr>
          <p:nvPr>
            <p:ph idx="1"/>
          </p:nvPr>
        </p:nvSpPr>
        <p:spPr/>
        <p:txBody>
          <a:bodyPr/>
          <a:lstStyle/>
          <a:p>
            <a:r>
              <a:rPr lang="en-US" dirty="0"/>
              <a:t>Can be added by clicking the </a:t>
            </a:r>
            <a:r>
              <a:rPr lang="en-US" dirty="0">
                <a:solidFill>
                  <a:srgbClr val="268139"/>
                </a:solidFill>
              </a:rPr>
              <a:t>Text Box icon </a:t>
            </a:r>
            <a:r>
              <a:rPr lang="en-US" dirty="0"/>
              <a:t>in the Text group on the Insert tab and then clicking and dragging the mouse where the </a:t>
            </a:r>
            <a:br>
              <a:rPr lang="en-US" dirty="0"/>
            </a:br>
            <a:r>
              <a:rPr lang="en-US" dirty="0">
                <a:solidFill>
                  <a:srgbClr val="0071BC"/>
                </a:solidFill>
              </a:rPr>
              <a:t>text box</a:t>
            </a:r>
            <a:r>
              <a:rPr lang="en-US" dirty="0">
                <a:solidFill>
                  <a:schemeClr val="accent6"/>
                </a:solidFill>
              </a:rPr>
              <a:t> </a:t>
            </a:r>
            <a:r>
              <a:rPr lang="en-US" dirty="0"/>
              <a:t>needs to be placed</a:t>
            </a:r>
          </a:p>
        </p:txBody>
      </p:sp>
      <p:pic>
        <p:nvPicPr>
          <p:cNvPr id="16" name="Picture 15" descr="Image of an open slide presentation showing the Insert tab with the Text Box icon emphasized as well as where the text box is located on the slide.">
            <a:extLst>
              <a:ext uri="{FF2B5EF4-FFF2-40B4-BE49-F238E27FC236}">
                <a16:creationId xmlns:a16="http://schemas.microsoft.com/office/drawing/2014/main" id="{CAEBD4C8-8127-498B-A451-89E40CFE1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8666" y="3252936"/>
            <a:ext cx="5047926" cy="3487214"/>
          </a:xfrm>
          <a:prstGeom prst="rect">
            <a:avLst/>
          </a:prstGeom>
        </p:spPr>
      </p:pic>
    </p:spTree>
    <p:extLst>
      <p:ext uri="{BB962C8B-B14F-4D97-AF65-F5344CB8AC3E}">
        <p14:creationId xmlns:p14="http://schemas.microsoft.com/office/powerpoint/2010/main" val="30844252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Boxes</a:t>
            </a:r>
          </a:p>
        </p:txBody>
      </p:sp>
      <p:sp>
        <p:nvSpPr>
          <p:cNvPr id="3" name="Content Placeholder 2"/>
          <p:cNvSpPr>
            <a:spLocks noGrp="1"/>
          </p:cNvSpPr>
          <p:nvPr>
            <p:ph idx="1"/>
          </p:nvPr>
        </p:nvSpPr>
        <p:spPr/>
        <p:txBody>
          <a:bodyPr/>
          <a:lstStyle/>
          <a:p>
            <a:r>
              <a:rPr lang="en-US" dirty="0"/>
              <a:t>Can have text entered into them by selecting them and beginning to type </a:t>
            </a:r>
          </a:p>
          <a:p>
            <a:r>
              <a:rPr lang="en-US" dirty="0"/>
              <a:t>Can be resized by clicking and dragging on the </a:t>
            </a:r>
            <a:r>
              <a:rPr lang="en-US" dirty="0">
                <a:solidFill>
                  <a:srgbClr val="0071BC"/>
                </a:solidFill>
              </a:rPr>
              <a:t>sizing handles</a:t>
            </a:r>
          </a:p>
          <a:p>
            <a:r>
              <a:rPr lang="en-US" dirty="0"/>
              <a:t>Can be rotated using the </a:t>
            </a:r>
            <a:r>
              <a:rPr lang="en-US" dirty="0">
                <a:solidFill>
                  <a:srgbClr val="2E8540"/>
                </a:solidFill>
              </a:rPr>
              <a:t>rotating handle</a:t>
            </a:r>
          </a:p>
          <a:p>
            <a:r>
              <a:rPr lang="en-US" dirty="0"/>
              <a:t>Can be deleted by selecting the text box and pressing the Delete key</a:t>
            </a:r>
          </a:p>
        </p:txBody>
      </p:sp>
      <p:pic>
        <p:nvPicPr>
          <p:cNvPr id="16" name="Picture 15" descr="Image of the locations of all handles on a text box.">
            <a:extLst>
              <a:ext uri="{FF2B5EF4-FFF2-40B4-BE49-F238E27FC236}">
                <a16:creationId xmlns:a16="http://schemas.microsoft.com/office/drawing/2014/main" id="{7EAA5D52-4127-4441-8B7F-0B265C636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3964" y="4796597"/>
            <a:ext cx="3036071" cy="1932599"/>
          </a:xfrm>
          <a:prstGeom prst="rect">
            <a:avLst/>
          </a:prstGeom>
        </p:spPr>
      </p:pic>
    </p:spTree>
    <p:extLst>
      <p:ext uri="{BB962C8B-B14F-4D97-AF65-F5344CB8AC3E}">
        <p14:creationId xmlns:p14="http://schemas.microsoft.com/office/powerpoint/2010/main" val="1564521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Boxes &amp; Shapes</a:t>
            </a:r>
          </a:p>
        </p:txBody>
      </p:sp>
      <p:sp>
        <p:nvSpPr>
          <p:cNvPr id="3" name="Content Placeholder 2"/>
          <p:cNvSpPr>
            <a:spLocks noGrp="1"/>
          </p:cNvSpPr>
          <p:nvPr>
            <p:ph idx="1"/>
          </p:nvPr>
        </p:nvSpPr>
        <p:spPr/>
        <p:txBody>
          <a:bodyPr/>
          <a:lstStyle/>
          <a:p>
            <a:r>
              <a:rPr lang="en-US" dirty="0"/>
              <a:t>When selected, makes the Drawing Tools section appear on the Ribbon and contains the </a:t>
            </a:r>
            <a:r>
              <a:rPr lang="en-US" dirty="0">
                <a:solidFill>
                  <a:srgbClr val="006FBC"/>
                </a:solidFill>
              </a:rPr>
              <a:t>Format</a:t>
            </a:r>
            <a:r>
              <a:rPr lang="en-US" dirty="0"/>
              <a:t> tab</a:t>
            </a:r>
          </a:p>
          <a:p>
            <a:pPr lvl="1"/>
            <a:r>
              <a:rPr lang="en-US" dirty="0"/>
              <a:t>this tab can be used to format shapes and text boxes</a:t>
            </a:r>
          </a:p>
        </p:txBody>
      </p:sp>
      <p:sp>
        <p:nvSpPr>
          <p:cNvPr id="6" name="Rectangle 5"/>
          <p:cNvSpPr/>
          <p:nvPr/>
        </p:nvSpPr>
        <p:spPr>
          <a:xfrm>
            <a:off x="470019" y="5643583"/>
            <a:ext cx="8229598" cy="908991"/>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It is important to note, the text entered in a text box, shape or WordArt can be formatted using the commands on the </a:t>
            </a:r>
            <a:r>
              <a:rPr lang="en-US" sz="2000" b="1" dirty="0">
                <a:solidFill>
                  <a:srgbClr val="2E8540"/>
                </a:solidFill>
                <a:latin typeface="Arial" panose="020B0604020202020204" pitchFamily="34" charset="0"/>
                <a:cs typeface="Arial" panose="020B0604020202020204" pitchFamily="34" charset="0"/>
              </a:rPr>
              <a:t>Home </a:t>
            </a:r>
            <a:r>
              <a:rPr lang="en-US" sz="2000" dirty="0">
                <a:solidFill>
                  <a:schemeClr val="tx1"/>
                </a:solidFill>
                <a:latin typeface="Arial" panose="020B0604020202020204" pitchFamily="34" charset="0"/>
                <a:cs typeface="Arial" panose="020B0604020202020204" pitchFamily="34" charset="0"/>
              </a:rPr>
              <a:t>tab</a:t>
            </a:r>
            <a:r>
              <a:rPr lang="en-US" sz="2000" dirty="0">
                <a:solidFill>
                  <a:srgbClr val="2E8540"/>
                </a:solidFill>
                <a:latin typeface="Arial" panose="020B0604020202020204" pitchFamily="34" charset="0"/>
                <a:cs typeface="Arial" panose="020B0604020202020204" pitchFamily="34" charset="0"/>
              </a:rPr>
              <a:t> </a:t>
            </a:r>
            <a:r>
              <a:rPr lang="en-US" sz="2000" dirty="0">
                <a:solidFill>
                  <a:schemeClr val="tx1"/>
                </a:solidFill>
                <a:latin typeface="Arial" panose="020B0604020202020204" pitchFamily="34" charset="0"/>
                <a:cs typeface="Arial" panose="020B0604020202020204" pitchFamily="34" charset="0"/>
              </a:rPr>
              <a:t>related to text or on the shortcut menu. </a:t>
            </a:r>
          </a:p>
        </p:txBody>
      </p:sp>
      <p:pic>
        <p:nvPicPr>
          <p:cNvPr id="7" name="Picture 6" descr="Image of the Ribbon with the Format tab emphasized.">
            <a:extLst>
              <a:ext uri="{FF2B5EF4-FFF2-40B4-BE49-F238E27FC236}">
                <a16:creationId xmlns:a16="http://schemas.microsoft.com/office/drawing/2014/main" id="{684ABC67-C202-487B-93D6-B9621E5D1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7" y="3844023"/>
            <a:ext cx="8203965" cy="825450"/>
          </a:xfrm>
          <a:prstGeom prst="rect">
            <a:avLst/>
          </a:prstGeom>
          <a:ln w="28575">
            <a:solidFill>
              <a:srgbClr val="0071BC"/>
            </a:solidFill>
          </a:ln>
        </p:spPr>
      </p:pic>
      <p:pic>
        <p:nvPicPr>
          <p:cNvPr id="10" name="Picture 9" descr="Image of the Ribbon with the Home tab emphasized.">
            <a:extLst>
              <a:ext uri="{FF2B5EF4-FFF2-40B4-BE49-F238E27FC236}">
                <a16:creationId xmlns:a16="http://schemas.microsoft.com/office/drawing/2014/main" id="{CAEE2A36-6B63-45C5-8F6D-25828DAADD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1" y="4743803"/>
            <a:ext cx="8229598" cy="825450"/>
          </a:xfrm>
          <a:prstGeom prst="rect">
            <a:avLst/>
          </a:prstGeom>
          <a:ln w="28575">
            <a:solidFill>
              <a:srgbClr val="2E8540"/>
            </a:solidFill>
          </a:ln>
        </p:spPr>
      </p:pic>
    </p:spTree>
    <p:extLst>
      <p:ext uri="{BB962C8B-B14F-4D97-AF65-F5344CB8AC3E}">
        <p14:creationId xmlns:p14="http://schemas.microsoft.com/office/powerpoint/2010/main" val="18467520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Pictures</a:t>
            </a:r>
          </a:p>
        </p:txBody>
      </p:sp>
      <p:sp>
        <p:nvSpPr>
          <p:cNvPr id="3" name="Content Placeholder 2"/>
          <p:cNvSpPr>
            <a:spLocks noGrp="1"/>
          </p:cNvSpPr>
          <p:nvPr>
            <p:ph idx="1"/>
          </p:nvPr>
        </p:nvSpPr>
        <p:spPr/>
        <p:txBody>
          <a:bodyPr>
            <a:normAutofit/>
          </a:bodyPr>
          <a:lstStyle/>
          <a:p>
            <a:r>
              <a:rPr lang="en-US" dirty="0"/>
              <a:t>Can be added by:</a:t>
            </a:r>
          </a:p>
          <a:p>
            <a:pPr lvl="1"/>
            <a:r>
              <a:rPr lang="en-US" dirty="0"/>
              <a:t>clicking the </a:t>
            </a:r>
            <a:r>
              <a:rPr lang="en-US" dirty="0">
                <a:solidFill>
                  <a:srgbClr val="268139"/>
                </a:solidFill>
              </a:rPr>
              <a:t>Pictures</a:t>
            </a:r>
            <a:br>
              <a:rPr lang="en-US" dirty="0">
                <a:solidFill>
                  <a:srgbClr val="268139"/>
                </a:solidFill>
              </a:rPr>
            </a:br>
            <a:r>
              <a:rPr lang="en-US" dirty="0">
                <a:solidFill>
                  <a:srgbClr val="268139"/>
                </a:solidFill>
              </a:rPr>
              <a:t>icon</a:t>
            </a:r>
            <a:r>
              <a:rPr lang="en-US" dirty="0"/>
              <a:t> in the Images </a:t>
            </a:r>
            <a:br>
              <a:rPr lang="en-US" dirty="0"/>
            </a:br>
            <a:r>
              <a:rPr lang="en-US" dirty="0"/>
              <a:t>group on the Insert </a:t>
            </a:r>
            <a:br>
              <a:rPr lang="en-US" dirty="0"/>
            </a:br>
            <a:r>
              <a:rPr lang="en-US" dirty="0"/>
              <a:t>tab and locating the </a:t>
            </a:r>
            <a:br>
              <a:rPr lang="en-US" dirty="0"/>
            </a:br>
            <a:r>
              <a:rPr lang="en-US" dirty="0"/>
              <a:t>file to be added</a:t>
            </a:r>
          </a:p>
          <a:p>
            <a:pPr lvl="1"/>
            <a:r>
              <a:rPr lang="en-US" dirty="0"/>
              <a:t>clicking the </a:t>
            </a:r>
            <a:r>
              <a:rPr lang="en-US" dirty="0">
                <a:solidFill>
                  <a:srgbClr val="0071BC"/>
                </a:solidFill>
              </a:rPr>
              <a:t>Pictures</a:t>
            </a:r>
            <a:r>
              <a:rPr lang="en-US" dirty="0"/>
              <a:t> </a:t>
            </a:r>
            <a:br>
              <a:rPr lang="en-US" dirty="0"/>
            </a:br>
            <a:r>
              <a:rPr lang="en-US" dirty="0"/>
              <a:t>or </a:t>
            </a:r>
            <a:r>
              <a:rPr lang="en-US" dirty="0">
                <a:solidFill>
                  <a:srgbClr val="006FBC"/>
                </a:solidFill>
              </a:rPr>
              <a:t>Online Pictures </a:t>
            </a:r>
            <a:br>
              <a:rPr lang="en-US" dirty="0">
                <a:solidFill>
                  <a:srgbClr val="006FBC"/>
                </a:solidFill>
              </a:rPr>
            </a:br>
            <a:r>
              <a:rPr lang="en-US" dirty="0">
                <a:solidFill>
                  <a:srgbClr val="006FBC"/>
                </a:solidFill>
              </a:rPr>
              <a:t>icon </a:t>
            </a:r>
            <a:r>
              <a:rPr lang="en-US" dirty="0"/>
              <a:t>in the content placeholder</a:t>
            </a:r>
          </a:p>
        </p:txBody>
      </p:sp>
      <p:pic>
        <p:nvPicPr>
          <p:cNvPr id="15" name="Picture 14" descr="Image of an open presentation showing the Insert tab and emphasizing the Pictures icon as well as the Pictures and Online Pictures icon in the content placeholder">
            <a:extLst>
              <a:ext uri="{FF2B5EF4-FFF2-40B4-BE49-F238E27FC236}">
                <a16:creationId xmlns:a16="http://schemas.microsoft.com/office/drawing/2014/main" id="{FFE2D198-A74F-49B6-8785-87C13CD91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4817" y="1678350"/>
            <a:ext cx="4426080" cy="2725148"/>
          </a:xfrm>
          <a:prstGeom prst="rect">
            <a:avLst/>
          </a:prstGeom>
        </p:spPr>
      </p:pic>
    </p:spTree>
    <p:extLst>
      <p:ext uri="{BB962C8B-B14F-4D97-AF65-F5344CB8AC3E}">
        <p14:creationId xmlns:p14="http://schemas.microsoft.com/office/powerpoint/2010/main" val="3914437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Screenshots</a:t>
            </a:r>
          </a:p>
        </p:txBody>
      </p:sp>
      <p:sp>
        <p:nvSpPr>
          <p:cNvPr id="3" name="Content Placeholder 2"/>
          <p:cNvSpPr>
            <a:spLocks noGrp="1"/>
          </p:cNvSpPr>
          <p:nvPr>
            <p:ph idx="1"/>
          </p:nvPr>
        </p:nvSpPr>
        <p:spPr/>
        <p:txBody>
          <a:bodyPr/>
          <a:lstStyle/>
          <a:p>
            <a:r>
              <a:rPr lang="en-US" dirty="0"/>
              <a:t>Are images of content currently displayed in a window open on the computer</a:t>
            </a:r>
          </a:p>
          <a:p>
            <a:r>
              <a:rPr lang="en-US" dirty="0"/>
              <a:t>Can be added by clicking the </a:t>
            </a:r>
            <a:r>
              <a:rPr lang="en-US" dirty="0">
                <a:solidFill>
                  <a:srgbClr val="268139"/>
                </a:solidFill>
              </a:rPr>
              <a:t>Screenshot icon</a:t>
            </a:r>
            <a:r>
              <a:rPr lang="en-US" dirty="0">
                <a:solidFill>
                  <a:schemeClr val="accent6"/>
                </a:solidFill>
              </a:rPr>
              <a:t> </a:t>
            </a:r>
            <a:r>
              <a:rPr lang="en-US" dirty="0"/>
              <a:t>in the Images group on the Insert tab and choosing a screenshot from the menu</a:t>
            </a:r>
          </a:p>
        </p:txBody>
      </p:sp>
      <p:sp>
        <p:nvSpPr>
          <p:cNvPr id="6" name="Rectangle 5"/>
          <p:cNvSpPr/>
          <p:nvPr/>
        </p:nvSpPr>
        <p:spPr>
          <a:xfrm>
            <a:off x="470018" y="3771900"/>
            <a:ext cx="3884764" cy="1490795"/>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The Screen Clipping command allows a user to enter a portion of the screen they are using by selecting the image to clip for the screen shot.</a:t>
            </a:r>
          </a:p>
        </p:txBody>
      </p:sp>
      <p:sp>
        <p:nvSpPr>
          <p:cNvPr id="7" name="Rectangle 6"/>
          <p:cNvSpPr/>
          <p:nvPr/>
        </p:nvSpPr>
        <p:spPr>
          <a:xfrm>
            <a:off x="470018" y="5314950"/>
            <a:ext cx="3884764" cy="1236756"/>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Once entered in a slide, a screenshot can be formatted with the same commands as a picture.</a:t>
            </a:r>
          </a:p>
        </p:txBody>
      </p:sp>
      <p:pic>
        <p:nvPicPr>
          <p:cNvPr id="14" name="Picture 13" descr="Image of an open presentation with the Insert tab open emphasizing the Screenshot icon ">
            <a:extLst>
              <a:ext uri="{FF2B5EF4-FFF2-40B4-BE49-F238E27FC236}">
                <a16:creationId xmlns:a16="http://schemas.microsoft.com/office/drawing/2014/main" id="{2FFB6CE3-01F2-454F-AD62-9E8913EFA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2330" y="3904691"/>
            <a:ext cx="4377307" cy="2694666"/>
          </a:xfrm>
          <a:prstGeom prst="rect">
            <a:avLst/>
          </a:prstGeom>
        </p:spPr>
      </p:pic>
    </p:spTree>
    <p:extLst>
      <p:ext uri="{BB962C8B-B14F-4D97-AF65-F5344CB8AC3E}">
        <p14:creationId xmlns:p14="http://schemas.microsoft.com/office/powerpoint/2010/main" val="11034034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Pictures &amp; Screenshots</a:t>
            </a:r>
          </a:p>
        </p:txBody>
      </p:sp>
      <p:sp>
        <p:nvSpPr>
          <p:cNvPr id="3" name="Content Placeholder 2"/>
          <p:cNvSpPr>
            <a:spLocks noGrp="1"/>
          </p:cNvSpPr>
          <p:nvPr>
            <p:ph idx="1"/>
          </p:nvPr>
        </p:nvSpPr>
        <p:spPr/>
        <p:txBody>
          <a:bodyPr/>
          <a:lstStyle/>
          <a:p>
            <a:r>
              <a:rPr lang="en-US" dirty="0"/>
              <a:t>When selected, makes the Pictures Tools section appear on the Ribbon and contains the </a:t>
            </a:r>
            <a:r>
              <a:rPr lang="en-US" dirty="0">
                <a:solidFill>
                  <a:srgbClr val="268139"/>
                </a:solidFill>
              </a:rPr>
              <a:t>Format</a:t>
            </a:r>
            <a:r>
              <a:rPr lang="en-US" dirty="0"/>
              <a:t> tab</a:t>
            </a:r>
          </a:p>
        </p:txBody>
      </p:sp>
      <p:pic>
        <p:nvPicPr>
          <p:cNvPr id="5" name="Picture 4" descr="Image of the Format tab of the Ribbon">
            <a:extLst>
              <a:ext uri="{FF2B5EF4-FFF2-40B4-BE49-F238E27FC236}">
                <a16:creationId xmlns:a16="http://schemas.microsoft.com/office/drawing/2014/main" id="{7FB95958-0C3E-47E2-BF5D-CF5EB031F3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7" y="5568523"/>
            <a:ext cx="8229600" cy="965290"/>
          </a:xfrm>
          <a:prstGeom prst="rect">
            <a:avLst/>
          </a:prstGeom>
          <a:ln w="28575">
            <a:solidFill>
              <a:srgbClr val="2E8540"/>
            </a:solidFill>
          </a:ln>
        </p:spPr>
      </p:pic>
    </p:spTree>
    <p:extLst>
      <p:ext uri="{BB962C8B-B14F-4D97-AF65-F5344CB8AC3E}">
        <p14:creationId xmlns:p14="http://schemas.microsoft.com/office/powerpoint/2010/main" val="3817664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Pictures &amp; Screenshots</a:t>
            </a:r>
          </a:p>
        </p:txBody>
      </p:sp>
      <p:sp>
        <p:nvSpPr>
          <p:cNvPr id="3" name="Content Placeholder 2"/>
          <p:cNvSpPr>
            <a:spLocks noGrp="1"/>
          </p:cNvSpPr>
          <p:nvPr>
            <p:ph idx="1"/>
          </p:nvPr>
        </p:nvSpPr>
        <p:spPr/>
        <p:txBody>
          <a:bodyPr/>
          <a:lstStyle/>
          <a:p>
            <a:r>
              <a:rPr lang="en-US" dirty="0"/>
              <a:t>Can be resized by clicking and dragging on the </a:t>
            </a:r>
            <a:r>
              <a:rPr lang="en-US" dirty="0">
                <a:solidFill>
                  <a:srgbClr val="0071BC"/>
                </a:solidFill>
              </a:rPr>
              <a:t>sizing handles </a:t>
            </a:r>
          </a:p>
          <a:p>
            <a:r>
              <a:rPr lang="en-US" dirty="0"/>
              <a:t>Can be rotated using the </a:t>
            </a:r>
            <a:r>
              <a:rPr lang="en-US" dirty="0">
                <a:solidFill>
                  <a:srgbClr val="2E8540"/>
                </a:solidFill>
              </a:rPr>
              <a:t>rotating handle</a:t>
            </a:r>
          </a:p>
          <a:p>
            <a:r>
              <a:rPr lang="en-US" dirty="0"/>
              <a:t>Can have the layout adjusted by clicking on the </a:t>
            </a:r>
            <a:r>
              <a:rPr lang="en-US" dirty="0">
                <a:solidFill>
                  <a:srgbClr val="710460"/>
                </a:solidFill>
              </a:rPr>
              <a:t>Layout Options icon</a:t>
            </a:r>
          </a:p>
          <a:p>
            <a:r>
              <a:rPr lang="en-US" dirty="0"/>
              <a:t>Can be deleted by selecting the image and pressing the Delete key</a:t>
            </a:r>
          </a:p>
        </p:txBody>
      </p:sp>
      <p:pic>
        <p:nvPicPr>
          <p:cNvPr id="17" name="Picture 16" descr="Image of the locations of all handles on a picture or screenshot and the layout options dropdown.">
            <a:extLst>
              <a:ext uri="{FF2B5EF4-FFF2-40B4-BE49-F238E27FC236}">
                <a16:creationId xmlns:a16="http://schemas.microsoft.com/office/drawing/2014/main" id="{0515190C-CD82-4DAA-BE1A-27A9951A2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339" y="4485957"/>
            <a:ext cx="3054361" cy="2237426"/>
          </a:xfrm>
          <a:prstGeom prst="rect">
            <a:avLst/>
          </a:prstGeom>
        </p:spPr>
      </p:pic>
    </p:spTree>
    <p:extLst>
      <p:ext uri="{BB962C8B-B14F-4D97-AF65-F5344CB8AC3E}">
        <p14:creationId xmlns:p14="http://schemas.microsoft.com/office/powerpoint/2010/main" val="16577051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Photo Album</a:t>
            </a:r>
          </a:p>
        </p:txBody>
      </p:sp>
      <p:sp>
        <p:nvSpPr>
          <p:cNvPr id="3" name="Content Placeholder 2"/>
          <p:cNvSpPr>
            <a:spLocks noGrp="1"/>
          </p:cNvSpPr>
          <p:nvPr>
            <p:ph idx="1"/>
          </p:nvPr>
        </p:nvSpPr>
        <p:spPr>
          <a:xfrm>
            <a:off x="470018" y="1253330"/>
            <a:ext cx="8229599" cy="5604670"/>
          </a:xfrm>
        </p:spPr>
        <p:txBody>
          <a:bodyPr>
            <a:normAutofit/>
          </a:bodyPr>
          <a:lstStyle/>
          <a:p>
            <a:r>
              <a:rPr lang="en-US" dirty="0"/>
              <a:t>Is a presentation which contains photographs</a:t>
            </a:r>
          </a:p>
          <a:p>
            <a:r>
              <a:rPr lang="en-US" dirty="0"/>
              <a:t>Can be created by:</a:t>
            </a:r>
          </a:p>
          <a:p>
            <a:pPr lvl="1"/>
            <a:r>
              <a:rPr lang="en-US" dirty="0"/>
              <a:t>clicking </a:t>
            </a:r>
            <a:r>
              <a:rPr lang="en-US" dirty="0">
                <a:solidFill>
                  <a:srgbClr val="268139"/>
                </a:solidFill>
              </a:rPr>
              <a:t>Photo Album </a:t>
            </a:r>
            <a:r>
              <a:rPr lang="en-US" dirty="0"/>
              <a:t>on the Insert tab in the Images group</a:t>
            </a:r>
          </a:p>
          <a:p>
            <a:pPr lvl="1"/>
            <a:r>
              <a:rPr lang="en-US" dirty="0"/>
              <a:t>selecting New Photo </a:t>
            </a:r>
            <a:br>
              <a:rPr lang="en-US" dirty="0"/>
            </a:br>
            <a:r>
              <a:rPr lang="en-US" dirty="0"/>
              <a:t>Album</a:t>
            </a:r>
          </a:p>
          <a:p>
            <a:pPr lvl="1"/>
            <a:r>
              <a:rPr lang="en-US" dirty="0"/>
              <a:t>locating and selecting </a:t>
            </a:r>
            <a:br>
              <a:rPr lang="en-US" dirty="0"/>
            </a:br>
            <a:r>
              <a:rPr lang="en-US" dirty="0"/>
              <a:t>the images which </a:t>
            </a:r>
            <a:br>
              <a:rPr lang="en-US" dirty="0"/>
            </a:br>
            <a:r>
              <a:rPr lang="en-US" dirty="0"/>
              <a:t>need to be included </a:t>
            </a:r>
          </a:p>
          <a:p>
            <a:pPr lvl="1"/>
            <a:r>
              <a:rPr lang="en-US" dirty="0"/>
              <a:t>clicking Create to </a:t>
            </a:r>
            <a:br>
              <a:rPr lang="en-US" dirty="0"/>
            </a:br>
            <a:r>
              <a:rPr lang="en-US" dirty="0"/>
              <a:t>make the presentation</a:t>
            </a:r>
          </a:p>
        </p:txBody>
      </p:sp>
      <p:pic>
        <p:nvPicPr>
          <p:cNvPr id="14" name="Picture 13" descr="Image of an open presentation with the Insert tab emphasizing the Phot Album icon">
            <a:extLst>
              <a:ext uri="{FF2B5EF4-FFF2-40B4-BE49-F238E27FC236}">
                <a16:creationId xmlns:a16="http://schemas.microsoft.com/office/drawing/2014/main" id="{FF90D014-8812-4AE2-843A-A53FA12A7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7920" y="3429000"/>
            <a:ext cx="4426080" cy="2725148"/>
          </a:xfrm>
          <a:prstGeom prst="rect">
            <a:avLst/>
          </a:prstGeom>
        </p:spPr>
      </p:pic>
    </p:spTree>
    <p:extLst>
      <p:ext uri="{BB962C8B-B14F-4D97-AF65-F5344CB8AC3E}">
        <p14:creationId xmlns:p14="http://schemas.microsoft.com/office/powerpoint/2010/main" val="3786057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SmartArt</a:t>
            </a:r>
          </a:p>
        </p:txBody>
      </p:sp>
      <p:sp>
        <p:nvSpPr>
          <p:cNvPr id="3" name="Content Placeholder 2"/>
          <p:cNvSpPr>
            <a:spLocks noGrp="1"/>
          </p:cNvSpPr>
          <p:nvPr>
            <p:ph idx="1"/>
          </p:nvPr>
        </p:nvSpPr>
        <p:spPr/>
        <p:txBody>
          <a:bodyPr/>
          <a:lstStyle/>
          <a:p>
            <a:r>
              <a:rPr lang="en-US" dirty="0"/>
              <a:t>Can be added by:</a:t>
            </a:r>
          </a:p>
          <a:p>
            <a:pPr lvl="1"/>
            <a:r>
              <a:rPr lang="en-US" dirty="0"/>
              <a:t>clicking the </a:t>
            </a:r>
            <a:r>
              <a:rPr lang="en-US" dirty="0">
                <a:solidFill>
                  <a:srgbClr val="268139"/>
                </a:solidFill>
              </a:rPr>
              <a:t>SmartArt icon </a:t>
            </a:r>
            <a:r>
              <a:rPr lang="en-US" dirty="0"/>
              <a:t>in the Illustrations group or clicking the </a:t>
            </a:r>
            <a:r>
              <a:rPr lang="en-US" dirty="0">
                <a:solidFill>
                  <a:srgbClr val="0071BC"/>
                </a:solidFill>
              </a:rPr>
              <a:t>SmartArt icon </a:t>
            </a:r>
            <a:r>
              <a:rPr lang="en-US" dirty="0"/>
              <a:t>in the content placeholder </a:t>
            </a:r>
          </a:p>
          <a:p>
            <a:pPr lvl="1"/>
            <a:r>
              <a:rPr lang="en-US" dirty="0"/>
              <a:t>choosing an option from the </a:t>
            </a:r>
            <a:r>
              <a:rPr lang="en-US" dirty="0">
                <a:solidFill>
                  <a:srgbClr val="CC16C6"/>
                </a:solidFill>
              </a:rPr>
              <a:t>Choose a</a:t>
            </a:r>
            <a:br>
              <a:rPr lang="en-US" dirty="0">
                <a:solidFill>
                  <a:srgbClr val="CC16C6"/>
                </a:solidFill>
              </a:rPr>
            </a:br>
            <a:r>
              <a:rPr lang="en-US" dirty="0">
                <a:solidFill>
                  <a:srgbClr val="CC16C6"/>
                </a:solidFill>
              </a:rPr>
              <a:t>SmartArt Graphic </a:t>
            </a:r>
            <a:r>
              <a:rPr lang="en-US" dirty="0"/>
              <a:t>dialog box</a:t>
            </a:r>
          </a:p>
        </p:txBody>
      </p:sp>
      <p:sp>
        <p:nvSpPr>
          <p:cNvPr id="10" name="Rectangle 9"/>
          <p:cNvSpPr/>
          <p:nvPr/>
        </p:nvSpPr>
        <p:spPr>
          <a:xfrm>
            <a:off x="470018" y="4305300"/>
            <a:ext cx="3682882" cy="2252075"/>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There are many categories of SmartArt which can be added. To preview the SmartArt layout, click on it and a preview with a short description will appear in the dialog box. </a:t>
            </a:r>
          </a:p>
        </p:txBody>
      </p:sp>
      <p:pic>
        <p:nvPicPr>
          <p:cNvPr id="24" name="Picture 23" descr="Image of the Insert tab with the SmartArt group emphasized including the Choose a SmartArt Graphic dialog box.">
            <a:extLst>
              <a:ext uri="{FF2B5EF4-FFF2-40B4-BE49-F238E27FC236}">
                <a16:creationId xmlns:a16="http://schemas.microsoft.com/office/drawing/2014/main" id="{907A9B32-C94B-4D59-B5C0-37D05D099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7846" y="4189426"/>
            <a:ext cx="4296136" cy="2367949"/>
          </a:xfrm>
          <a:prstGeom prst="rect">
            <a:avLst/>
          </a:prstGeom>
        </p:spPr>
      </p:pic>
    </p:spTree>
    <p:extLst>
      <p:ext uri="{BB962C8B-B14F-4D97-AF65-F5344CB8AC3E}">
        <p14:creationId xmlns:p14="http://schemas.microsoft.com/office/powerpoint/2010/main" val="5208551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SmartArt</a:t>
            </a:r>
          </a:p>
        </p:txBody>
      </p:sp>
      <p:sp>
        <p:nvSpPr>
          <p:cNvPr id="3" name="Content Placeholder 2"/>
          <p:cNvSpPr>
            <a:spLocks noGrp="1"/>
          </p:cNvSpPr>
          <p:nvPr>
            <p:ph idx="1"/>
          </p:nvPr>
        </p:nvSpPr>
        <p:spPr/>
        <p:txBody>
          <a:bodyPr/>
          <a:lstStyle/>
          <a:p>
            <a:r>
              <a:rPr lang="en-US" dirty="0"/>
              <a:t>Can also be created from text in a text box</a:t>
            </a:r>
          </a:p>
          <a:p>
            <a:pPr lvl="1"/>
            <a:r>
              <a:rPr lang="en-US" dirty="0"/>
              <a:t>after text has been added on the Home tab in the Paragraph group, click </a:t>
            </a:r>
            <a:r>
              <a:rPr lang="en-US" dirty="0">
                <a:solidFill>
                  <a:srgbClr val="0071BC"/>
                </a:solidFill>
              </a:rPr>
              <a:t>Convert to SmartArt</a:t>
            </a:r>
            <a:r>
              <a:rPr lang="en-US" dirty="0">
                <a:solidFill>
                  <a:srgbClr val="C00000"/>
                </a:solidFill>
              </a:rPr>
              <a:t> </a:t>
            </a:r>
            <a:r>
              <a:rPr lang="en-US" dirty="0"/>
              <a:t>and choose a SmartArt layout from the </a:t>
            </a:r>
            <a:r>
              <a:rPr lang="en-US" dirty="0">
                <a:solidFill>
                  <a:srgbClr val="2E8540"/>
                </a:solidFill>
              </a:rPr>
              <a:t>menu</a:t>
            </a:r>
          </a:p>
        </p:txBody>
      </p:sp>
      <p:pic>
        <p:nvPicPr>
          <p:cNvPr id="16" name="Picture 15" descr="Image of the Format tab with the Picture Layout section emphasized including an example of how the SmartArt object would look.">
            <a:extLst>
              <a:ext uri="{FF2B5EF4-FFF2-40B4-BE49-F238E27FC236}">
                <a16:creationId xmlns:a16="http://schemas.microsoft.com/office/drawing/2014/main" id="{E0E0B2C7-C687-4ED3-89CC-8F131E391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5503" y="3500271"/>
            <a:ext cx="5218628" cy="3218967"/>
          </a:xfrm>
          <a:prstGeom prst="rect">
            <a:avLst/>
          </a:prstGeom>
        </p:spPr>
      </p:pic>
    </p:spTree>
    <p:extLst>
      <p:ext uri="{BB962C8B-B14F-4D97-AF65-F5344CB8AC3E}">
        <p14:creationId xmlns:p14="http://schemas.microsoft.com/office/powerpoint/2010/main" val="40412603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a:t>
            </a:r>
          </a:p>
        </p:txBody>
      </p:sp>
      <p:sp>
        <p:nvSpPr>
          <p:cNvPr id="3" name="Content Placeholder 2"/>
          <p:cNvSpPr>
            <a:spLocks noGrp="1"/>
          </p:cNvSpPr>
          <p:nvPr>
            <p:ph idx="1"/>
          </p:nvPr>
        </p:nvSpPr>
        <p:spPr/>
        <p:txBody>
          <a:bodyPr/>
          <a:lstStyle/>
          <a:p>
            <a:r>
              <a:rPr lang="en-US" dirty="0"/>
              <a:t>Can be added to the shapes included in the SmartArt graphic by:</a:t>
            </a:r>
          </a:p>
          <a:p>
            <a:pPr lvl="1"/>
            <a:r>
              <a:rPr lang="en-US" dirty="0"/>
              <a:t>clicking on the shape where text needs to be entered and beginning to type in the </a:t>
            </a:r>
            <a:r>
              <a:rPr lang="en-US" dirty="0">
                <a:solidFill>
                  <a:srgbClr val="CC16C6"/>
                </a:solidFill>
              </a:rPr>
              <a:t>text placeholder </a:t>
            </a:r>
            <a:r>
              <a:rPr lang="en-US" dirty="0"/>
              <a:t>in the shape</a:t>
            </a:r>
            <a:endParaRPr lang="en-US" dirty="0">
              <a:solidFill>
                <a:srgbClr val="C00000"/>
              </a:solidFill>
            </a:endParaRPr>
          </a:p>
          <a:p>
            <a:pPr lvl="1"/>
            <a:r>
              <a:rPr lang="en-US" dirty="0"/>
              <a:t>using the </a:t>
            </a:r>
            <a:r>
              <a:rPr lang="en-US" dirty="0">
                <a:solidFill>
                  <a:srgbClr val="0071BC"/>
                </a:solidFill>
              </a:rPr>
              <a:t>Text Pane </a:t>
            </a:r>
            <a:r>
              <a:rPr lang="en-US" dirty="0"/>
              <a:t>and typing in the text which will appear in each shape</a:t>
            </a:r>
          </a:p>
        </p:txBody>
      </p:sp>
      <p:pic>
        <p:nvPicPr>
          <p:cNvPr id="16" name="Picture 15" descr="Image of a SmartArt graphic showing an example of a text placeholder and the Text Pane.">
            <a:extLst>
              <a:ext uri="{FF2B5EF4-FFF2-40B4-BE49-F238E27FC236}">
                <a16:creationId xmlns:a16="http://schemas.microsoft.com/office/drawing/2014/main" id="{1DAD20C6-6A8B-4464-9D35-578C62D6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226" y="4449378"/>
            <a:ext cx="6413548" cy="2310584"/>
          </a:xfrm>
          <a:prstGeom prst="rect">
            <a:avLst/>
          </a:prstGeom>
        </p:spPr>
      </p:pic>
    </p:spTree>
    <p:extLst>
      <p:ext uri="{BB962C8B-B14F-4D97-AF65-F5344CB8AC3E}">
        <p14:creationId xmlns:p14="http://schemas.microsoft.com/office/powerpoint/2010/main" val="23239586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SmartArt</a:t>
            </a:r>
          </a:p>
        </p:txBody>
      </p:sp>
      <p:sp>
        <p:nvSpPr>
          <p:cNvPr id="3" name="Content Placeholder 2"/>
          <p:cNvSpPr>
            <a:spLocks noGrp="1"/>
          </p:cNvSpPr>
          <p:nvPr>
            <p:ph idx="1"/>
          </p:nvPr>
        </p:nvSpPr>
        <p:spPr/>
        <p:txBody>
          <a:bodyPr/>
          <a:lstStyle/>
          <a:p>
            <a:r>
              <a:rPr lang="en-US" dirty="0"/>
              <a:t>When selected, makes the SmartArt Tools section appear on the Ribbon and contains the </a:t>
            </a:r>
            <a:r>
              <a:rPr lang="en-US" dirty="0">
                <a:solidFill>
                  <a:srgbClr val="0071BC"/>
                </a:solidFill>
              </a:rPr>
              <a:t>Design</a:t>
            </a:r>
            <a:r>
              <a:rPr lang="en-US" dirty="0"/>
              <a:t> and </a:t>
            </a:r>
            <a:r>
              <a:rPr lang="en-US" dirty="0">
                <a:solidFill>
                  <a:srgbClr val="2E8540"/>
                </a:solidFill>
              </a:rPr>
              <a:t>Format</a:t>
            </a:r>
            <a:r>
              <a:rPr lang="en-US" dirty="0"/>
              <a:t> tabs</a:t>
            </a:r>
          </a:p>
        </p:txBody>
      </p:sp>
      <p:pic>
        <p:nvPicPr>
          <p:cNvPr id="5" name="Picture 4" descr="Image of the Ribbon with the Design tab emphasized.">
            <a:extLst>
              <a:ext uri="{FF2B5EF4-FFF2-40B4-BE49-F238E27FC236}">
                <a16:creationId xmlns:a16="http://schemas.microsoft.com/office/drawing/2014/main" id="{9DDBBC9F-DA35-4EE7-8F15-FE379D6B7E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383" y="4764565"/>
            <a:ext cx="8229599" cy="840105"/>
          </a:xfrm>
          <a:prstGeom prst="rect">
            <a:avLst/>
          </a:prstGeom>
          <a:ln w="28575">
            <a:solidFill>
              <a:srgbClr val="0071BC"/>
            </a:solidFill>
          </a:ln>
        </p:spPr>
      </p:pic>
      <p:pic>
        <p:nvPicPr>
          <p:cNvPr id="9" name="Picture 8" descr="Image of the Ribbon with the Format tab emphasized.">
            <a:extLst>
              <a:ext uri="{FF2B5EF4-FFF2-40B4-BE49-F238E27FC236}">
                <a16:creationId xmlns:a16="http://schemas.microsoft.com/office/drawing/2014/main" id="{BF20CC09-5F27-4DA9-BF5C-B89ED45F7A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18" y="5700970"/>
            <a:ext cx="8229599" cy="840105"/>
          </a:xfrm>
          <a:prstGeom prst="rect">
            <a:avLst/>
          </a:prstGeom>
          <a:ln w="28575">
            <a:solidFill>
              <a:srgbClr val="2E8540"/>
            </a:solidFill>
          </a:ln>
        </p:spPr>
      </p:pic>
    </p:spTree>
    <p:extLst>
      <p:ext uri="{BB962C8B-B14F-4D97-AF65-F5344CB8AC3E}">
        <p14:creationId xmlns:p14="http://schemas.microsoft.com/office/powerpoint/2010/main" val="29653758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Charts</a:t>
            </a:r>
          </a:p>
        </p:txBody>
      </p:sp>
      <p:sp>
        <p:nvSpPr>
          <p:cNvPr id="3" name="Content Placeholder 2"/>
          <p:cNvSpPr>
            <a:spLocks noGrp="1"/>
          </p:cNvSpPr>
          <p:nvPr>
            <p:ph idx="1"/>
          </p:nvPr>
        </p:nvSpPr>
        <p:spPr/>
        <p:txBody>
          <a:bodyPr/>
          <a:lstStyle/>
          <a:p>
            <a:r>
              <a:rPr lang="en-US" dirty="0"/>
              <a:t>Can be added by:</a:t>
            </a:r>
          </a:p>
          <a:p>
            <a:pPr lvl="1"/>
            <a:r>
              <a:rPr lang="en-US" dirty="0"/>
              <a:t>clicking the </a:t>
            </a:r>
            <a:r>
              <a:rPr lang="en-US" dirty="0">
                <a:solidFill>
                  <a:srgbClr val="0071BC"/>
                </a:solidFill>
              </a:rPr>
              <a:t>Chart icon </a:t>
            </a:r>
            <a:r>
              <a:rPr lang="en-US" dirty="0"/>
              <a:t>in the Illustrations group on the Insert tab or clicking the </a:t>
            </a:r>
            <a:r>
              <a:rPr lang="en-US" dirty="0">
                <a:solidFill>
                  <a:srgbClr val="268139"/>
                </a:solidFill>
              </a:rPr>
              <a:t>Chart icon </a:t>
            </a:r>
            <a:r>
              <a:rPr lang="en-US" dirty="0"/>
              <a:t>in the content placeholder and then choosing a type of Chart from the </a:t>
            </a:r>
            <a:r>
              <a:rPr lang="en-US" dirty="0">
                <a:solidFill>
                  <a:srgbClr val="CC16C6"/>
                </a:solidFill>
              </a:rPr>
              <a:t>Insert Chart </a:t>
            </a:r>
            <a:br>
              <a:rPr lang="en-US" dirty="0">
                <a:solidFill>
                  <a:srgbClr val="CC16C6"/>
                </a:solidFill>
              </a:rPr>
            </a:br>
            <a:r>
              <a:rPr lang="en-US" dirty="0"/>
              <a:t>dialog box</a:t>
            </a:r>
          </a:p>
        </p:txBody>
      </p:sp>
      <p:pic>
        <p:nvPicPr>
          <p:cNvPr id="22" name="Picture 21" descr="Image of the Insert tab with the Chart section emphasized including the Insert Chart dialog box and an example of how the Chart would look.">
            <a:extLst>
              <a:ext uri="{FF2B5EF4-FFF2-40B4-BE49-F238E27FC236}">
                <a16:creationId xmlns:a16="http://schemas.microsoft.com/office/drawing/2014/main" id="{B77F1925-D4F8-4341-92E7-BA4E635CE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9402" y="3899901"/>
            <a:ext cx="4850848" cy="2695575"/>
          </a:xfrm>
          <a:prstGeom prst="rect">
            <a:avLst/>
          </a:prstGeom>
        </p:spPr>
      </p:pic>
    </p:spTree>
    <p:extLst>
      <p:ext uri="{BB962C8B-B14F-4D97-AF65-F5344CB8AC3E}">
        <p14:creationId xmlns:p14="http://schemas.microsoft.com/office/powerpoint/2010/main" val="14869153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Charts</a:t>
            </a:r>
          </a:p>
        </p:txBody>
      </p:sp>
      <p:sp>
        <p:nvSpPr>
          <p:cNvPr id="3" name="Content Placeholder 2"/>
          <p:cNvSpPr>
            <a:spLocks noGrp="1"/>
          </p:cNvSpPr>
          <p:nvPr>
            <p:ph idx="1"/>
          </p:nvPr>
        </p:nvSpPr>
        <p:spPr/>
        <p:txBody>
          <a:bodyPr/>
          <a:lstStyle/>
          <a:p>
            <a:r>
              <a:rPr lang="en-US" dirty="0"/>
              <a:t>When added, open an </a:t>
            </a:r>
            <a:r>
              <a:rPr lang="en-US" dirty="0">
                <a:solidFill>
                  <a:srgbClr val="0071BC"/>
                </a:solidFill>
              </a:rPr>
              <a:t>Excel spreadsheet </a:t>
            </a:r>
            <a:r>
              <a:rPr lang="en-US" dirty="0"/>
              <a:t>to contain the data a user wants displayed in the chart</a:t>
            </a:r>
          </a:p>
          <a:p>
            <a:pPr lvl="1"/>
            <a:r>
              <a:rPr lang="en-US" dirty="0"/>
              <a:t>to change the data displayed in the chart, edit the information in the spreadsheet</a:t>
            </a:r>
          </a:p>
        </p:txBody>
      </p:sp>
      <p:pic>
        <p:nvPicPr>
          <p:cNvPr id="8" name="Picture 7" descr="Image of a chart which utilizes an Excel spreadsheet to populate the chart with data">
            <a:extLst>
              <a:ext uri="{FF2B5EF4-FFF2-40B4-BE49-F238E27FC236}">
                <a16:creationId xmlns:a16="http://schemas.microsoft.com/office/drawing/2014/main" id="{06628D0C-6C62-4936-9DFE-C33E209B9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404" y="3768507"/>
            <a:ext cx="4346825" cy="2926334"/>
          </a:xfrm>
          <a:prstGeom prst="rect">
            <a:avLst/>
          </a:prstGeom>
        </p:spPr>
      </p:pic>
    </p:spTree>
    <p:extLst>
      <p:ext uri="{BB962C8B-B14F-4D97-AF65-F5344CB8AC3E}">
        <p14:creationId xmlns:p14="http://schemas.microsoft.com/office/powerpoint/2010/main" val="17660715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Charts</a:t>
            </a:r>
          </a:p>
        </p:txBody>
      </p:sp>
      <p:sp>
        <p:nvSpPr>
          <p:cNvPr id="3" name="Content Placeholder 2"/>
          <p:cNvSpPr>
            <a:spLocks noGrp="1"/>
          </p:cNvSpPr>
          <p:nvPr>
            <p:ph idx="1"/>
          </p:nvPr>
        </p:nvSpPr>
        <p:spPr/>
        <p:txBody>
          <a:bodyPr>
            <a:normAutofit/>
          </a:bodyPr>
          <a:lstStyle/>
          <a:p>
            <a:r>
              <a:rPr lang="en-US" dirty="0"/>
              <a:t>Can have </a:t>
            </a:r>
            <a:r>
              <a:rPr lang="en-US" dirty="0">
                <a:solidFill>
                  <a:srgbClr val="268139"/>
                </a:solidFill>
              </a:rPr>
              <a:t>Chart Elements </a:t>
            </a:r>
            <a:r>
              <a:rPr lang="en-US" dirty="0"/>
              <a:t>(title, legend, labels) removed or changed</a:t>
            </a:r>
          </a:p>
          <a:p>
            <a:r>
              <a:rPr lang="en-US" dirty="0"/>
              <a:t>Can have </a:t>
            </a:r>
            <a:r>
              <a:rPr lang="en-US" dirty="0">
                <a:solidFill>
                  <a:srgbClr val="006FBC"/>
                </a:solidFill>
              </a:rPr>
              <a:t>Chart Styles </a:t>
            </a:r>
            <a:r>
              <a:rPr lang="en-US" dirty="0"/>
              <a:t>or colors applied or changed</a:t>
            </a:r>
          </a:p>
          <a:p>
            <a:r>
              <a:rPr lang="en-US" dirty="0"/>
              <a:t>Can have </a:t>
            </a:r>
            <a:r>
              <a:rPr lang="en-US" dirty="0">
                <a:solidFill>
                  <a:srgbClr val="710460"/>
                </a:solidFill>
              </a:rPr>
              <a:t>Filters</a:t>
            </a:r>
            <a:r>
              <a:rPr lang="en-US" dirty="0"/>
              <a:t> applied to chart data</a:t>
            </a:r>
          </a:p>
          <a:p>
            <a:r>
              <a:rPr lang="en-US" dirty="0"/>
              <a:t>Can be deleted by</a:t>
            </a:r>
            <a:br>
              <a:rPr lang="en-US" dirty="0"/>
            </a:br>
            <a:r>
              <a:rPr lang="en-US" dirty="0"/>
              <a:t>selecting the chart</a:t>
            </a:r>
            <a:br>
              <a:rPr lang="en-US" dirty="0"/>
            </a:br>
            <a:r>
              <a:rPr lang="en-US" dirty="0"/>
              <a:t>and pressing Delete</a:t>
            </a:r>
          </a:p>
        </p:txBody>
      </p:sp>
      <p:pic>
        <p:nvPicPr>
          <p:cNvPr id="9" name="Picture 8" descr="Image of a chart with the following items emphasized:&#10;Layout Options&#10;Chart Elements&#10;Chart Styles&#10;Filters">
            <a:extLst>
              <a:ext uri="{FF2B5EF4-FFF2-40B4-BE49-F238E27FC236}">
                <a16:creationId xmlns:a16="http://schemas.microsoft.com/office/drawing/2014/main" id="{FCAFB972-5A8D-4878-A108-BF2C27009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8169" y="3840564"/>
            <a:ext cx="4378219" cy="2479443"/>
          </a:xfrm>
          <a:prstGeom prst="rect">
            <a:avLst/>
          </a:prstGeom>
        </p:spPr>
      </p:pic>
    </p:spTree>
    <p:extLst>
      <p:ext uri="{BB962C8B-B14F-4D97-AF65-F5344CB8AC3E}">
        <p14:creationId xmlns:p14="http://schemas.microsoft.com/office/powerpoint/2010/main" val="2454738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Charts</a:t>
            </a:r>
          </a:p>
        </p:txBody>
      </p:sp>
      <p:sp>
        <p:nvSpPr>
          <p:cNvPr id="3" name="Content Placeholder 2"/>
          <p:cNvSpPr>
            <a:spLocks noGrp="1"/>
          </p:cNvSpPr>
          <p:nvPr>
            <p:ph idx="1"/>
          </p:nvPr>
        </p:nvSpPr>
        <p:spPr/>
        <p:txBody>
          <a:bodyPr/>
          <a:lstStyle/>
          <a:p>
            <a:r>
              <a:rPr lang="en-US" dirty="0"/>
              <a:t>When selected, makes the Chart Tools section appear on the Ribbon and contains the </a:t>
            </a:r>
            <a:r>
              <a:rPr lang="en-US" dirty="0">
                <a:solidFill>
                  <a:srgbClr val="2E8540"/>
                </a:solidFill>
              </a:rPr>
              <a:t>Design</a:t>
            </a:r>
            <a:r>
              <a:rPr lang="en-US" dirty="0"/>
              <a:t> and </a:t>
            </a:r>
            <a:r>
              <a:rPr lang="en-US" dirty="0">
                <a:solidFill>
                  <a:srgbClr val="0071BC"/>
                </a:solidFill>
              </a:rPr>
              <a:t>Format</a:t>
            </a:r>
            <a:r>
              <a:rPr lang="en-US" dirty="0"/>
              <a:t> tabs</a:t>
            </a:r>
          </a:p>
        </p:txBody>
      </p:sp>
      <p:pic>
        <p:nvPicPr>
          <p:cNvPr id="5" name="Picture 4" descr="Images of the Ribbon with the Design tab emphasized.">
            <a:extLst>
              <a:ext uri="{FF2B5EF4-FFF2-40B4-BE49-F238E27FC236}">
                <a16:creationId xmlns:a16="http://schemas.microsoft.com/office/drawing/2014/main" id="{8A9727FF-CCF5-4E58-940C-39636E4DD5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4497682"/>
            <a:ext cx="8229599" cy="963561"/>
          </a:xfrm>
          <a:prstGeom prst="rect">
            <a:avLst/>
          </a:prstGeom>
          <a:ln w="28575">
            <a:solidFill>
              <a:srgbClr val="2E8540"/>
            </a:solidFill>
          </a:ln>
        </p:spPr>
      </p:pic>
      <p:pic>
        <p:nvPicPr>
          <p:cNvPr id="9" name="Picture 8" descr="Images of the Ribbon with the Format tab emphasized.">
            <a:extLst>
              <a:ext uri="{FF2B5EF4-FFF2-40B4-BE49-F238E27FC236}">
                <a16:creationId xmlns:a16="http://schemas.microsoft.com/office/drawing/2014/main" id="{999A7C66-6382-4B0E-B536-344EEF32DD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18" y="5564957"/>
            <a:ext cx="8229599" cy="963561"/>
          </a:xfrm>
          <a:prstGeom prst="rect">
            <a:avLst/>
          </a:prstGeom>
          <a:ln w="28575">
            <a:solidFill>
              <a:srgbClr val="0071BC"/>
            </a:solidFill>
          </a:ln>
        </p:spPr>
      </p:pic>
    </p:spTree>
    <p:extLst>
      <p:ext uri="{BB962C8B-B14F-4D97-AF65-F5344CB8AC3E}">
        <p14:creationId xmlns:p14="http://schemas.microsoft.com/office/powerpoint/2010/main" val="30669909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2034-167C-4127-96A0-CD79FFEEEFE0}"/>
              </a:ext>
            </a:extLst>
          </p:cNvPr>
          <p:cNvSpPr>
            <a:spLocks noGrp="1"/>
          </p:cNvSpPr>
          <p:nvPr>
            <p:ph type="title"/>
          </p:nvPr>
        </p:nvSpPr>
        <p:spPr/>
        <p:txBody>
          <a:bodyPr/>
          <a:lstStyle/>
          <a:p>
            <a:r>
              <a:rPr lang="en-US" dirty="0"/>
              <a:t>3D Models</a:t>
            </a:r>
          </a:p>
        </p:txBody>
      </p:sp>
      <p:sp>
        <p:nvSpPr>
          <p:cNvPr id="3" name="Content Placeholder 2">
            <a:extLst>
              <a:ext uri="{FF2B5EF4-FFF2-40B4-BE49-F238E27FC236}">
                <a16:creationId xmlns:a16="http://schemas.microsoft.com/office/drawing/2014/main" id="{5020DEA6-1E35-4135-8106-8078F35469E3}"/>
              </a:ext>
            </a:extLst>
          </p:cNvPr>
          <p:cNvSpPr>
            <a:spLocks noGrp="1"/>
          </p:cNvSpPr>
          <p:nvPr>
            <p:ph idx="1"/>
          </p:nvPr>
        </p:nvSpPr>
        <p:spPr/>
        <p:txBody>
          <a:bodyPr/>
          <a:lstStyle/>
          <a:p>
            <a:r>
              <a:rPr lang="en-US" dirty="0"/>
              <a:t>Can be added by clicking the </a:t>
            </a:r>
            <a:r>
              <a:rPr lang="en-US" dirty="0">
                <a:solidFill>
                  <a:srgbClr val="0071BC"/>
                </a:solidFill>
              </a:rPr>
              <a:t>3D Models </a:t>
            </a:r>
            <a:r>
              <a:rPr lang="en-US" dirty="0"/>
              <a:t>icon in the Illustrations group on the Insert tab and then selecting either </a:t>
            </a:r>
            <a:r>
              <a:rPr lang="en-US" dirty="0">
                <a:solidFill>
                  <a:srgbClr val="2E8540"/>
                </a:solidFill>
              </a:rPr>
              <a:t>From a File… </a:t>
            </a:r>
            <a:r>
              <a:rPr lang="en-US" dirty="0"/>
              <a:t>or</a:t>
            </a:r>
            <a:r>
              <a:rPr lang="en-US" dirty="0">
                <a:solidFill>
                  <a:srgbClr val="2E8540"/>
                </a:solidFill>
              </a:rPr>
              <a:t> From Online Sources…</a:t>
            </a:r>
            <a:endParaRPr lang="en-US" dirty="0"/>
          </a:p>
        </p:txBody>
      </p:sp>
      <p:sp>
        <p:nvSpPr>
          <p:cNvPr id="19" name="Rectangle 18">
            <a:extLst>
              <a:ext uri="{FF2B5EF4-FFF2-40B4-BE49-F238E27FC236}">
                <a16:creationId xmlns:a16="http://schemas.microsoft.com/office/drawing/2014/main" id="{06629B90-E9B3-47F2-ACDD-517E2CAB26ED}"/>
              </a:ext>
            </a:extLst>
          </p:cNvPr>
          <p:cNvSpPr/>
          <p:nvPr/>
        </p:nvSpPr>
        <p:spPr>
          <a:xfrm>
            <a:off x="470015" y="5895975"/>
            <a:ext cx="8229601" cy="644498"/>
          </a:xfrm>
          <a:prstGeom prst="rect">
            <a:avLst/>
          </a:prstGeom>
          <a:solidFill>
            <a:schemeClr val="bg1"/>
          </a:solidFill>
          <a:ln w="3175">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3D Models can be inserted into a presentation to illustrate a topic or show an audience a more detailed look at an image.</a:t>
            </a:r>
          </a:p>
        </p:txBody>
      </p:sp>
      <p:pic>
        <p:nvPicPr>
          <p:cNvPr id="10" name="Picture 9" descr="Image of the Insert tab with the 3-D section with emphasized showing the From a File or From Online Sources options.">
            <a:extLst>
              <a:ext uri="{FF2B5EF4-FFF2-40B4-BE49-F238E27FC236}">
                <a16:creationId xmlns:a16="http://schemas.microsoft.com/office/drawing/2014/main" id="{0A717D47-1414-4C59-A2CC-3E0EB7E58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5" y="4452622"/>
            <a:ext cx="8230313" cy="1341236"/>
          </a:xfrm>
          <a:prstGeom prst="rect">
            <a:avLst/>
          </a:prstGeom>
        </p:spPr>
      </p:pic>
    </p:spTree>
    <p:extLst>
      <p:ext uri="{BB962C8B-B14F-4D97-AF65-F5344CB8AC3E}">
        <p14:creationId xmlns:p14="http://schemas.microsoft.com/office/powerpoint/2010/main" val="35703376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1D296-1233-48CA-BDAC-C926DC361840}"/>
              </a:ext>
            </a:extLst>
          </p:cNvPr>
          <p:cNvSpPr>
            <a:spLocks noGrp="1"/>
          </p:cNvSpPr>
          <p:nvPr>
            <p:ph type="title"/>
          </p:nvPr>
        </p:nvSpPr>
        <p:spPr/>
        <p:txBody>
          <a:bodyPr/>
          <a:lstStyle/>
          <a:p>
            <a:r>
              <a:rPr lang="en-US" dirty="0"/>
              <a:t>3D Models</a:t>
            </a:r>
          </a:p>
        </p:txBody>
      </p:sp>
      <p:sp>
        <p:nvSpPr>
          <p:cNvPr id="3" name="Content Placeholder 2">
            <a:extLst>
              <a:ext uri="{FF2B5EF4-FFF2-40B4-BE49-F238E27FC236}">
                <a16:creationId xmlns:a16="http://schemas.microsoft.com/office/drawing/2014/main" id="{38CFC317-B7CC-463D-A941-E8F60CD41174}"/>
              </a:ext>
            </a:extLst>
          </p:cNvPr>
          <p:cNvSpPr>
            <a:spLocks noGrp="1"/>
          </p:cNvSpPr>
          <p:nvPr>
            <p:ph idx="1"/>
          </p:nvPr>
        </p:nvSpPr>
        <p:spPr/>
        <p:txBody>
          <a:bodyPr/>
          <a:lstStyle/>
          <a:p>
            <a:r>
              <a:rPr lang="en-US" dirty="0"/>
              <a:t>When selected, make the 3D Models Tools section appear on the Ribbon and contains the </a:t>
            </a:r>
            <a:r>
              <a:rPr lang="en-US" dirty="0">
                <a:solidFill>
                  <a:srgbClr val="0071BC"/>
                </a:solidFill>
              </a:rPr>
              <a:t>Format </a:t>
            </a:r>
            <a:r>
              <a:rPr lang="en-US" dirty="0"/>
              <a:t>tab</a:t>
            </a:r>
          </a:p>
        </p:txBody>
      </p:sp>
      <p:pic>
        <p:nvPicPr>
          <p:cNvPr id="7" name="Picture 6" descr="Image of the Ribbon with the Format tab emphasized.">
            <a:extLst>
              <a:ext uri="{FF2B5EF4-FFF2-40B4-BE49-F238E27FC236}">
                <a16:creationId xmlns:a16="http://schemas.microsoft.com/office/drawing/2014/main" id="{3F05150B-1767-4560-92C1-04937307A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5499895"/>
            <a:ext cx="8229599" cy="1028700"/>
          </a:xfrm>
          <a:prstGeom prst="rect">
            <a:avLst/>
          </a:prstGeom>
          <a:ln w="28575">
            <a:solidFill>
              <a:srgbClr val="0071BC"/>
            </a:solidFill>
          </a:ln>
        </p:spPr>
      </p:pic>
    </p:spTree>
    <p:extLst>
      <p:ext uri="{BB962C8B-B14F-4D97-AF65-F5344CB8AC3E}">
        <p14:creationId xmlns:p14="http://schemas.microsoft.com/office/powerpoint/2010/main" val="4493348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Objects</a:t>
            </a:r>
          </a:p>
        </p:txBody>
      </p:sp>
      <p:sp>
        <p:nvSpPr>
          <p:cNvPr id="3" name="Content Placeholder 2"/>
          <p:cNvSpPr>
            <a:spLocks noGrp="1"/>
          </p:cNvSpPr>
          <p:nvPr>
            <p:ph idx="1"/>
          </p:nvPr>
        </p:nvSpPr>
        <p:spPr/>
        <p:txBody>
          <a:bodyPr/>
          <a:lstStyle/>
          <a:p>
            <a:r>
              <a:rPr lang="en-US" dirty="0"/>
              <a:t>Involves moving objects by:</a:t>
            </a:r>
          </a:p>
          <a:p>
            <a:pPr lvl="1"/>
            <a:r>
              <a:rPr lang="en-US" dirty="0"/>
              <a:t>selecting the object and dragging it to a new location</a:t>
            </a:r>
          </a:p>
          <a:p>
            <a:pPr lvl="2"/>
            <a:r>
              <a:rPr lang="en-US" dirty="0"/>
              <a:t>the red lines which appear are guides which can be used to help position the object on the slide</a:t>
            </a:r>
          </a:p>
          <a:p>
            <a:pPr lvl="1"/>
            <a:r>
              <a:rPr lang="en-US" dirty="0"/>
              <a:t>selecting the object </a:t>
            </a:r>
            <a:br>
              <a:rPr lang="en-US" dirty="0"/>
            </a:br>
            <a:r>
              <a:rPr lang="en-US" dirty="0"/>
              <a:t>and pressing the </a:t>
            </a:r>
            <a:br>
              <a:rPr lang="en-US" dirty="0"/>
            </a:br>
            <a:r>
              <a:rPr lang="en-US" dirty="0"/>
              <a:t>arrow keys in the </a:t>
            </a:r>
            <a:br>
              <a:rPr lang="en-US" dirty="0"/>
            </a:br>
            <a:r>
              <a:rPr lang="en-US" dirty="0"/>
              <a:t>direction wanted </a:t>
            </a:r>
            <a:br>
              <a:rPr lang="en-US" dirty="0"/>
            </a:br>
            <a:r>
              <a:rPr lang="en-US" dirty="0"/>
              <a:t>to move the object</a:t>
            </a:r>
          </a:p>
        </p:txBody>
      </p:sp>
      <p:pic>
        <p:nvPicPr>
          <p:cNvPr id="6" name="Picture 5" descr="Image detailing the way to move an object in a document.">
            <a:extLst>
              <a:ext uri="{FF2B5EF4-FFF2-40B4-BE49-F238E27FC236}">
                <a16:creationId xmlns:a16="http://schemas.microsoft.com/office/drawing/2014/main" id="{71A5461E-BC84-4F12-A516-54D52F1CE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2445" y="3719347"/>
            <a:ext cx="4572000" cy="2705343"/>
          </a:xfrm>
          <a:prstGeom prst="rect">
            <a:avLst/>
          </a:prstGeom>
          <a:ln>
            <a:solidFill>
              <a:schemeClr val="tx1"/>
            </a:solidFill>
          </a:ln>
        </p:spPr>
      </p:pic>
    </p:spTree>
    <p:extLst>
      <p:ext uri="{BB962C8B-B14F-4D97-AF65-F5344CB8AC3E}">
        <p14:creationId xmlns:p14="http://schemas.microsoft.com/office/powerpoint/2010/main" val="27933132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Objects</a:t>
            </a:r>
          </a:p>
        </p:txBody>
      </p:sp>
      <p:sp>
        <p:nvSpPr>
          <p:cNvPr id="3" name="Content Placeholder 2"/>
          <p:cNvSpPr>
            <a:spLocks noGrp="1"/>
          </p:cNvSpPr>
          <p:nvPr>
            <p:ph idx="1"/>
          </p:nvPr>
        </p:nvSpPr>
        <p:spPr/>
        <p:txBody>
          <a:bodyPr/>
          <a:lstStyle/>
          <a:p>
            <a:r>
              <a:rPr lang="en-US" dirty="0"/>
              <a:t>Involves positioning objects by:</a:t>
            </a:r>
          </a:p>
          <a:p>
            <a:pPr lvl="1"/>
            <a:r>
              <a:rPr lang="en-US" dirty="0"/>
              <a:t>selecting the object and clicking </a:t>
            </a:r>
            <a:r>
              <a:rPr lang="en-US" dirty="0">
                <a:solidFill>
                  <a:srgbClr val="2E8540"/>
                </a:solidFill>
              </a:rPr>
              <a:t>Arrange</a:t>
            </a:r>
            <a:r>
              <a:rPr lang="en-US" dirty="0"/>
              <a:t> on the Home tab and choosing options from the </a:t>
            </a:r>
            <a:r>
              <a:rPr lang="en-US" dirty="0">
                <a:solidFill>
                  <a:srgbClr val="0071BC"/>
                </a:solidFill>
              </a:rPr>
              <a:t>menu</a:t>
            </a:r>
            <a:r>
              <a:rPr lang="en-US" dirty="0"/>
              <a:t> to choose where the object appears relative to other objects</a:t>
            </a:r>
          </a:p>
        </p:txBody>
      </p:sp>
      <p:pic>
        <p:nvPicPr>
          <p:cNvPr id="17" name="Picture 16" descr="Image of the Format tab with the alignment options emphasized.">
            <a:extLst>
              <a:ext uri="{FF2B5EF4-FFF2-40B4-BE49-F238E27FC236}">
                <a16:creationId xmlns:a16="http://schemas.microsoft.com/office/drawing/2014/main" id="{1ABA5106-4844-418B-AF70-CC283C1EDD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240" y="3719957"/>
            <a:ext cx="4999153" cy="2969009"/>
          </a:xfrm>
          <a:prstGeom prst="rect">
            <a:avLst/>
          </a:prstGeom>
        </p:spPr>
      </p:pic>
    </p:spTree>
    <p:extLst>
      <p:ext uri="{BB962C8B-B14F-4D97-AF65-F5344CB8AC3E}">
        <p14:creationId xmlns:p14="http://schemas.microsoft.com/office/powerpoint/2010/main" val="20570373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Objects</a:t>
            </a:r>
          </a:p>
        </p:txBody>
      </p:sp>
      <p:sp>
        <p:nvSpPr>
          <p:cNvPr id="3" name="Content Placeholder 2"/>
          <p:cNvSpPr>
            <a:spLocks noGrp="1"/>
          </p:cNvSpPr>
          <p:nvPr>
            <p:ph idx="1"/>
          </p:nvPr>
        </p:nvSpPr>
        <p:spPr>
          <a:xfrm>
            <a:off x="470018" y="1253330"/>
            <a:ext cx="8673982" cy="5293773"/>
          </a:xfrm>
        </p:spPr>
        <p:txBody>
          <a:bodyPr/>
          <a:lstStyle/>
          <a:p>
            <a:r>
              <a:rPr lang="en-US" sz="3000" dirty="0"/>
              <a:t>Layering (ordering objects from front to back) involves:</a:t>
            </a:r>
          </a:p>
          <a:p>
            <a:pPr lvl="1"/>
            <a:r>
              <a:rPr lang="en-US" sz="2600" dirty="0"/>
              <a:t>opening the </a:t>
            </a:r>
            <a:r>
              <a:rPr lang="en-US" sz="2600" dirty="0">
                <a:solidFill>
                  <a:srgbClr val="268139"/>
                </a:solidFill>
              </a:rPr>
              <a:t>Selection Pane </a:t>
            </a:r>
            <a:r>
              <a:rPr lang="en-US" sz="2600" dirty="0"/>
              <a:t>and dragging the items to be in the order the objects need to appear</a:t>
            </a:r>
          </a:p>
          <a:p>
            <a:pPr lvl="1"/>
            <a:r>
              <a:rPr lang="en-US" sz="2600" dirty="0"/>
              <a:t>using the </a:t>
            </a:r>
            <a:r>
              <a:rPr lang="en-US" sz="2600" dirty="0">
                <a:solidFill>
                  <a:srgbClr val="006FBC"/>
                </a:solidFill>
              </a:rPr>
              <a:t>Bring Forward </a:t>
            </a:r>
            <a:r>
              <a:rPr lang="en-US" sz="2600" dirty="0"/>
              <a:t>or </a:t>
            </a:r>
            <a:r>
              <a:rPr lang="en-US" sz="2600" dirty="0">
                <a:solidFill>
                  <a:srgbClr val="006FBC"/>
                </a:solidFill>
              </a:rPr>
              <a:t>Send Backward </a:t>
            </a:r>
            <a:br>
              <a:rPr lang="en-US" sz="2600" dirty="0"/>
            </a:br>
            <a:r>
              <a:rPr lang="en-US" sz="2600" dirty="0"/>
              <a:t>commands in the </a:t>
            </a:r>
            <a:br>
              <a:rPr lang="en-US" sz="2600" dirty="0"/>
            </a:br>
            <a:r>
              <a:rPr lang="en-US" sz="2600" dirty="0"/>
              <a:t>Arrange group of the </a:t>
            </a:r>
            <a:br>
              <a:rPr lang="en-US" sz="2600" dirty="0"/>
            </a:br>
            <a:r>
              <a:rPr lang="en-US" sz="2600" dirty="0"/>
              <a:t>Design Tools Format </a:t>
            </a:r>
            <a:br>
              <a:rPr lang="en-US" sz="2600" dirty="0"/>
            </a:br>
            <a:r>
              <a:rPr lang="en-US" sz="2600" dirty="0"/>
              <a:t>tab or the </a:t>
            </a:r>
            <a:r>
              <a:rPr lang="en-US" sz="2600" dirty="0">
                <a:solidFill>
                  <a:srgbClr val="6E005C"/>
                </a:solidFill>
              </a:rPr>
              <a:t>same </a:t>
            </a:r>
            <a:br>
              <a:rPr lang="en-US" sz="2600" dirty="0">
                <a:solidFill>
                  <a:srgbClr val="6E005C"/>
                </a:solidFill>
              </a:rPr>
            </a:br>
            <a:r>
              <a:rPr lang="en-US" sz="2600" dirty="0">
                <a:solidFill>
                  <a:srgbClr val="6E005C"/>
                </a:solidFill>
              </a:rPr>
              <a:t>commands on the</a:t>
            </a:r>
            <a:br>
              <a:rPr lang="en-US" sz="2600" dirty="0">
                <a:solidFill>
                  <a:srgbClr val="6E005C"/>
                </a:solidFill>
              </a:rPr>
            </a:br>
            <a:r>
              <a:rPr lang="en-US" sz="2600" dirty="0">
                <a:solidFill>
                  <a:srgbClr val="6E005C"/>
                </a:solidFill>
              </a:rPr>
              <a:t>menu</a:t>
            </a:r>
            <a:r>
              <a:rPr lang="en-US" sz="2600" dirty="0"/>
              <a:t> which appear </a:t>
            </a:r>
            <a:br>
              <a:rPr lang="en-US" sz="2600" dirty="0"/>
            </a:br>
            <a:r>
              <a:rPr lang="en-US" sz="2600" dirty="0"/>
              <a:t>when the object is </a:t>
            </a:r>
            <a:br>
              <a:rPr lang="en-US" sz="2600" dirty="0"/>
            </a:br>
            <a:r>
              <a:rPr lang="en-US" sz="2600" dirty="0"/>
              <a:t>right clicked</a:t>
            </a:r>
          </a:p>
        </p:txBody>
      </p:sp>
      <p:pic>
        <p:nvPicPr>
          <p:cNvPr id="23" name="Picture 22" descr="Image of the Format tab with the Send Backward, Send Forward options emphasized as well as how to select by using the quick menu option and through the accessibility features.">
            <a:extLst>
              <a:ext uri="{FF2B5EF4-FFF2-40B4-BE49-F238E27FC236}">
                <a16:creationId xmlns:a16="http://schemas.microsoft.com/office/drawing/2014/main" id="{1858892C-3800-4CB2-AD75-D36CBC795D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686175"/>
            <a:ext cx="4401693" cy="2706859"/>
          </a:xfrm>
          <a:prstGeom prst="rect">
            <a:avLst/>
          </a:prstGeom>
        </p:spPr>
      </p:pic>
    </p:spTree>
    <p:extLst>
      <p:ext uri="{BB962C8B-B14F-4D97-AF65-F5344CB8AC3E}">
        <p14:creationId xmlns:p14="http://schemas.microsoft.com/office/powerpoint/2010/main" val="10312800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Objects</a:t>
            </a:r>
          </a:p>
        </p:txBody>
      </p:sp>
      <p:sp>
        <p:nvSpPr>
          <p:cNvPr id="3" name="Content Placeholder 2"/>
          <p:cNvSpPr>
            <a:spLocks noGrp="1"/>
          </p:cNvSpPr>
          <p:nvPr>
            <p:ph idx="1"/>
          </p:nvPr>
        </p:nvSpPr>
        <p:spPr/>
        <p:txBody>
          <a:bodyPr/>
          <a:lstStyle/>
          <a:p>
            <a:r>
              <a:rPr lang="en-US" dirty="0"/>
              <a:t>Involves grouping objects by:</a:t>
            </a:r>
          </a:p>
          <a:p>
            <a:pPr lvl="1"/>
            <a:r>
              <a:rPr lang="en-US" dirty="0"/>
              <a:t>selecting all of the objects to group together </a:t>
            </a:r>
          </a:p>
          <a:p>
            <a:pPr lvl="1"/>
            <a:r>
              <a:rPr lang="en-US" dirty="0"/>
              <a:t>clicking </a:t>
            </a:r>
            <a:r>
              <a:rPr lang="en-US" dirty="0">
                <a:solidFill>
                  <a:srgbClr val="0071BC"/>
                </a:solidFill>
              </a:rPr>
              <a:t>Group</a:t>
            </a:r>
            <a:r>
              <a:rPr lang="en-US" dirty="0"/>
              <a:t> in the Arrange group on the Design Tools Format tab</a:t>
            </a:r>
          </a:p>
          <a:p>
            <a:pPr lvl="1"/>
            <a:r>
              <a:rPr lang="en-US" dirty="0"/>
              <a:t>right clicking and selecting </a:t>
            </a:r>
            <a:r>
              <a:rPr lang="en-US" dirty="0">
                <a:solidFill>
                  <a:srgbClr val="2E8540"/>
                </a:solidFill>
              </a:rPr>
              <a:t>Group</a:t>
            </a:r>
            <a:r>
              <a:rPr lang="en-US" dirty="0"/>
              <a:t> from the menu</a:t>
            </a:r>
          </a:p>
        </p:txBody>
      </p:sp>
      <p:sp>
        <p:nvSpPr>
          <p:cNvPr id="8" name="Rectangle 7"/>
          <p:cNvSpPr/>
          <p:nvPr/>
        </p:nvSpPr>
        <p:spPr>
          <a:xfrm>
            <a:off x="470018" y="4791241"/>
            <a:ext cx="3387607" cy="1763318"/>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Grouping objects will allow users to format or move the “group” as one object rather than having to move or format each object.</a:t>
            </a:r>
          </a:p>
        </p:txBody>
      </p:sp>
      <p:pic>
        <p:nvPicPr>
          <p:cNvPr id="18" name="Picture 17" descr="Image of the Format tab with the Group options emphasized as well as how to select by using the quick menu option.">
            <a:extLst>
              <a:ext uri="{FF2B5EF4-FFF2-40B4-BE49-F238E27FC236}">
                <a16:creationId xmlns:a16="http://schemas.microsoft.com/office/drawing/2014/main" id="{3D8176C7-96BF-4277-B4D2-5F9127D6B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9002" y="3882920"/>
            <a:ext cx="4499238" cy="2664183"/>
          </a:xfrm>
          <a:prstGeom prst="rect">
            <a:avLst/>
          </a:prstGeom>
        </p:spPr>
      </p:pic>
    </p:spTree>
    <p:extLst>
      <p:ext uri="{BB962C8B-B14F-4D97-AF65-F5344CB8AC3E}">
        <p14:creationId xmlns:p14="http://schemas.microsoft.com/office/powerpoint/2010/main" val="1656396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a:t>
            </a:r>
          </a:p>
        </p:txBody>
      </p:sp>
      <p:sp>
        <p:nvSpPr>
          <p:cNvPr id="3" name="Content Placeholder 2"/>
          <p:cNvSpPr>
            <a:spLocks noGrp="1"/>
          </p:cNvSpPr>
          <p:nvPr>
            <p:ph idx="1"/>
          </p:nvPr>
        </p:nvSpPr>
        <p:spPr/>
        <p:txBody>
          <a:bodyPr/>
          <a:lstStyle/>
          <a:p>
            <a:r>
              <a:rPr lang="en-US" dirty="0"/>
              <a:t>Can be entered by typing in the Notes Pane when in </a:t>
            </a:r>
            <a:r>
              <a:rPr lang="en-US" dirty="0">
                <a:solidFill>
                  <a:srgbClr val="2E8540"/>
                </a:solidFill>
              </a:rPr>
              <a:t>Normal View </a:t>
            </a:r>
            <a:r>
              <a:rPr lang="en-US" dirty="0"/>
              <a:t>or </a:t>
            </a:r>
            <a:r>
              <a:rPr lang="en-US" dirty="0">
                <a:solidFill>
                  <a:srgbClr val="0071BC"/>
                </a:solidFill>
              </a:rPr>
              <a:t>Notes Page View</a:t>
            </a:r>
          </a:p>
        </p:txBody>
      </p:sp>
      <p:pic>
        <p:nvPicPr>
          <p:cNvPr id="24" name="Picture 23" descr="Image of an open slide presentation with the Notes section emphasized as well as an example of the Notes Page View">
            <a:extLst>
              <a:ext uri="{FF2B5EF4-FFF2-40B4-BE49-F238E27FC236}">
                <a16:creationId xmlns:a16="http://schemas.microsoft.com/office/drawing/2014/main" id="{58E9361C-70C8-48BE-BF7A-FA107983C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304" y="3449303"/>
            <a:ext cx="8230313" cy="3109229"/>
          </a:xfrm>
          <a:prstGeom prst="rect">
            <a:avLst/>
          </a:prstGeom>
        </p:spPr>
      </p:pic>
    </p:spTree>
    <p:extLst>
      <p:ext uri="{BB962C8B-B14F-4D97-AF65-F5344CB8AC3E}">
        <p14:creationId xmlns:p14="http://schemas.microsoft.com/office/powerpoint/2010/main" val="4733930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 Pages</a:t>
            </a:r>
          </a:p>
        </p:txBody>
      </p:sp>
      <p:sp>
        <p:nvSpPr>
          <p:cNvPr id="3" name="Content Placeholder 2"/>
          <p:cNvSpPr>
            <a:spLocks noGrp="1"/>
          </p:cNvSpPr>
          <p:nvPr>
            <p:ph idx="1"/>
          </p:nvPr>
        </p:nvSpPr>
        <p:spPr/>
        <p:txBody>
          <a:bodyPr/>
          <a:lstStyle/>
          <a:p>
            <a:r>
              <a:rPr lang="en-US" dirty="0"/>
              <a:t>Are visible in Notes Page View</a:t>
            </a:r>
          </a:p>
          <a:p>
            <a:pPr lvl="1"/>
            <a:r>
              <a:rPr lang="en-US" dirty="0"/>
              <a:t>this can be opened by clicking </a:t>
            </a:r>
            <a:r>
              <a:rPr lang="en-US" dirty="0">
                <a:solidFill>
                  <a:srgbClr val="2E8540"/>
                </a:solidFill>
              </a:rPr>
              <a:t>Notes Page </a:t>
            </a:r>
            <a:r>
              <a:rPr lang="en-US" dirty="0"/>
              <a:t>in the Presentation Views group on the View tab</a:t>
            </a:r>
          </a:p>
          <a:p>
            <a:r>
              <a:rPr lang="en-US" dirty="0"/>
              <a:t>Consist of:</a:t>
            </a:r>
          </a:p>
          <a:p>
            <a:pPr lvl="1"/>
            <a:r>
              <a:rPr lang="en-US" dirty="0"/>
              <a:t>slide thumbnail</a:t>
            </a:r>
          </a:p>
          <a:p>
            <a:pPr lvl="1"/>
            <a:r>
              <a:rPr lang="en-US" dirty="0"/>
              <a:t>notes pane</a:t>
            </a:r>
          </a:p>
        </p:txBody>
      </p:sp>
      <p:sp>
        <p:nvSpPr>
          <p:cNvPr id="8" name="Rectangle 7"/>
          <p:cNvSpPr/>
          <p:nvPr/>
        </p:nvSpPr>
        <p:spPr>
          <a:xfrm>
            <a:off x="470019" y="4089338"/>
            <a:ext cx="3568582" cy="1207303"/>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pPr>
            <a:r>
              <a:rPr lang="en-US" sz="2000" dirty="0">
                <a:solidFill>
                  <a:schemeClr val="tx1"/>
                </a:solidFill>
                <a:latin typeface="Arial" panose="020B0604020202020204" pitchFamily="34" charset="0"/>
                <a:cs typeface="Arial" panose="020B0604020202020204" pitchFamily="34" charset="0"/>
              </a:rPr>
              <a:t>Each slide has its own notes page, even if there are not any notes associated with the slide. </a:t>
            </a:r>
          </a:p>
        </p:txBody>
      </p:sp>
      <p:sp>
        <p:nvSpPr>
          <p:cNvPr id="9" name="Rectangle 8"/>
          <p:cNvSpPr/>
          <p:nvPr/>
        </p:nvSpPr>
        <p:spPr>
          <a:xfrm>
            <a:off x="457200" y="5334214"/>
            <a:ext cx="3581399" cy="1207303"/>
          </a:xfrm>
          <a:prstGeom prst="rect">
            <a:avLst/>
          </a:prstGeom>
          <a:noFill/>
          <a:ln>
            <a:solidFill>
              <a:srgbClr val="B74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pPr>
            <a:r>
              <a:rPr lang="en-US" sz="2000" dirty="0">
                <a:solidFill>
                  <a:schemeClr val="tx1"/>
                </a:solidFill>
                <a:latin typeface="Arial" panose="020B0604020202020204" pitchFamily="34" charset="0"/>
                <a:cs typeface="Arial" panose="020B0604020202020204" pitchFamily="34" charset="0"/>
              </a:rPr>
              <a:t>Changes made in Notes Page View to the notes will be reflected in the Notes Pane in Normal View. </a:t>
            </a:r>
          </a:p>
        </p:txBody>
      </p:sp>
      <p:pic>
        <p:nvPicPr>
          <p:cNvPr id="30" name="Picture 29" descr="Image of an open slide presentation detailing the View tab with the Notes Page section emphasized as well as showing a notes page with the Slide Thumbnail and Notes Pane displayed">
            <a:extLst>
              <a:ext uri="{FF2B5EF4-FFF2-40B4-BE49-F238E27FC236}">
                <a16:creationId xmlns:a16="http://schemas.microsoft.com/office/drawing/2014/main" id="{6A6B1430-618E-4A8F-856C-CB711CDF6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1417" y="3188426"/>
            <a:ext cx="4889416" cy="3353091"/>
          </a:xfrm>
          <a:prstGeom prst="rect">
            <a:avLst/>
          </a:prstGeom>
        </p:spPr>
      </p:pic>
    </p:spTree>
    <p:extLst>
      <p:ext uri="{BB962C8B-B14F-4D97-AF65-F5344CB8AC3E}">
        <p14:creationId xmlns:p14="http://schemas.microsoft.com/office/powerpoint/2010/main" val="12493400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 Pages</a:t>
            </a:r>
          </a:p>
        </p:txBody>
      </p:sp>
      <p:sp>
        <p:nvSpPr>
          <p:cNvPr id="3" name="Content Placeholder 2"/>
          <p:cNvSpPr>
            <a:spLocks noGrp="1"/>
          </p:cNvSpPr>
          <p:nvPr>
            <p:ph idx="1"/>
          </p:nvPr>
        </p:nvSpPr>
        <p:spPr/>
        <p:txBody>
          <a:bodyPr/>
          <a:lstStyle/>
          <a:p>
            <a:r>
              <a:rPr lang="en-US" dirty="0"/>
              <a:t>Can be printed by choosing the </a:t>
            </a:r>
            <a:r>
              <a:rPr lang="en-US" dirty="0">
                <a:solidFill>
                  <a:srgbClr val="2E8540"/>
                </a:solidFill>
              </a:rPr>
              <a:t>Print </a:t>
            </a:r>
            <a:r>
              <a:rPr lang="en-US" dirty="0"/>
              <a:t>option in Backstage View, selecting </a:t>
            </a:r>
            <a:r>
              <a:rPr lang="en-US" dirty="0">
                <a:solidFill>
                  <a:srgbClr val="710460"/>
                </a:solidFill>
              </a:rPr>
              <a:t>Notes Pages </a:t>
            </a:r>
            <a:r>
              <a:rPr lang="en-US" dirty="0"/>
              <a:t>beneath Settings and clicking </a:t>
            </a:r>
            <a:r>
              <a:rPr lang="en-US" dirty="0">
                <a:solidFill>
                  <a:srgbClr val="0071BC"/>
                </a:solidFill>
              </a:rPr>
              <a:t>Print</a:t>
            </a:r>
          </a:p>
        </p:txBody>
      </p:sp>
      <p:pic>
        <p:nvPicPr>
          <p:cNvPr id="19" name="Picture 18" descr="Image of the Print section of Backstage view with the Print and Notes Pages sections emphasized">
            <a:extLst>
              <a:ext uri="{FF2B5EF4-FFF2-40B4-BE49-F238E27FC236}">
                <a16:creationId xmlns:a16="http://schemas.microsoft.com/office/drawing/2014/main" id="{E7A79B05-CD69-4994-B736-765D3F051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562" y="2908592"/>
            <a:ext cx="5486876" cy="3828620"/>
          </a:xfrm>
          <a:prstGeom prst="rect">
            <a:avLst/>
          </a:prstGeom>
        </p:spPr>
      </p:pic>
    </p:spTree>
    <p:extLst>
      <p:ext uri="{BB962C8B-B14F-4D97-AF65-F5344CB8AC3E}">
        <p14:creationId xmlns:p14="http://schemas.microsoft.com/office/powerpoint/2010/main" val="31595957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Transitions</a:t>
            </a:r>
          </a:p>
        </p:txBody>
      </p:sp>
      <p:sp>
        <p:nvSpPr>
          <p:cNvPr id="3" name="Content Placeholder 2"/>
          <p:cNvSpPr>
            <a:spLocks noGrp="1"/>
          </p:cNvSpPr>
          <p:nvPr>
            <p:ph idx="1"/>
          </p:nvPr>
        </p:nvSpPr>
        <p:spPr/>
        <p:txBody>
          <a:bodyPr/>
          <a:lstStyle/>
          <a:p>
            <a:r>
              <a:rPr lang="en-US" sz="2800" dirty="0"/>
              <a:t>Are animation-like effects which occur when moving from one slide to another during a presentation</a:t>
            </a:r>
          </a:p>
          <a:p>
            <a:r>
              <a:rPr lang="en-US" sz="3000" dirty="0"/>
              <a:t>Are located on the </a:t>
            </a:r>
            <a:r>
              <a:rPr lang="en-US" sz="3000" dirty="0">
                <a:solidFill>
                  <a:srgbClr val="2E8540"/>
                </a:solidFill>
              </a:rPr>
              <a:t>Transitions </a:t>
            </a:r>
            <a:r>
              <a:rPr lang="en-US" sz="3000" dirty="0"/>
              <a:t>tab</a:t>
            </a:r>
            <a:r>
              <a:rPr lang="en-US" sz="3000" dirty="0">
                <a:solidFill>
                  <a:srgbClr val="2E8540"/>
                </a:solidFill>
              </a:rPr>
              <a:t> </a:t>
            </a:r>
            <a:r>
              <a:rPr lang="en-US" sz="3000" dirty="0"/>
              <a:t>on the Ribbon</a:t>
            </a:r>
          </a:p>
          <a:p>
            <a:r>
              <a:rPr lang="en-US" sz="3000" dirty="0"/>
              <a:t>Can be inserted by choosing a transition from the </a:t>
            </a:r>
            <a:r>
              <a:rPr lang="en-US" sz="3000" dirty="0">
                <a:solidFill>
                  <a:srgbClr val="710460"/>
                </a:solidFill>
              </a:rPr>
              <a:t>gallery </a:t>
            </a:r>
            <a:r>
              <a:rPr lang="en-US" sz="3000" dirty="0"/>
              <a:t>in the Transition to This Slide group</a:t>
            </a:r>
          </a:p>
          <a:p>
            <a:pPr lvl="1"/>
            <a:r>
              <a:rPr lang="en-US" dirty="0"/>
              <a:t>different variations of the selected transition can be found by clicking </a:t>
            </a:r>
            <a:r>
              <a:rPr lang="en-US" dirty="0">
                <a:solidFill>
                  <a:srgbClr val="CC16C6"/>
                </a:solidFill>
              </a:rPr>
              <a:t>Effect Options</a:t>
            </a:r>
          </a:p>
          <a:p>
            <a:r>
              <a:rPr lang="en-US" sz="3000" dirty="0"/>
              <a:t>Can be previewed by clicking </a:t>
            </a:r>
            <a:r>
              <a:rPr lang="en-US" sz="3000" dirty="0">
                <a:solidFill>
                  <a:srgbClr val="0071BC"/>
                </a:solidFill>
              </a:rPr>
              <a:t>Preview</a:t>
            </a:r>
          </a:p>
        </p:txBody>
      </p:sp>
      <p:pic>
        <p:nvPicPr>
          <p:cNvPr id="5" name="Picture 4" descr="Image of the Transitions tab with the Preview, transition types gallery and Effect options emphasized.">
            <a:extLst>
              <a:ext uri="{FF2B5EF4-FFF2-40B4-BE49-F238E27FC236}">
                <a16:creationId xmlns:a16="http://schemas.microsoft.com/office/drawing/2014/main" id="{5AB70FCB-52A5-4D8E-B85B-6543B11F8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11" y="5772844"/>
            <a:ext cx="8242506" cy="774259"/>
          </a:xfrm>
          <a:prstGeom prst="rect">
            <a:avLst/>
          </a:prstGeom>
        </p:spPr>
      </p:pic>
    </p:spTree>
    <p:extLst>
      <p:ext uri="{BB962C8B-B14F-4D97-AF65-F5344CB8AC3E}">
        <p14:creationId xmlns:p14="http://schemas.microsoft.com/office/powerpoint/2010/main" val="40157606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Transitions</a:t>
            </a:r>
          </a:p>
        </p:txBody>
      </p:sp>
      <p:sp>
        <p:nvSpPr>
          <p:cNvPr id="3" name="Content Placeholder 2"/>
          <p:cNvSpPr>
            <a:spLocks noGrp="1"/>
          </p:cNvSpPr>
          <p:nvPr>
            <p:ph idx="1"/>
          </p:nvPr>
        </p:nvSpPr>
        <p:spPr>
          <a:xfrm>
            <a:off x="470018" y="1253330"/>
            <a:ext cx="8381374" cy="5293773"/>
          </a:xfrm>
        </p:spPr>
        <p:txBody>
          <a:bodyPr>
            <a:normAutofit/>
          </a:bodyPr>
          <a:lstStyle/>
          <a:p>
            <a:r>
              <a:rPr lang="en-US" sz="3000" dirty="0"/>
              <a:t>Can be further customized by setting timing and appearance options in the Timing group</a:t>
            </a:r>
          </a:p>
          <a:p>
            <a:pPr lvl="1"/>
            <a:r>
              <a:rPr lang="en-US" sz="2700" dirty="0"/>
              <a:t>to change how long a transition takes edit the </a:t>
            </a:r>
            <a:r>
              <a:rPr lang="en-US" sz="2700" dirty="0">
                <a:solidFill>
                  <a:srgbClr val="2E8540"/>
                </a:solidFill>
              </a:rPr>
              <a:t>Duration</a:t>
            </a:r>
          </a:p>
          <a:p>
            <a:pPr lvl="1"/>
            <a:r>
              <a:rPr lang="en-US" sz="2700" dirty="0"/>
              <a:t>to advance slides when the mouse is clicked check </a:t>
            </a:r>
            <a:r>
              <a:rPr lang="en-US" sz="2700" dirty="0">
                <a:solidFill>
                  <a:srgbClr val="710460"/>
                </a:solidFill>
              </a:rPr>
              <a:t>On Mouse Click</a:t>
            </a:r>
          </a:p>
          <a:p>
            <a:pPr lvl="1"/>
            <a:r>
              <a:rPr lang="en-US" sz="2700" dirty="0"/>
              <a:t>to advance slides after a specified time check </a:t>
            </a:r>
            <a:r>
              <a:rPr lang="en-US" sz="2700" dirty="0">
                <a:solidFill>
                  <a:srgbClr val="CC16C6"/>
                </a:solidFill>
              </a:rPr>
              <a:t>After </a:t>
            </a:r>
            <a:r>
              <a:rPr lang="en-US" sz="2700" dirty="0"/>
              <a:t>and set a time</a:t>
            </a:r>
          </a:p>
          <a:p>
            <a:r>
              <a:rPr lang="en-US" sz="3000" dirty="0"/>
              <a:t>Can be applied to all slides in a presentation by clicking </a:t>
            </a:r>
            <a:r>
              <a:rPr lang="en-US" sz="3000" dirty="0">
                <a:solidFill>
                  <a:srgbClr val="0071BC"/>
                </a:solidFill>
              </a:rPr>
              <a:t>Apply to All</a:t>
            </a:r>
          </a:p>
        </p:txBody>
      </p:sp>
      <p:pic>
        <p:nvPicPr>
          <p:cNvPr id="5" name="Picture 4" descr="Image of the Transitions tab with the Duration, Apply to All, On Mouse Click and After sections emphasized">
            <a:extLst>
              <a:ext uri="{FF2B5EF4-FFF2-40B4-BE49-F238E27FC236}">
                <a16:creationId xmlns:a16="http://schemas.microsoft.com/office/drawing/2014/main" id="{EF71A0CD-4F31-4F9F-8E75-649325095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5783221"/>
            <a:ext cx="8230313" cy="780356"/>
          </a:xfrm>
          <a:prstGeom prst="rect">
            <a:avLst/>
          </a:prstGeom>
        </p:spPr>
      </p:pic>
    </p:spTree>
    <p:extLst>
      <p:ext uri="{BB962C8B-B14F-4D97-AF65-F5344CB8AC3E}">
        <p14:creationId xmlns:p14="http://schemas.microsoft.com/office/powerpoint/2010/main" val="25305727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 Transitions</a:t>
            </a:r>
          </a:p>
        </p:txBody>
      </p:sp>
      <p:sp>
        <p:nvSpPr>
          <p:cNvPr id="3" name="Content Placeholder 2"/>
          <p:cNvSpPr>
            <a:spLocks noGrp="1"/>
          </p:cNvSpPr>
          <p:nvPr>
            <p:ph idx="1"/>
          </p:nvPr>
        </p:nvSpPr>
        <p:spPr/>
        <p:txBody>
          <a:bodyPr/>
          <a:lstStyle/>
          <a:p>
            <a:r>
              <a:rPr lang="en-US" dirty="0"/>
              <a:t>Can be removed by selecting the slides which the user want to remove the transitions and clicking </a:t>
            </a:r>
            <a:r>
              <a:rPr lang="en-US" dirty="0">
                <a:solidFill>
                  <a:srgbClr val="2E8540"/>
                </a:solidFill>
              </a:rPr>
              <a:t>None</a:t>
            </a:r>
            <a:r>
              <a:rPr lang="en-US" dirty="0"/>
              <a:t> in the Transitions gallery</a:t>
            </a:r>
          </a:p>
        </p:txBody>
      </p:sp>
      <p:pic>
        <p:nvPicPr>
          <p:cNvPr id="5" name="Picture 4" descr="Image of the Transitions tab with the None icon emphasized">
            <a:extLst>
              <a:ext uri="{FF2B5EF4-FFF2-40B4-BE49-F238E27FC236}">
                <a16:creationId xmlns:a16="http://schemas.microsoft.com/office/drawing/2014/main" id="{9905E0D3-A539-478F-91B7-54BFBC145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383" y="5899594"/>
            <a:ext cx="8255234" cy="658425"/>
          </a:xfrm>
          <a:prstGeom prst="rect">
            <a:avLst/>
          </a:prstGeom>
        </p:spPr>
      </p:pic>
    </p:spTree>
    <p:extLst>
      <p:ext uri="{BB962C8B-B14F-4D97-AF65-F5344CB8AC3E}">
        <p14:creationId xmlns:p14="http://schemas.microsoft.com/office/powerpoint/2010/main" val="20592058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Animations</a:t>
            </a:r>
          </a:p>
        </p:txBody>
      </p:sp>
      <p:sp>
        <p:nvSpPr>
          <p:cNvPr id="5" name="Content Placeholder 4"/>
          <p:cNvSpPr>
            <a:spLocks noGrp="1"/>
          </p:cNvSpPr>
          <p:nvPr>
            <p:ph idx="1"/>
          </p:nvPr>
        </p:nvSpPr>
        <p:spPr/>
        <p:txBody>
          <a:bodyPr/>
          <a:lstStyle/>
          <a:p>
            <a:r>
              <a:rPr lang="en-US" dirty="0"/>
              <a:t>Are movements which can be applied to objects in a presentation</a:t>
            </a:r>
          </a:p>
          <a:p>
            <a:r>
              <a:rPr lang="en-US" dirty="0"/>
              <a:t>Are located on the Animations tab in the </a:t>
            </a:r>
            <a:r>
              <a:rPr lang="en-US" dirty="0">
                <a:solidFill>
                  <a:srgbClr val="2E8540"/>
                </a:solidFill>
              </a:rPr>
              <a:t>gallery</a:t>
            </a:r>
            <a:r>
              <a:rPr lang="en-US" dirty="0"/>
              <a:t> in the Animation group</a:t>
            </a:r>
          </a:p>
          <a:p>
            <a:pPr lvl="1"/>
            <a:r>
              <a:rPr lang="en-US" dirty="0"/>
              <a:t>different variations of the selected transition can be found by clicking </a:t>
            </a:r>
            <a:r>
              <a:rPr lang="en-US" dirty="0">
                <a:solidFill>
                  <a:srgbClr val="0071BC"/>
                </a:solidFill>
              </a:rPr>
              <a:t>Effect Options</a:t>
            </a:r>
          </a:p>
          <a:p>
            <a:r>
              <a:rPr lang="en-US" dirty="0"/>
              <a:t>Can be previewed by clicking </a:t>
            </a:r>
            <a:r>
              <a:rPr lang="en-US" dirty="0">
                <a:solidFill>
                  <a:srgbClr val="710460"/>
                </a:solidFill>
              </a:rPr>
              <a:t>Preview</a:t>
            </a:r>
            <a:endParaRPr lang="en-US" dirty="0"/>
          </a:p>
        </p:txBody>
      </p:sp>
      <p:pic>
        <p:nvPicPr>
          <p:cNvPr id="7" name="Picture 6" descr="Image of the Animation tab with the Preview, transition types gallery and Effect Options emphasized.">
            <a:extLst>
              <a:ext uri="{FF2B5EF4-FFF2-40B4-BE49-F238E27FC236}">
                <a16:creationId xmlns:a16="http://schemas.microsoft.com/office/drawing/2014/main" id="{77A44796-FDB1-4E12-832A-998A8B6A1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5781073"/>
            <a:ext cx="8242506" cy="774259"/>
          </a:xfrm>
          <a:prstGeom prst="rect">
            <a:avLst/>
          </a:prstGeom>
        </p:spPr>
      </p:pic>
    </p:spTree>
    <p:extLst>
      <p:ext uri="{BB962C8B-B14F-4D97-AF65-F5344CB8AC3E}">
        <p14:creationId xmlns:p14="http://schemas.microsoft.com/office/powerpoint/2010/main" val="5122497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Animations</a:t>
            </a:r>
          </a:p>
        </p:txBody>
      </p:sp>
      <p:sp>
        <p:nvSpPr>
          <p:cNvPr id="5" name="Content Placeholder 4"/>
          <p:cNvSpPr>
            <a:spLocks noGrp="1"/>
          </p:cNvSpPr>
          <p:nvPr>
            <p:ph idx="1"/>
          </p:nvPr>
        </p:nvSpPr>
        <p:spPr>
          <a:xfrm>
            <a:off x="470018" y="1253330"/>
            <a:ext cx="4305695" cy="5293773"/>
          </a:xfrm>
        </p:spPr>
        <p:txBody>
          <a:bodyPr/>
          <a:lstStyle/>
          <a:p>
            <a:r>
              <a:rPr lang="en-US" sz="2800" dirty="0"/>
              <a:t>Can be categorized as:</a:t>
            </a:r>
          </a:p>
          <a:p>
            <a:pPr lvl="1"/>
            <a:r>
              <a:rPr lang="en-US" sz="2400" dirty="0"/>
              <a:t>entrance effects</a:t>
            </a:r>
          </a:p>
          <a:p>
            <a:pPr lvl="2"/>
            <a:r>
              <a:rPr lang="en-US" sz="2400" dirty="0"/>
              <a:t>dictate how an object</a:t>
            </a:r>
            <a:br>
              <a:rPr lang="en-US" sz="2400" dirty="0"/>
            </a:br>
            <a:r>
              <a:rPr lang="en-US" sz="2400" dirty="0"/>
              <a:t>appears on the slide</a:t>
            </a:r>
          </a:p>
          <a:p>
            <a:pPr lvl="1"/>
            <a:r>
              <a:rPr lang="en-US" sz="2400" dirty="0"/>
              <a:t>emphasis effects</a:t>
            </a:r>
          </a:p>
          <a:p>
            <a:pPr lvl="2"/>
            <a:r>
              <a:rPr lang="en-US" sz="2400" dirty="0"/>
              <a:t>occur when the object</a:t>
            </a:r>
            <a:br>
              <a:rPr lang="en-US" sz="2400" dirty="0"/>
            </a:br>
            <a:r>
              <a:rPr lang="en-US" sz="2400" dirty="0"/>
              <a:t>is on the slide</a:t>
            </a:r>
          </a:p>
          <a:p>
            <a:pPr lvl="1"/>
            <a:r>
              <a:rPr lang="en-US" sz="2400" dirty="0"/>
              <a:t>exit effects</a:t>
            </a:r>
          </a:p>
          <a:p>
            <a:pPr lvl="2"/>
            <a:r>
              <a:rPr lang="en-US" sz="2400" dirty="0"/>
              <a:t>dictate how and object</a:t>
            </a:r>
            <a:br>
              <a:rPr lang="en-US" sz="2400" dirty="0"/>
            </a:br>
            <a:r>
              <a:rPr lang="en-US" sz="2400" dirty="0"/>
              <a:t>leaves the slide</a:t>
            </a:r>
          </a:p>
          <a:p>
            <a:pPr lvl="1"/>
            <a:r>
              <a:rPr lang="en-US" sz="2400" dirty="0"/>
              <a:t>motion paths </a:t>
            </a:r>
          </a:p>
          <a:p>
            <a:pPr lvl="2"/>
            <a:r>
              <a:rPr lang="en-US" sz="2400" dirty="0"/>
              <a:t>move an object along</a:t>
            </a:r>
            <a:br>
              <a:rPr lang="en-US" sz="2400" dirty="0"/>
            </a:br>
            <a:r>
              <a:rPr lang="en-US" sz="2400" dirty="0"/>
              <a:t>a predetermined path</a:t>
            </a:r>
          </a:p>
        </p:txBody>
      </p:sp>
      <p:pic>
        <p:nvPicPr>
          <p:cNvPr id="3" name="Picture 2" descr="Image of the various Animation types availab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714" y="1348251"/>
            <a:ext cx="3616099" cy="4503410"/>
          </a:xfrm>
          <a:prstGeom prst="rect">
            <a:avLst/>
          </a:prstGeom>
          <a:ln w="12700">
            <a:solidFill>
              <a:schemeClr val="accent2"/>
            </a:solidFill>
          </a:ln>
        </p:spPr>
      </p:pic>
    </p:spTree>
    <p:extLst>
      <p:ext uri="{BB962C8B-B14F-4D97-AF65-F5344CB8AC3E}">
        <p14:creationId xmlns:p14="http://schemas.microsoft.com/office/powerpoint/2010/main" val="24394561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Animations</a:t>
            </a:r>
          </a:p>
        </p:txBody>
      </p:sp>
      <p:sp>
        <p:nvSpPr>
          <p:cNvPr id="3" name="Content Placeholder 2"/>
          <p:cNvSpPr>
            <a:spLocks noGrp="1"/>
          </p:cNvSpPr>
          <p:nvPr>
            <p:ph idx="1"/>
          </p:nvPr>
        </p:nvSpPr>
        <p:spPr/>
        <p:txBody>
          <a:bodyPr/>
          <a:lstStyle/>
          <a:p>
            <a:r>
              <a:rPr lang="en-US" dirty="0"/>
              <a:t>Can be applied by selecting the </a:t>
            </a:r>
            <a:r>
              <a:rPr lang="en-US" dirty="0">
                <a:solidFill>
                  <a:srgbClr val="0071BC"/>
                </a:solidFill>
              </a:rPr>
              <a:t>object</a:t>
            </a:r>
            <a:r>
              <a:rPr lang="en-US" dirty="0"/>
              <a:t> and choosing an </a:t>
            </a:r>
            <a:r>
              <a:rPr lang="en-US" dirty="0">
                <a:solidFill>
                  <a:srgbClr val="2E8540"/>
                </a:solidFill>
              </a:rPr>
              <a:t>effect</a:t>
            </a:r>
            <a:r>
              <a:rPr lang="en-US" dirty="0"/>
              <a:t> from the gallery and the effect will be applied</a:t>
            </a:r>
          </a:p>
        </p:txBody>
      </p:sp>
      <p:pic>
        <p:nvPicPr>
          <p:cNvPr id="5" name="Picture 4" descr="Image of an open presentation emphasizing the effect gallery and the object which has the animation attached">
            <a:extLst>
              <a:ext uri="{FF2B5EF4-FFF2-40B4-BE49-F238E27FC236}">
                <a16:creationId xmlns:a16="http://schemas.microsoft.com/office/drawing/2014/main" id="{1AF9070D-3C9C-4518-B1B9-FCA340953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506" y="2954001"/>
            <a:ext cx="6986622" cy="3737172"/>
          </a:xfrm>
          <a:prstGeom prst="rect">
            <a:avLst/>
          </a:prstGeom>
        </p:spPr>
      </p:pic>
    </p:spTree>
    <p:extLst>
      <p:ext uri="{BB962C8B-B14F-4D97-AF65-F5344CB8AC3E}">
        <p14:creationId xmlns:p14="http://schemas.microsoft.com/office/powerpoint/2010/main" val="27393894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Animations</a:t>
            </a:r>
          </a:p>
        </p:txBody>
      </p:sp>
      <p:sp>
        <p:nvSpPr>
          <p:cNvPr id="3" name="Content Placeholder 2"/>
          <p:cNvSpPr>
            <a:spLocks noGrp="1"/>
          </p:cNvSpPr>
          <p:nvPr>
            <p:ph idx="1"/>
          </p:nvPr>
        </p:nvSpPr>
        <p:spPr/>
        <p:txBody>
          <a:bodyPr/>
          <a:lstStyle/>
          <a:p>
            <a:r>
              <a:rPr lang="en-US" dirty="0"/>
              <a:t>When applied to an object, will place a </a:t>
            </a:r>
            <a:r>
              <a:rPr lang="en-US" dirty="0">
                <a:solidFill>
                  <a:srgbClr val="2E8540"/>
                </a:solidFill>
              </a:rPr>
              <a:t>small number </a:t>
            </a:r>
            <a:r>
              <a:rPr lang="en-US" dirty="0"/>
              <a:t>next to the object</a:t>
            </a:r>
          </a:p>
          <a:p>
            <a:r>
              <a:rPr lang="en-US" dirty="0"/>
              <a:t>When applied to objects on a slide, will have a </a:t>
            </a:r>
            <a:r>
              <a:rPr lang="en-US" dirty="0">
                <a:solidFill>
                  <a:srgbClr val="CC16C6"/>
                </a:solidFill>
              </a:rPr>
              <a:t>star symbol </a:t>
            </a:r>
            <a:r>
              <a:rPr lang="en-US" dirty="0"/>
              <a:t>next to the slide in the Thumbnail pane</a:t>
            </a:r>
          </a:p>
        </p:txBody>
      </p:sp>
      <p:pic>
        <p:nvPicPr>
          <p:cNvPr id="8" name="Picture 7" descr="Image of an open presentation emphasizing the number and location associated with object which has the animation attached as well as where the star symbol is located in the Thumbnail pane">
            <a:extLst>
              <a:ext uri="{FF2B5EF4-FFF2-40B4-BE49-F238E27FC236}">
                <a16:creationId xmlns:a16="http://schemas.microsoft.com/office/drawing/2014/main" id="{9E8A86CC-C4FA-4559-AA35-B9E1AFC4D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655" y="3789703"/>
            <a:ext cx="5578323" cy="2975106"/>
          </a:xfrm>
          <a:prstGeom prst="rect">
            <a:avLst/>
          </a:prstGeom>
        </p:spPr>
      </p:pic>
    </p:spTree>
    <p:extLst>
      <p:ext uri="{BB962C8B-B14F-4D97-AF65-F5344CB8AC3E}">
        <p14:creationId xmlns:p14="http://schemas.microsoft.com/office/powerpoint/2010/main" val="2522527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Options</a:t>
            </a:r>
          </a:p>
        </p:txBody>
      </p:sp>
      <p:sp>
        <p:nvSpPr>
          <p:cNvPr id="3" name="Content Placeholder 2"/>
          <p:cNvSpPr>
            <a:spLocks noGrp="1"/>
          </p:cNvSpPr>
          <p:nvPr>
            <p:ph idx="1"/>
          </p:nvPr>
        </p:nvSpPr>
        <p:spPr/>
        <p:txBody>
          <a:bodyPr/>
          <a:lstStyle/>
          <a:p>
            <a:r>
              <a:rPr lang="en-US" sz="3000" dirty="0"/>
              <a:t>Allow users to control different properties of the applied effect</a:t>
            </a:r>
          </a:p>
          <a:p>
            <a:r>
              <a:rPr lang="en-US" sz="3000" dirty="0"/>
              <a:t>Can be found by </a:t>
            </a:r>
            <a:br>
              <a:rPr lang="en-US" sz="3000" dirty="0"/>
            </a:br>
            <a:r>
              <a:rPr lang="en-US" sz="3000" dirty="0"/>
              <a:t>clicking </a:t>
            </a:r>
            <a:r>
              <a:rPr lang="en-US" sz="3000" dirty="0">
                <a:solidFill>
                  <a:srgbClr val="CC16C6"/>
                </a:solidFill>
              </a:rPr>
              <a:t>Effect </a:t>
            </a:r>
            <a:br>
              <a:rPr lang="en-US" sz="3000" dirty="0">
                <a:solidFill>
                  <a:srgbClr val="CC16C6"/>
                </a:solidFill>
              </a:rPr>
            </a:br>
            <a:r>
              <a:rPr lang="en-US" sz="3000" dirty="0">
                <a:solidFill>
                  <a:srgbClr val="CC16C6"/>
                </a:solidFill>
              </a:rPr>
              <a:t>Options </a:t>
            </a:r>
            <a:r>
              <a:rPr lang="en-US" sz="3000" dirty="0"/>
              <a:t>in the </a:t>
            </a:r>
            <a:br>
              <a:rPr lang="en-US" sz="3000" dirty="0"/>
            </a:br>
            <a:r>
              <a:rPr lang="en-US" sz="3000" dirty="0"/>
              <a:t>Animation group</a:t>
            </a:r>
          </a:p>
        </p:txBody>
      </p:sp>
      <p:sp>
        <p:nvSpPr>
          <p:cNvPr id="7" name="Rectangle 6"/>
          <p:cNvSpPr/>
          <p:nvPr/>
        </p:nvSpPr>
        <p:spPr>
          <a:xfrm>
            <a:off x="444384" y="5273750"/>
            <a:ext cx="8255233" cy="1284438"/>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Not all effects will have options which can be change. Also, the options which can be changed will vary based on the type of effect. For example, the direction, number of spokes or sequence of how an object appears can be changed. </a:t>
            </a:r>
          </a:p>
        </p:txBody>
      </p:sp>
      <p:pic>
        <p:nvPicPr>
          <p:cNvPr id="6" name="Picture 5" descr="Image of an open presentation with the Animation tab open emphasizing the Effect Options icon">
            <a:extLst>
              <a:ext uri="{FF2B5EF4-FFF2-40B4-BE49-F238E27FC236}">
                <a16:creationId xmlns:a16="http://schemas.microsoft.com/office/drawing/2014/main" id="{A28776FD-7D50-402A-95E0-E2551F64F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7376" y="2023666"/>
            <a:ext cx="5246219" cy="2810668"/>
          </a:xfrm>
          <a:prstGeom prst="rect">
            <a:avLst/>
          </a:prstGeom>
        </p:spPr>
      </p:pic>
    </p:spTree>
    <p:extLst>
      <p:ext uri="{BB962C8B-B14F-4D97-AF65-F5344CB8AC3E}">
        <p14:creationId xmlns:p14="http://schemas.microsoft.com/office/powerpoint/2010/main" val="18860359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Animations</a:t>
            </a:r>
          </a:p>
        </p:txBody>
      </p:sp>
      <p:sp>
        <p:nvSpPr>
          <p:cNvPr id="3" name="Content Placeholder 2"/>
          <p:cNvSpPr>
            <a:spLocks noGrp="1"/>
          </p:cNvSpPr>
          <p:nvPr>
            <p:ph idx="1"/>
          </p:nvPr>
        </p:nvSpPr>
        <p:spPr/>
        <p:txBody>
          <a:bodyPr/>
          <a:lstStyle/>
          <a:p>
            <a:r>
              <a:rPr lang="en-US" sz="3000" dirty="0"/>
              <a:t>Can be started by a mouse click or before or after a previous animation</a:t>
            </a:r>
          </a:p>
          <a:p>
            <a:pPr lvl="1"/>
            <a:r>
              <a:rPr lang="en-US" dirty="0"/>
              <a:t>to set this property, in the Timing group specify the option needed in the </a:t>
            </a:r>
            <a:r>
              <a:rPr lang="en-US" dirty="0">
                <a:solidFill>
                  <a:srgbClr val="2E8540"/>
                </a:solidFill>
              </a:rPr>
              <a:t>Start</a:t>
            </a:r>
            <a:r>
              <a:rPr lang="en-US" dirty="0"/>
              <a:t> drop down</a:t>
            </a:r>
          </a:p>
          <a:p>
            <a:r>
              <a:rPr lang="en-US" sz="3000" dirty="0"/>
              <a:t>Run for a specified amount of time</a:t>
            </a:r>
          </a:p>
          <a:p>
            <a:pPr lvl="1"/>
            <a:r>
              <a:rPr lang="en-US" dirty="0"/>
              <a:t>to set this property, in the Timing group specify a </a:t>
            </a:r>
            <a:r>
              <a:rPr lang="en-US" dirty="0">
                <a:solidFill>
                  <a:srgbClr val="710460"/>
                </a:solidFill>
              </a:rPr>
              <a:t>duration</a:t>
            </a:r>
            <a:r>
              <a:rPr lang="en-US" dirty="0"/>
              <a:t> length</a:t>
            </a:r>
          </a:p>
          <a:p>
            <a:r>
              <a:rPr lang="en-US" sz="3000" dirty="0"/>
              <a:t>Can be run after a set period of time</a:t>
            </a:r>
          </a:p>
          <a:p>
            <a:pPr lvl="1"/>
            <a:r>
              <a:rPr lang="en-US" dirty="0"/>
              <a:t>to set this property, in the Timing group specify a </a:t>
            </a:r>
            <a:r>
              <a:rPr lang="en-US" dirty="0">
                <a:solidFill>
                  <a:srgbClr val="CC16C6"/>
                </a:solidFill>
              </a:rPr>
              <a:t>delay</a:t>
            </a:r>
            <a:r>
              <a:rPr lang="en-US" dirty="0"/>
              <a:t> length</a:t>
            </a:r>
          </a:p>
        </p:txBody>
      </p:sp>
      <p:pic>
        <p:nvPicPr>
          <p:cNvPr id="5" name="Picture 4" descr="Image of the Animations tab with the Start, Duration and Delay sections emphasized.">
            <a:extLst>
              <a:ext uri="{FF2B5EF4-FFF2-40B4-BE49-F238E27FC236}">
                <a16:creationId xmlns:a16="http://schemas.microsoft.com/office/drawing/2014/main" id="{F5CA50AA-69AF-49AF-A4F8-EFC486D15B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18" y="5768174"/>
            <a:ext cx="8254699" cy="786452"/>
          </a:xfrm>
          <a:prstGeom prst="rect">
            <a:avLst/>
          </a:prstGeom>
        </p:spPr>
      </p:pic>
    </p:spTree>
    <p:extLst>
      <p:ext uri="{BB962C8B-B14F-4D97-AF65-F5344CB8AC3E}">
        <p14:creationId xmlns:p14="http://schemas.microsoft.com/office/powerpoint/2010/main" val="41512622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Animations</a:t>
            </a:r>
          </a:p>
        </p:txBody>
      </p:sp>
      <p:sp>
        <p:nvSpPr>
          <p:cNvPr id="3" name="Content Placeholder 2"/>
          <p:cNvSpPr>
            <a:spLocks noGrp="1"/>
          </p:cNvSpPr>
          <p:nvPr>
            <p:ph idx="1"/>
          </p:nvPr>
        </p:nvSpPr>
        <p:spPr/>
        <p:txBody>
          <a:bodyPr/>
          <a:lstStyle/>
          <a:p>
            <a:r>
              <a:rPr lang="en-US" dirty="0"/>
              <a:t>Can be removed by selecting the </a:t>
            </a:r>
            <a:r>
              <a:rPr lang="en-US" dirty="0">
                <a:solidFill>
                  <a:srgbClr val="710460"/>
                </a:solidFill>
              </a:rPr>
              <a:t>small number</a:t>
            </a:r>
            <a:r>
              <a:rPr lang="en-US" dirty="0"/>
              <a:t> located next to the animated object and pressing the Delete key</a:t>
            </a:r>
          </a:p>
        </p:txBody>
      </p:sp>
      <p:pic>
        <p:nvPicPr>
          <p:cNvPr id="5" name="Picture 4" descr="Image of an open presentation showing the location on the slide where animations are present">
            <a:extLst>
              <a:ext uri="{FF2B5EF4-FFF2-40B4-BE49-F238E27FC236}">
                <a16:creationId xmlns:a16="http://schemas.microsoft.com/office/drawing/2014/main" id="{A0880170-95F7-4E31-B21A-F6BC01B9EF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987" y="3293591"/>
            <a:ext cx="5560034" cy="2975106"/>
          </a:xfrm>
          <a:prstGeom prst="rect">
            <a:avLst/>
          </a:prstGeom>
        </p:spPr>
      </p:pic>
    </p:spTree>
    <p:extLst>
      <p:ext uri="{BB962C8B-B14F-4D97-AF65-F5344CB8AC3E}">
        <p14:creationId xmlns:p14="http://schemas.microsoft.com/office/powerpoint/2010/main" val="4487694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Effects</a:t>
            </a:r>
          </a:p>
        </p:txBody>
      </p:sp>
      <p:sp>
        <p:nvSpPr>
          <p:cNvPr id="3" name="Content Placeholder 2"/>
          <p:cNvSpPr>
            <a:spLocks noGrp="1"/>
          </p:cNvSpPr>
          <p:nvPr>
            <p:ph idx="1"/>
          </p:nvPr>
        </p:nvSpPr>
        <p:spPr/>
        <p:txBody>
          <a:bodyPr/>
          <a:lstStyle/>
          <a:p>
            <a:r>
              <a:rPr lang="en-US" dirty="0"/>
              <a:t>Can be added to an object by clicking the </a:t>
            </a:r>
            <a:r>
              <a:rPr lang="en-US" dirty="0">
                <a:solidFill>
                  <a:srgbClr val="2E8540"/>
                </a:solidFill>
              </a:rPr>
              <a:t>Add Animation icon </a:t>
            </a:r>
            <a:r>
              <a:rPr lang="en-US" dirty="0"/>
              <a:t>in the Advanced Animation group and choosing another effect from the gallery</a:t>
            </a:r>
          </a:p>
          <a:p>
            <a:pPr lvl="1"/>
            <a:r>
              <a:rPr lang="en-US" dirty="0"/>
              <a:t>if the user selects another effect from the gallery in the Animation group, it will replace the current animation</a:t>
            </a:r>
          </a:p>
        </p:txBody>
      </p:sp>
      <p:pic>
        <p:nvPicPr>
          <p:cNvPr id="5" name="Picture 4" descr="Image of the Animations tab with the Add Animations section emphasized">
            <a:extLst>
              <a:ext uri="{FF2B5EF4-FFF2-40B4-BE49-F238E27FC236}">
                <a16:creationId xmlns:a16="http://schemas.microsoft.com/office/drawing/2014/main" id="{F8CBE501-3555-448B-A79A-FEBCFFB821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67" y="5761335"/>
            <a:ext cx="8254699" cy="786452"/>
          </a:xfrm>
          <a:prstGeom prst="rect">
            <a:avLst/>
          </a:prstGeom>
        </p:spPr>
      </p:pic>
    </p:spTree>
    <p:extLst>
      <p:ext uri="{BB962C8B-B14F-4D97-AF65-F5344CB8AC3E}">
        <p14:creationId xmlns:p14="http://schemas.microsoft.com/office/powerpoint/2010/main" val="5753255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Objects</a:t>
            </a:r>
          </a:p>
        </p:txBody>
      </p:sp>
      <p:sp>
        <p:nvSpPr>
          <p:cNvPr id="3" name="Content Placeholder 2"/>
          <p:cNvSpPr>
            <a:spLocks noGrp="1"/>
          </p:cNvSpPr>
          <p:nvPr>
            <p:ph idx="1"/>
          </p:nvPr>
        </p:nvSpPr>
        <p:spPr/>
        <p:txBody>
          <a:bodyPr/>
          <a:lstStyle/>
          <a:p>
            <a:r>
              <a:rPr lang="en-US" sz="3000" dirty="0"/>
              <a:t>Which have multiple effects applied to them will have a different </a:t>
            </a:r>
            <a:r>
              <a:rPr lang="en-US" sz="3000" dirty="0">
                <a:solidFill>
                  <a:srgbClr val="2E8540"/>
                </a:solidFill>
              </a:rPr>
              <a:t>number</a:t>
            </a:r>
            <a:r>
              <a:rPr lang="en-US" sz="3000" dirty="0"/>
              <a:t> for each effect</a:t>
            </a:r>
          </a:p>
          <a:p>
            <a:pPr lvl="1"/>
            <a:r>
              <a:rPr lang="en-US" dirty="0"/>
              <a:t>the </a:t>
            </a:r>
            <a:r>
              <a:rPr lang="en-US" dirty="0">
                <a:solidFill>
                  <a:srgbClr val="2E8540"/>
                </a:solidFill>
              </a:rPr>
              <a:t>numbers</a:t>
            </a:r>
            <a:r>
              <a:rPr lang="en-US" dirty="0"/>
              <a:t> indicate the order in which the effects will occur</a:t>
            </a:r>
          </a:p>
          <a:p>
            <a:pPr lvl="1"/>
            <a:r>
              <a:rPr lang="en-US" dirty="0"/>
              <a:t>to reorder the effects, select the number which needs to be changed and in the Timing group click the </a:t>
            </a:r>
            <a:r>
              <a:rPr lang="en-US" dirty="0">
                <a:solidFill>
                  <a:srgbClr val="6D2DA1"/>
                </a:solidFill>
              </a:rPr>
              <a:t>Move Earlier </a:t>
            </a:r>
            <a:r>
              <a:rPr lang="en-US" dirty="0"/>
              <a:t>or </a:t>
            </a:r>
            <a:r>
              <a:rPr lang="en-US" dirty="0">
                <a:solidFill>
                  <a:srgbClr val="6D2DA1"/>
                </a:solidFill>
              </a:rPr>
              <a:t>Move Later </a:t>
            </a:r>
            <a:r>
              <a:rPr lang="en-US" dirty="0"/>
              <a:t>commands beneath Reorder Animation</a:t>
            </a:r>
          </a:p>
        </p:txBody>
      </p:sp>
      <p:pic>
        <p:nvPicPr>
          <p:cNvPr id="5" name="Picture 4" descr="Image of an open presentation with the Animations tab open emphasizing the Reorder Animations section as well as where the animations are located on the slide">
            <a:extLst>
              <a:ext uri="{FF2B5EF4-FFF2-40B4-BE49-F238E27FC236}">
                <a16:creationId xmlns:a16="http://schemas.microsoft.com/office/drawing/2014/main" id="{E81DDBA6-4685-4BBC-8249-ABAAC0143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63" y="5189544"/>
            <a:ext cx="7328027" cy="1530229"/>
          </a:xfrm>
          <a:prstGeom prst="rect">
            <a:avLst/>
          </a:prstGeom>
        </p:spPr>
      </p:pic>
    </p:spTree>
    <p:extLst>
      <p:ext uri="{BB962C8B-B14F-4D97-AF65-F5344CB8AC3E}">
        <p14:creationId xmlns:p14="http://schemas.microsoft.com/office/powerpoint/2010/main" val="12382255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Files</a:t>
            </a:r>
          </a:p>
        </p:txBody>
      </p:sp>
      <p:sp>
        <p:nvSpPr>
          <p:cNvPr id="3" name="Content Placeholder 2"/>
          <p:cNvSpPr>
            <a:spLocks noGrp="1"/>
          </p:cNvSpPr>
          <p:nvPr>
            <p:ph idx="1"/>
          </p:nvPr>
        </p:nvSpPr>
        <p:spPr/>
        <p:txBody>
          <a:bodyPr/>
          <a:lstStyle/>
          <a:p>
            <a:r>
              <a:rPr lang="en-US" dirty="0"/>
              <a:t>For the first time involves:</a:t>
            </a:r>
          </a:p>
          <a:p>
            <a:pPr lvl="1"/>
            <a:r>
              <a:rPr lang="en-US" dirty="0"/>
              <a:t>naming the file in the File Name Box</a:t>
            </a:r>
          </a:p>
          <a:p>
            <a:pPr lvl="1"/>
            <a:r>
              <a:rPr lang="en-US" dirty="0"/>
              <a:t>selecting a file type in the File Type drop down </a:t>
            </a:r>
          </a:p>
          <a:p>
            <a:pPr lvl="1"/>
            <a:r>
              <a:rPr lang="en-US" dirty="0"/>
              <a:t>choosing a storage location</a:t>
            </a:r>
          </a:p>
        </p:txBody>
      </p:sp>
      <p:pic>
        <p:nvPicPr>
          <p:cNvPr id="4" name="Picture 3" descr="Image of the Save As dialog box when first saving a presentation with the Address Bar, Folder, PowerPoint file, File Name Box, File Type and Save button emphasiz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7316" y="3195032"/>
            <a:ext cx="4269367" cy="3458128"/>
          </a:xfrm>
          <a:prstGeom prst="rect">
            <a:avLst/>
          </a:prstGeom>
        </p:spPr>
      </p:pic>
    </p:spTree>
    <p:extLst>
      <p:ext uri="{BB962C8B-B14F-4D97-AF65-F5344CB8AC3E}">
        <p14:creationId xmlns:p14="http://schemas.microsoft.com/office/powerpoint/2010/main" val="28663786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Files</a:t>
            </a:r>
          </a:p>
        </p:txBody>
      </p:sp>
      <p:sp>
        <p:nvSpPr>
          <p:cNvPr id="3" name="Content Placeholder 2"/>
          <p:cNvSpPr>
            <a:spLocks noGrp="1"/>
          </p:cNvSpPr>
          <p:nvPr>
            <p:ph idx="1"/>
          </p:nvPr>
        </p:nvSpPr>
        <p:spPr/>
        <p:txBody>
          <a:bodyPr/>
          <a:lstStyle/>
          <a:p>
            <a:r>
              <a:rPr lang="en-US" dirty="0"/>
              <a:t>Should be completed after any change is made to the file</a:t>
            </a:r>
          </a:p>
          <a:p>
            <a:pPr lvl="1"/>
            <a:r>
              <a:rPr lang="en-US" dirty="0"/>
              <a:t>saving changes updates the previously saved version of the file with the most recent changes</a:t>
            </a:r>
          </a:p>
        </p:txBody>
      </p:sp>
      <p:sp>
        <p:nvSpPr>
          <p:cNvPr id="6" name="Rectangle 5"/>
          <p:cNvSpPr/>
          <p:nvPr/>
        </p:nvSpPr>
        <p:spPr>
          <a:xfrm>
            <a:off x="444383" y="4055932"/>
            <a:ext cx="3281248" cy="1659733"/>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Use the </a:t>
            </a:r>
            <a:r>
              <a:rPr lang="en-US" sz="2000" dirty="0">
                <a:solidFill>
                  <a:srgbClr val="28813A"/>
                </a:solidFill>
                <a:latin typeface="Arial" panose="020B0604020202020204" pitchFamily="34" charset="0"/>
                <a:cs typeface="Arial" panose="020B0604020202020204" pitchFamily="34" charset="0"/>
              </a:rPr>
              <a:t>Save icon </a:t>
            </a:r>
            <a:r>
              <a:rPr lang="en-US" sz="2000" dirty="0">
                <a:solidFill>
                  <a:schemeClr val="tx1"/>
                </a:solidFill>
                <a:latin typeface="Arial" panose="020B0604020202020204" pitchFamily="34" charset="0"/>
                <a:cs typeface="Arial" panose="020B0604020202020204" pitchFamily="34" charset="0"/>
              </a:rPr>
              <a:t>on the Quick Access Toolbar to complete a quick save or the keyboard shortcut Control S.</a:t>
            </a:r>
          </a:p>
        </p:txBody>
      </p:sp>
      <p:pic>
        <p:nvPicPr>
          <p:cNvPr id="16" name="Picture 15" descr="Image of an open presentation showing the location of the Save button on the Quick Access Toolbar">
            <a:extLst>
              <a:ext uri="{FF2B5EF4-FFF2-40B4-BE49-F238E27FC236}">
                <a16:creationId xmlns:a16="http://schemas.microsoft.com/office/drawing/2014/main" id="{F3C4627B-4543-46BD-AE3E-D1FC68905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5460" y="3224494"/>
            <a:ext cx="4694327" cy="3322608"/>
          </a:xfrm>
          <a:prstGeom prst="rect">
            <a:avLst/>
          </a:prstGeom>
        </p:spPr>
      </p:pic>
    </p:spTree>
    <p:extLst>
      <p:ext uri="{BB962C8B-B14F-4D97-AF65-F5344CB8AC3E}">
        <p14:creationId xmlns:p14="http://schemas.microsoft.com/office/powerpoint/2010/main" val="6712090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as a Different File Type</a:t>
            </a:r>
          </a:p>
        </p:txBody>
      </p:sp>
      <p:sp>
        <p:nvSpPr>
          <p:cNvPr id="3" name="Content Placeholder 2"/>
          <p:cNvSpPr>
            <a:spLocks noGrp="1"/>
          </p:cNvSpPr>
          <p:nvPr>
            <p:ph idx="1"/>
          </p:nvPr>
        </p:nvSpPr>
        <p:spPr/>
        <p:txBody>
          <a:bodyPr/>
          <a:lstStyle/>
          <a:p>
            <a:r>
              <a:rPr lang="en-US" dirty="0"/>
              <a:t>Can be completed by:</a:t>
            </a:r>
          </a:p>
          <a:p>
            <a:pPr lvl="1"/>
            <a:r>
              <a:rPr lang="en-US" dirty="0"/>
              <a:t>selecting the file type wanted in the </a:t>
            </a:r>
            <a:r>
              <a:rPr lang="en-US" dirty="0">
                <a:solidFill>
                  <a:srgbClr val="318542"/>
                </a:solidFill>
              </a:rPr>
              <a:t>Save As </a:t>
            </a:r>
            <a:r>
              <a:rPr lang="en-US" dirty="0"/>
              <a:t>window</a:t>
            </a:r>
          </a:p>
          <a:p>
            <a:pPr lvl="1"/>
            <a:r>
              <a:rPr lang="en-US" dirty="0"/>
              <a:t>utilizing the </a:t>
            </a:r>
            <a:r>
              <a:rPr lang="en-US" dirty="0">
                <a:solidFill>
                  <a:srgbClr val="710460"/>
                </a:solidFill>
              </a:rPr>
              <a:t>Export </a:t>
            </a:r>
            <a:r>
              <a:rPr lang="en-US" dirty="0"/>
              <a:t>option in Backstage View </a:t>
            </a:r>
          </a:p>
        </p:txBody>
      </p:sp>
      <p:pic>
        <p:nvPicPr>
          <p:cNvPr id="20" name="Picture 19" descr="Image of the Save As dialog box with the Save as Type options emphasized">
            <a:extLst>
              <a:ext uri="{FF2B5EF4-FFF2-40B4-BE49-F238E27FC236}">
                <a16:creationId xmlns:a16="http://schemas.microsoft.com/office/drawing/2014/main" id="{31B3B66B-713D-4289-B615-E16961CC8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531" y="3819871"/>
            <a:ext cx="3356459" cy="2716599"/>
          </a:xfrm>
          <a:prstGeom prst="rect">
            <a:avLst/>
          </a:prstGeom>
        </p:spPr>
      </p:pic>
      <p:pic>
        <p:nvPicPr>
          <p:cNvPr id="22" name="Picture 21" descr="Image of the Export section of Backstage view with the Change File Type section emphasized">
            <a:extLst>
              <a:ext uri="{FF2B5EF4-FFF2-40B4-BE49-F238E27FC236}">
                <a16:creationId xmlns:a16="http://schemas.microsoft.com/office/drawing/2014/main" id="{504063E4-103A-46DA-B3CA-C6BBB12E96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3312" y="3804747"/>
            <a:ext cx="5107058" cy="2742356"/>
          </a:xfrm>
          <a:prstGeom prst="rect">
            <a:avLst/>
          </a:prstGeom>
        </p:spPr>
      </p:pic>
    </p:spTree>
    <p:extLst>
      <p:ext uri="{BB962C8B-B14F-4D97-AF65-F5344CB8AC3E}">
        <p14:creationId xmlns:p14="http://schemas.microsoft.com/office/powerpoint/2010/main" val="20918430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as a PowerPoint Show</a:t>
            </a:r>
          </a:p>
        </p:txBody>
      </p:sp>
      <p:sp>
        <p:nvSpPr>
          <p:cNvPr id="3" name="Content Placeholder 2"/>
          <p:cNvSpPr>
            <a:spLocks noGrp="1"/>
          </p:cNvSpPr>
          <p:nvPr>
            <p:ph idx="1"/>
          </p:nvPr>
        </p:nvSpPr>
        <p:spPr/>
        <p:txBody>
          <a:bodyPr/>
          <a:lstStyle/>
          <a:p>
            <a:r>
              <a:rPr lang="en-US" dirty="0"/>
              <a:t>Can be completed by:</a:t>
            </a:r>
          </a:p>
          <a:p>
            <a:pPr lvl="1"/>
            <a:r>
              <a:rPr lang="en-US" dirty="0"/>
              <a:t>opening the </a:t>
            </a:r>
            <a:r>
              <a:rPr lang="en-US" dirty="0">
                <a:solidFill>
                  <a:srgbClr val="2E8540"/>
                </a:solidFill>
              </a:rPr>
              <a:t>Export</a:t>
            </a:r>
            <a:r>
              <a:rPr lang="en-US" dirty="0"/>
              <a:t> option in Backstage View</a:t>
            </a:r>
          </a:p>
          <a:p>
            <a:pPr lvl="1"/>
            <a:r>
              <a:rPr lang="en-US" dirty="0"/>
              <a:t>selecting </a:t>
            </a:r>
            <a:r>
              <a:rPr lang="en-US" dirty="0">
                <a:solidFill>
                  <a:srgbClr val="710460"/>
                </a:solidFill>
              </a:rPr>
              <a:t>Change File Type</a:t>
            </a:r>
          </a:p>
          <a:p>
            <a:pPr lvl="1"/>
            <a:r>
              <a:rPr lang="en-US" dirty="0"/>
              <a:t>selecting </a:t>
            </a:r>
            <a:r>
              <a:rPr lang="en-US" dirty="0">
                <a:solidFill>
                  <a:srgbClr val="CC0099"/>
                </a:solidFill>
              </a:rPr>
              <a:t>PowerPoint Show</a:t>
            </a:r>
          </a:p>
          <a:p>
            <a:pPr lvl="1"/>
            <a:r>
              <a:rPr lang="en-US" dirty="0"/>
              <a:t>clicking </a:t>
            </a:r>
            <a:r>
              <a:rPr lang="en-US" dirty="0">
                <a:solidFill>
                  <a:srgbClr val="0071BC"/>
                </a:solidFill>
              </a:rPr>
              <a:t>Save As</a:t>
            </a:r>
          </a:p>
        </p:txBody>
      </p:sp>
      <p:sp>
        <p:nvSpPr>
          <p:cNvPr id="9" name="Rectangle 8"/>
          <p:cNvSpPr/>
          <p:nvPr/>
        </p:nvSpPr>
        <p:spPr>
          <a:xfrm>
            <a:off x="444383" y="5956711"/>
            <a:ext cx="8255234" cy="590392"/>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PowerPoint Show: file type which automatically opens the presentation in Slide Show view</a:t>
            </a:r>
          </a:p>
        </p:txBody>
      </p:sp>
      <p:pic>
        <p:nvPicPr>
          <p:cNvPr id="22" name="Picture 21" descr="Image of the Export section of Backstage view with the Change File Type, PowerPoint Show and Save As sections  emphasized">
            <a:extLst>
              <a:ext uri="{FF2B5EF4-FFF2-40B4-BE49-F238E27FC236}">
                <a16:creationId xmlns:a16="http://schemas.microsoft.com/office/drawing/2014/main" id="{A0A8EB97-D3C4-460C-B2EC-0321F25CE3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9519" y="3152512"/>
            <a:ext cx="4956478" cy="2658086"/>
          </a:xfrm>
          <a:prstGeom prst="rect">
            <a:avLst/>
          </a:prstGeom>
        </p:spPr>
      </p:pic>
    </p:spTree>
    <p:extLst>
      <p:ext uri="{BB962C8B-B14F-4D97-AF65-F5344CB8AC3E}">
        <p14:creationId xmlns:p14="http://schemas.microsoft.com/office/powerpoint/2010/main" val="31856747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Packaging a Presentation for CD</a:t>
            </a:r>
          </a:p>
        </p:txBody>
      </p:sp>
      <p:sp>
        <p:nvSpPr>
          <p:cNvPr id="3" name="Content Placeholder 2"/>
          <p:cNvSpPr>
            <a:spLocks noGrp="1"/>
          </p:cNvSpPr>
          <p:nvPr>
            <p:ph idx="1"/>
          </p:nvPr>
        </p:nvSpPr>
        <p:spPr/>
        <p:txBody>
          <a:bodyPr/>
          <a:lstStyle/>
          <a:p>
            <a:r>
              <a:rPr lang="en-US" dirty="0"/>
              <a:t>Can be completed by:</a:t>
            </a:r>
          </a:p>
          <a:p>
            <a:pPr lvl="1"/>
            <a:r>
              <a:rPr lang="en-US" dirty="0"/>
              <a:t>opening the </a:t>
            </a:r>
            <a:r>
              <a:rPr lang="en-US" dirty="0">
                <a:solidFill>
                  <a:srgbClr val="33833F"/>
                </a:solidFill>
              </a:rPr>
              <a:t>Export</a:t>
            </a:r>
            <a:r>
              <a:rPr lang="en-US" dirty="0"/>
              <a:t> option in Backstage View</a:t>
            </a:r>
          </a:p>
          <a:p>
            <a:pPr lvl="1"/>
            <a:r>
              <a:rPr lang="en-US" dirty="0"/>
              <a:t>selecting </a:t>
            </a:r>
            <a:r>
              <a:rPr lang="en-US" dirty="0">
                <a:solidFill>
                  <a:srgbClr val="6A0058"/>
                </a:solidFill>
              </a:rPr>
              <a:t>Package Presentation for CD</a:t>
            </a:r>
          </a:p>
          <a:p>
            <a:pPr lvl="1"/>
            <a:r>
              <a:rPr lang="en-US" dirty="0"/>
              <a:t>clicking </a:t>
            </a:r>
            <a:r>
              <a:rPr lang="en-US" dirty="0">
                <a:solidFill>
                  <a:srgbClr val="0071BC"/>
                </a:solidFill>
              </a:rPr>
              <a:t>Package for CD</a:t>
            </a:r>
          </a:p>
        </p:txBody>
      </p:sp>
      <p:sp>
        <p:nvSpPr>
          <p:cNvPr id="9" name="Rectangle 8"/>
          <p:cNvSpPr/>
          <p:nvPr/>
        </p:nvSpPr>
        <p:spPr>
          <a:xfrm>
            <a:off x="470018" y="5907255"/>
            <a:ext cx="8229599" cy="639848"/>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The Package for CD feature should be used when a user wants to run a slide show on another computer.</a:t>
            </a:r>
          </a:p>
        </p:txBody>
      </p:sp>
      <p:pic>
        <p:nvPicPr>
          <p:cNvPr id="21" name="Picture 20" descr="Image of the Export section of Backstage view with Package Presentation to CD and Package for CD sections emphasized">
            <a:extLst>
              <a:ext uri="{FF2B5EF4-FFF2-40B4-BE49-F238E27FC236}">
                <a16:creationId xmlns:a16="http://schemas.microsoft.com/office/drawing/2014/main" id="{9F137646-8556-4115-AFAA-723A76BF4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439" y="3164053"/>
            <a:ext cx="5047161" cy="2684196"/>
          </a:xfrm>
          <a:prstGeom prst="rect">
            <a:avLst/>
          </a:prstGeom>
        </p:spPr>
      </p:pic>
    </p:spTree>
    <p:extLst>
      <p:ext uri="{BB962C8B-B14F-4D97-AF65-F5344CB8AC3E}">
        <p14:creationId xmlns:p14="http://schemas.microsoft.com/office/powerpoint/2010/main" val="18455202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Presentations</a:t>
            </a:r>
          </a:p>
        </p:txBody>
      </p:sp>
      <p:sp>
        <p:nvSpPr>
          <p:cNvPr id="3" name="Content Placeholder 2"/>
          <p:cNvSpPr>
            <a:spLocks noGrp="1"/>
          </p:cNvSpPr>
          <p:nvPr>
            <p:ph idx="1"/>
          </p:nvPr>
        </p:nvSpPr>
        <p:spPr/>
        <p:txBody>
          <a:bodyPr/>
          <a:lstStyle/>
          <a:p>
            <a:r>
              <a:rPr lang="en-US" dirty="0"/>
              <a:t>Can be shown using the following options on the Slide Show tab:</a:t>
            </a:r>
          </a:p>
          <a:p>
            <a:pPr lvl="1">
              <a:buClr>
                <a:schemeClr val="tx1"/>
              </a:buClr>
            </a:pPr>
            <a:r>
              <a:rPr lang="en-US" dirty="0">
                <a:solidFill>
                  <a:srgbClr val="2E8540"/>
                </a:solidFill>
              </a:rPr>
              <a:t>From Beginning </a:t>
            </a:r>
            <a:r>
              <a:rPr lang="en-US" dirty="0"/>
              <a:t>of the presentation</a:t>
            </a:r>
          </a:p>
          <a:p>
            <a:pPr lvl="1">
              <a:buClr>
                <a:schemeClr val="tx1"/>
              </a:buClr>
            </a:pPr>
            <a:r>
              <a:rPr lang="en-US" dirty="0">
                <a:solidFill>
                  <a:srgbClr val="710460"/>
                </a:solidFill>
              </a:rPr>
              <a:t>From Current Slide </a:t>
            </a:r>
            <a:r>
              <a:rPr lang="en-US" dirty="0"/>
              <a:t>in the presentation</a:t>
            </a:r>
          </a:p>
        </p:txBody>
      </p:sp>
      <p:sp>
        <p:nvSpPr>
          <p:cNvPr id="8" name="Rectangle 7"/>
          <p:cNvSpPr/>
          <p:nvPr/>
        </p:nvSpPr>
        <p:spPr>
          <a:xfrm>
            <a:off x="468055" y="4309229"/>
            <a:ext cx="8229598" cy="747222"/>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Using either of these options will open the presentation in Slide Show view which shows each slide covering the entire screen.</a:t>
            </a:r>
          </a:p>
        </p:txBody>
      </p:sp>
      <p:pic>
        <p:nvPicPr>
          <p:cNvPr id="20" name="Picture 19" descr="Image of the Slide Show tab with the From Beginning and From Current Slide emphasized">
            <a:extLst>
              <a:ext uri="{FF2B5EF4-FFF2-40B4-BE49-F238E27FC236}">
                <a16:creationId xmlns:a16="http://schemas.microsoft.com/office/drawing/2014/main" id="{EF2D4A25-E7C4-4A64-9375-A4B20E5C9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55" y="5089553"/>
            <a:ext cx="8229598" cy="688908"/>
          </a:xfrm>
          <a:prstGeom prst="rect">
            <a:avLst/>
          </a:prstGeom>
        </p:spPr>
      </p:pic>
      <p:sp>
        <p:nvSpPr>
          <p:cNvPr id="9" name="Rectangle 8"/>
          <p:cNvSpPr/>
          <p:nvPr/>
        </p:nvSpPr>
        <p:spPr>
          <a:xfrm>
            <a:off x="470018" y="5810267"/>
            <a:ext cx="8229599" cy="728028"/>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4538"/>
            <a:r>
              <a:rPr lang="en-US" sz="2000" dirty="0">
                <a:solidFill>
                  <a:schemeClr val="tx1"/>
                </a:solidFill>
                <a:latin typeface="Arial" panose="020B0604020202020204" pitchFamily="34" charset="0"/>
                <a:cs typeface="Arial" panose="020B0604020202020204" pitchFamily="34" charset="0"/>
              </a:rPr>
              <a:t>The Slide Show icon next to the Zoom Slider can also be used to open the presentation in Slide Show view.</a:t>
            </a:r>
          </a:p>
        </p:txBody>
      </p:sp>
      <p:pic>
        <p:nvPicPr>
          <p:cNvPr id="10" name="Picture 9" descr="Image of the Slide Show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609" y="5961536"/>
            <a:ext cx="567319" cy="425489"/>
          </a:xfrm>
          <a:prstGeom prst="rect">
            <a:avLst/>
          </a:prstGeom>
          <a:ln w="28575">
            <a:solidFill>
              <a:srgbClr val="E2692D"/>
            </a:solidFill>
          </a:ln>
        </p:spPr>
      </p:pic>
    </p:spTree>
    <p:extLst>
      <p:ext uri="{BB962C8B-B14F-4D97-AF65-F5344CB8AC3E}">
        <p14:creationId xmlns:p14="http://schemas.microsoft.com/office/powerpoint/2010/main" val="31948217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Printing</a:t>
            </a:r>
          </a:p>
        </p:txBody>
      </p:sp>
      <p:sp>
        <p:nvSpPr>
          <p:cNvPr id="3" name="Content Placeholder 2"/>
          <p:cNvSpPr>
            <a:spLocks noGrp="1"/>
          </p:cNvSpPr>
          <p:nvPr>
            <p:ph idx="1"/>
          </p:nvPr>
        </p:nvSpPr>
        <p:spPr/>
        <p:txBody>
          <a:bodyPr/>
          <a:lstStyle/>
          <a:p>
            <a:r>
              <a:rPr lang="en-US" dirty="0"/>
              <a:t>Can be completed by utilizing the Print option in Backstage View</a:t>
            </a:r>
          </a:p>
          <a:p>
            <a:pPr lvl="1"/>
            <a:r>
              <a:rPr lang="en-US" dirty="0"/>
              <a:t>contains options for adjusting printing settings</a:t>
            </a:r>
          </a:p>
        </p:txBody>
      </p:sp>
      <p:sp>
        <p:nvSpPr>
          <p:cNvPr id="6" name="Rectangle 5"/>
          <p:cNvSpPr/>
          <p:nvPr/>
        </p:nvSpPr>
        <p:spPr>
          <a:xfrm>
            <a:off x="470018" y="5929259"/>
            <a:ext cx="8229598" cy="617844"/>
          </a:xfrm>
          <a:prstGeom prst="rect">
            <a:avLst/>
          </a:prstGeom>
          <a:noFill/>
          <a:ln>
            <a:solidFill>
              <a:srgbClr val="BB3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Arial" panose="020B0604020202020204" pitchFamily="34" charset="0"/>
                <a:cs typeface="Arial" panose="020B0604020202020204" pitchFamily="34" charset="0"/>
              </a:rPr>
              <a:t>The keyboard shortcut for printing is Control P. Pressing this shortcut will automatically open the Print option in Backstage View.</a:t>
            </a:r>
          </a:p>
        </p:txBody>
      </p:sp>
      <p:pic>
        <p:nvPicPr>
          <p:cNvPr id="7" name="Picture 6" descr="Image of the Print section in Backstage View">
            <a:extLst>
              <a:ext uri="{FF2B5EF4-FFF2-40B4-BE49-F238E27FC236}">
                <a16:creationId xmlns:a16="http://schemas.microsoft.com/office/drawing/2014/main" id="{A67DEE18-8782-44A8-AFB6-17790037D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696" y="2739857"/>
            <a:ext cx="4598242" cy="3066598"/>
          </a:xfrm>
          <a:prstGeom prst="rect">
            <a:avLst/>
          </a:prstGeom>
          <a:ln>
            <a:solidFill>
              <a:srgbClr val="BB3D1F"/>
            </a:solidFill>
          </a:ln>
        </p:spPr>
      </p:pic>
    </p:spTree>
    <p:extLst>
      <p:ext uri="{BB962C8B-B14F-4D97-AF65-F5344CB8AC3E}">
        <p14:creationId xmlns:p14="http://schemas.microsoft.com/office/powerpoint/2010/main" val="4262347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Print Options Layout</a:t>
            </a:r>
          </a:p>
        </p:txBody>
      </p:sp>
      <p:sp>
        <p:nvSpPr>
          <p:cNvPr id="3" name="Content Placeholder 2"/>
          <p:cNvSpPr>
            <a:spLocks noGrp="1"/>
          </p:cNvSpPr>
          <p:nvPr>
            <p:ph idx="1"/>
          </p:nvPr>
        </p:nvSpPr>
        <p:spPr>
          <a:xfrm>
            <a:off x="470018" y="1253330"/>
            <a:ext cx="8673982" cy="5293773"/>
          </a:xfrm>
        </p:spPr>
        <p:txBody>
          <a:bodyPr/>
          <a:lstStyle/>
          <a:p>
            <a:pPr>
              <a:lnSpc>
                <a:spcPts val="2600"/>
              </a:lnSpc>
            </a:pPr>
            <a:r>
              <a:rPr lang="en-US" sz="2800" dirty="0"/>
              <a:t>Includes:</a:t>
            </a:r>
          </a:p>
          <a:p>
            <a:pPr lvl="1">
              <a:lnSpc>
                <a:spcPts val="2600"/>
              </a:lnSpc>
            </a:pPr>
            <a:r>
              <a:rPr lang="en-US" sz="2400" dirty="0">
                <a:solidFill>
                  <a:srgbClr val="0071BC"/>
                </a:solidFill>
              </a:rPr>
              <a:t>Print Button</a:t>
            </a:r>
          </a:p>
          <a:p>
            <a:pPr lvl="2">
              <a:lnSpc>
                <a:spcPts val="2600"/>
              </a:lnSpc>
            </a:pPr>
            <a:r>
              <a:rPr lang="en-US" sz="2200" dirty="0"/>
              <a:t>starts the print job</a:t>
            </a:r>
          </a:p>
          <a:p>
            <a:pPr lvl="1">
              <a:lnSpc>
                <a:spcPts val="2600"/>
              </a:lnSpc>
            </a:pPr>
            <a:r>
              <a:rPr lang="en-US" sz="2400" dirty="0">
                <a:solidFill>
                  <a:srgbClr val="6A0058"/>
                </a:solidFill>
              </a:rPr>
              <a:t>Number of Copies</a:t>
            </a:r>
          </a:p>
          <a:p>
            <a:pPr lvl="2">
              <a:lnSpc>
                <a:spcPts val="2600"/>
              </a:lnSpc>
            </a:pPr>
            <a:r>
              <a:rPr lang="en-US" sz="2200" dirty="0"/>
              <a:t>specifies number to </a:t>
            </a:r>
            <a:br>
              <a:rPr lang="en-US" sz="2200" dirty="0"/>
            </a:br>
            <a:r>
              <a:rPr lang="en-US" sz="2200" dirty="0"/>
              <a:t>be printed</a:t>
            </a:r>
          </a:p>
          <a:p>
            <a:pPr lvl="1">
              <a:lnSpc>
                <a:spcPts val="2600"/>
              </a:lnSpc>
            </a:pPr>
            <a:r>
              <a:rPr lang="en-US" sz="2400" dirty="0">
                <a:solidFill>
                  <a:srgbClr val="CC16C6"/>
                </a:solidFill>
              </a:rPr>
              <a:t>Selected Printer</a:t>
            </a:r>
          </a:p>
          <a:p>
            <a:pPr lvl="2">
              <a:lnSpc>
                <a:spcPts val="2600"/>
              </a:lnSpc>
            </a:pPr>
            <a:r>
              <a:rPr lang="en-US" sz="2200" dirty="0"/>
              <a:t>shows printer to be</a:t>
            </a:r>
            <a:br>
              <a:rPr lang="en-US" sz="2200" dirty="0"/>
            </a:br>
            <a:r>
              <a:rPr lang="en-US" sz="2200" dirty="0"/>
              <a:t>used</a:t>
            </a:r>
          </a:p>
          <a:p>
            <a:pPr lvl="1">
              <a:lnSpc>
                <a:spcPts val="2600"/>
              </a:lnSpc>
            </a:pPr>
            <a:r>
              <a:rPr lang="en-US" sz="2400" dirty="0"/>
              <a:t>Printer Properties</a:t>
            </a:r>
          </a:p>
          <a:p>
            <a:pPr lvl="2">
              <a:lnSpc>
                <a:spcPts val="2600"/>
              </a:lnSpc>
            </a:pPr>
            <a:r>
              <a:rPr lang="en-US" sz="2200" dirty="0"/>
              <a:t>opens printer settings</a:t>
            </a:r>
          </a:p>
          <a:p>
            <a:pPr lvl="1">
              <a:lnSpc>
                <a:spcPts val="2600"/>
              </a:lnSpc>
            </a:pPr>
            <a:r>
              <a:rPr lang="en-US" sz="2400" dirty="0">
                <a:solidFill>
                  <a:srgbClr val="33833F"/>
                </a:solidFill>
              </a:rPr>
              <a:t>Settings</a:t>
            </a:r>
          </a:p>
          <a:p>
            <a:pPr lvl="2">
              <a:lnSpc>
                <a:spcPts val="2600"/>
              </a:lnSpc>
            </a:pPr>
            <a:r>
              <a:rPr lang="en-US" sz="2200" dirty="0"/>
              <a:t>shows options related to how and what will print on the page</a:t>
            </a:r>
          </a:p>
          <a:p>
            <a:pPr lvl="1">
              <a:lnSpc>
                <a:spcPts val="2600"/>
              </a:lnSpc>
            </a:pPr>
            <a:r>
              <a:rPr lang="en-US" sz="2400" dirty="0">
                <a:solidFill>
                  <a:srgbClr val="BB3D1F"/>
                </a:solidFill>
              </a:rPr>
              <a:t>Print Preview</a:t>
            </a:r>
          </a:p>
          <a:p>
            <a:pPr lvl="2">
              <a:lnSpc>
                <a:spcPts val="2600"/>
              </a:lnSpc>
            </a:pPr>
            <a:r>
              <a:rPr lang="en-US" sz="2200" dirty="0"/>
              <a:t>shows how the slides or handouts will look when printed</a:t>
            </a:r>
          </a:p>
        </p:txBody>
      </p:sp>
      <p:pic>
        <p:nvPicPr>
          <p:cNvPr id="26" name="Picture 25" descr="Image of the Print section in Backstage View emphasizing the Print button, Copies section, Printer selection area, Setting section and Print Preview.">
            <a:extLst>
              <a:ext uri="{FF2B5EF4-FFF2-40B4-BE49-F238E27FC236}">
                <a16:creationId xmlns:a16="http://schemas.microsoft.com/office/drawing/2014/main" id="{82DF496A-4890-413A-A13E-D8DF29C4A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838" y="1370288"/>
            <a:ext cx="4614116" cy="3084754"/>
          </a:xfrm>
          <a:prstGeom prst="rect">
            <a:avLst/>
          </a:prstGeom>
        </p:spPr>
      </p:pic>
    </p:spTree>
    <p:extLst>
      <p:ext uri="{BB962C8B-B14F-4D97-AF65-F5344CB8AC3E}">
        <p14:creationId xmlns:p14="http://schemas.microsoft.com/office/powerpoint/2010/main" val="24379684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Handouts</a:t>
            </a:r>
          </a:p>
        </p:txBody>
      </p:sp>
      <p:sp>
        <p:nvSpPr>
          <p:cNvPr id="3" name="Content Placeholder 2"/>
          <p:cNvSpPr>
            <a:spLocks noGrp="1"/>
          </p:cNvSpPr>
          <p:nvPr>
            <p:ph idx="1"/>
          </p:nvPr>
        </p:nvSpPr>
        <p:spPr/>
        <p:txBody>
          <a:bodyPr/>
          <a:lstStyle/>
          <a:p>
            <a:r>
              <a:rPr lang="en-US" dirty="0"/>
              <a:t>Can be printed by choosing one of the handout options beneath the Settings heading</a:t>
            </a:r>
          </a:p>
          <a:p>
            <a:pPr lvl="1"/>
            <a:r>
              <a:rPr lang="en-US" dirty="0"/>
              <a:t>a preview of the handout will be shown</a:t>
            </a:r>
          </a:p>
        </p:txBody>
      </p:sp>
      <p:pic>
        <p:nvPicPr>
          <p:cNvPr id="6" name="Picture 5" descr="Image of the Print section in Backstage View detailing the Handout option">
            <a:extLst>
              <a:ext uri="{FF2B5EF4-FFF2-40B4-BE49-F238E27FC236}">
                <a16:creationId xmlns:a16="http://schemas.microsoft.com/office/drawing/2014/main" id="{B3647E58-DB27-42F7-80FD-CEE3014C8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756" y="3260654"/>
            <a:ext cx="4742121" cy="3507123"/>
          </a:xfrm>
          <a:prstGeom prst="rect">
            <a:avLst/>
          </a:prstGeom>
          <a:ln w="3175">
            <a:solidFill>
              <a:srgbClr val="BB3D1F"/>
            </a:solidFill>
          </a:ln>
        </p:spPr>
      </p:pic>
    </p:spTree>
    <p:extLst>
      <p:ext uri="{BB962C8B-B14F-4D97-AF65-F5344CB8AC3E}">
        <p14:creationId xmlns:p14="http://schemas.microsoft.com/office/powerpoint/2010/main" val="10232483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846E8E-576A-49DD-A6A7-82B2858B41D4}"/>
              </a:ext>
            </a:extLst>
          </p:cNvPr>
          <p:cNvSpPr>
            <a:spLocks noGrp="1"/>
          </p:cNvSpPr>
          <p:nvPr>
            <p:ph type="title"/>
          </p:nvPr>
        </p:nvSpPr>
        <p:spPr/>
        <p:txBody>
          <a:bodyPr/>
          <a:lstStyle/>
          <a:p>
            <a:r>
              <a:rPr lang="en-US" dirty="0"/>
              <a:t>Acknowledgements</a:t>
            </a:r>
          </a:p>
        </p:txBody>
      </p:sp>
      <p:sp>
        <p:nvSpPr>
          <p:cNvPr id="10" name="Content Placeholder 5">
            <a:extLst>
              <a:ext uri="{FF2B5EF4-FFF2-40B4-BE49-F238E27FC236}">
                <a16:creationId xmlns:a16="http://schemas.microsoft.com/office/drawing/2014/main" id="{55ADD765-9041-409A-8C1C-B8EAA46AC217}"/>
              </a:ext>
            </a:extLst>
          </p:cNvPr>
          <p:cNvSpPr txBox="1">
            <a:spLocks noGrp="1"/>
          </p:cNvSpPr>
          <p:nvPr>
            <p:ph idx="1"/>
          </p:nvPr>
        </p:nvSpPr>
        <p:spPr/>
        <p:txBody>
          <a:bodyPr numCol="2">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2300"/>
              </a:lnSpc>
              <a:spcBef>
                <a:spcPts val="0"/>
              </a:spcBef>
              <a:buNone/>
            </a:pPr>
            <a:r>
              <a:rPr lang="en-US" sz="2000" b="1" dirty="0">
                <a:latin typeface="Arial" panose="020B0604020202020204" pitchFamily="34" charset="0"/>
                <a:cs typeface="Arial" panose="020B0604020202020204" pitchFamily="34" charset="0"/>
              </a:rPr>
              <a:t>Production Coordinator </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Sara Allen</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Videography/Post Production</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Jake Saye</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Video Narrator</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Jason Kappus</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Graphic Editors</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Hilary Jasper, Megan O’Quinn,</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Merah Barbee</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Director of Brand Management</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Megan O’Quinn</a:t>
            </a: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r>
              <a:rPr lang="en-US" sz="2000" b="1" dirty="0">
                <a:latin typeface="Arial" panose="020B0604020202020204" pitchFamily="34" charset="0"/>
                <a:cs typeface="Arial" panose="020B0604020202020204" pitchFamily="34" charset="0"/>
              </a:rPr>
              <a:t>Quality Control Director</a:t>
            </a:r>
          </a:p>
          <a:p>
            <a:pPr marL="0" indent="0">
              <a:lnSpc>
                <a:spcPts val="2300"/>
              </a:lnSpc>
              <a:spcBef>
                <a:spcPts val="0"/>
              </a:spcBef>
              <a:buNone/>
            </a:pPr>
            <a:r>
              <a:rPr lang="en-US" sz="1900" dirty="0">
                <a:latin typeface="Arial" panose="020B0604020202020204" pitchFamily="34" charset="0"/>
                <a:cs typeface="Arial" panose="020B0604020202020204" pitchFamily="34" charset="0"/>
              </a:rPr>
              <a:t>Angela Dehls</a:t>
            </a:r>
          </a:p>
          <a:p>
            <a:pPr marL="0" indent="0">
              <a:lnSpc>
                <a:spcPts val="23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300"/>
              </a:lnSpc>
              <a:spcBef>
                <a:spcPts val="0"/>
              </a:spcBef>
              <a:buNone/>
            </a:pPr>
            <a:endParaRPr lang="en-US" sz="2000" b="1" dirty="0">
              <a:latin typeface="Arial" panose="020B0604020202020204" pitchFamily="34" charset="0"/>
              <a:cs typeface="Arial" panose="020B0604020202020204" pitchFamily="34" charset="0"/>
            </a:endParaRPr>
          </a:p>
          <a:p>
            <a:pPr marL="0" indent="0" algn="r">
              <a:lnSpc>
                <a:spcPts val="2300"/>
              </a:lnSpc>
              <a:spcBef>
                <a:spcPts val="0"/>
              </a:spcBef>
              <a:buNone/>
            </a:pPr>
            <a:r>
              <a:rPr lang="en-US" sz="2000" b="1" dirty="0">
                <a:latin typeface="Arial" panose="020B0604020202020204" pitchFamily="34" charset="0"/>
                <a:cs typeface="Arial" panose="020B0604020202020204" pitchFamily="34" charset="0"/>
              </a:rPr>
              <a:t>Executive Vice President</a:t>
            </a:r>
          </a:p>
          <a:p>
            <a:pPr marL="0" indent="0" algn="r">
              <a:lnSpc>
                <a:spcPts val="2300"/>
              </a:lnSpc>
              <a:spcBef>
                <a:spcPts val="0"/>
              </a:spcBef>
              <a:buNone/>
            </a:pPr>
            <a:r>
              <a:rPr lang="en-US" sz="2000" dirty="0">
                <a:latin typeface="Arial" panose="020B0604020202020204" pitchFamily="34" charset="0"/>
                <a:cs typeface="Arial" panose="020B0604020202020204" pitchFamily="34" charset="0"/>
              </a:rPr>
              <a:t>Clayton Franklin</a:t>
            </a:r>
          </a:p>
          <a:p>
            <a:pPr marL="457200" indent="-114300" algn="r">
              <a:lnSpc>
                <a:spcPts val="2300"/>
              </a:lnSpc>
              <a:spcBef>
                <a:spcPts val="0"/>
              </a:spcBef>
              <a:buFont typeface="Arial"/>
              <a:buNone/>
            </a:pPr>
            <a:endParaRPr lang="en-US" sz="2000" b="1" dirty="0">
              <a:solidFill>
                <a:srgbClr val="000000"/>
              </a:solidFill>
              <a:latin typeface="Arial" pitchFamily="34" charset="0"/>
              <a:cs typeface="Arial" pitchFamily="34" charset="0"/>
            </a:endParaRPr>
          </a:p>
          <a:p>
            <a:pPr marL="0" indent="0" algn="r">
              <a:lnSpc>
                <a:spcPts val="2300"/>
              </a:lnSpc>
              <a:spcBef>
                <a:spcPts val="0"/>
              </a:spcBef>
              <a:buFont typeface="Arial"/>
              <a:buNone/>
            </a:pPr>
            <a:r>
              <a:rPr lang="en-US" sz="2000" b="1" dirty="0">
                <a:solidFill>
                  <a:srgbClr val="000000"/>
                </a:solidFill>
                <a:latin typeface="Arial" pitchFamily="34" charset="0"/>
                <a:cs typeface="Arial" pitchFamily="34" charset="0"/>
              </a:rPr>
              <a:t>Executive Producer</a:t>
            </a:r>
          </a:p>
          <a:p>
            <a:pPr marL="0" indent="0" algn="r">
              <a:lnSpc>
                <a:spcPts val="2300"/>
              </a:lnSpc>
              <a:spcBef>
                <a:spcPts val="0"/>
              </a:spcBef>
              <a:buFont typeface="Arial"/>
              <a:buNone/>
            </a:pPr>
            <a:r>
              <a:rPr lang="en-US" sz="2000" dirty="0">
                <a:solidFill>
                  <a:srgbClr val="000000"/>
                </a:solidFill>
                <a:latin typeface="Arial" pitchFamily="34" charset="0"/>
                <a:cs typeface="Arial" pitchFamily="34" charset="0"/>
              </a:rPr>
              <a:t>Gordon W. Davis, Ph.D.</a:t>
            </a:r>
            <a:endParaRPr lang="en-US"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F1102AF-4697-4EEA-B70F-F31E46F7269C}"/>
              </a:ext>
            </a:extLst>
          </p:cNvPr>
          <p:cNvSpPr txBox="1"/>
          <p:nvPr/>
        </p:nvSpPr>
        <p:spPr>
          <a:xfrm>
            <a:off x="3423684" y="6172200"/>
            <a:ext cx="2367515"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 MMXXI</a:t>
            </a:r>
          </a:p>
          <a:p>
            <a:pPr algn="ctr"/>
            <a:r>
              <a:rPr lang="en-US" dirty="0">
                <a:latin typeface="Arial" panose="020B0604020202020204" pitchFamily="34" charset="0"/>
                <a:cs typeface="Arial" panose="020B0604020202020204" pitchFamily="34" charset="0"/>
              </a:rPr>
              <a:t>CEV Multimedia, Ltd. </a:t>
            </a:r>
          </a:p>
        </p:txBody>
      </p:sp>
    </p:spTree>
    <p:extLst>
      <p:ext uri="{BB962C8B-B14F-4D97-AF65-F5344CB8AC3E}">
        <p14:creationId xmlns:p14="http://schemas.microsoft.com/office/powerpoint/2010/main" val="21081948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CEV71074_09_Microsoft_PowerPoint_2019_Basics_LOGO"/>
  <p:tag name="ISPRING_PLAYERS_CUSTOMIZATION_2" val="UEsDBBQAAgAIALJUk0/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1WExUdharxY4BQAAMBQAACYAAAB1bml2ZXJzYWwtbm8tdmlkZW8vY29tbW9uX21lc3NhZ2VzLmxuZ61Y627bNhT+X6DvQAgosAFd2g5oMAyJA1piYiGy5Ip00m4YBFaibSKS6OriJPu1p9mD7Ul2SMmO3TaQlBSwDZPS+c455Hcu5MnZXZaijShKqfJT693RWwuJPFaJzJen1pyd//KbhcqK5wlPVS5OrVxZ6Gz08sVJyvNlzZcC/r98gdBJJsoShuVIjx7GSCan1mwcjbF9GbEgwrNZNJ4zFviRh8fEs0ZjHt+cvGlff0TaDqYz7H+KvOAiiMbuhTWyVbbm+T3y1FL99Ovx8d2798c/D4KhU+x5h0DIIL1/2wPIZ2HgRYBGvMgnH5k10r/D5II581yfWKP2zzDpWUiurJH+dYM57ZSdhyHxWUQ91yGRSyM/YGY9PMKIY40+qRqt+EagSqGNFLeoWglgQiULgcpUJuZBrGAir0WXMieYYtePQkJZ6NrMDXxrRFVR3L82sLyuVqoAdSVKZMk/pyIxOoFz5vm6ECWo5hVwEsGnWkl4U2Vc5kfdqq99L8COIdqUUIovYIHZzilAOoC/ldUKniVCvQYVt3mqeIIWhQDAgCK+Xqcybt6UdF1oC2cpv++0IsTXrn8BhA88GhHf2c5YI5InyCm4dnYgSogpCQGg4KUoniAbGb4bcYTTdBjCxL2YePBl2oSJXK5S+FZD7ZgRYMJM5F1SwFQSAs8pvQ5CRy8aqEIcrXlZ3qoiOWDp/n52Abu+HUAg2GwPnGmMLTDwQ0L+KwoRV91gYCU2/G7jClwFAkbMJAQdUlldVhA22ToVlTDWSu0Kjw2lPouFgvhKBd803AftJtg6ae7huW9PojHbpVGP13m86ikHwfnd+NiPhhposs/5TptatGgcfITsAgkxGCIRXEIevBwi8YlQWGTSmfp8fOVeYLNLkPe2SWmb9GKuc0x6j3gcg5xm00aquoQZvSSQmsyOlEfD1FDyYQ4sdrH3SG5tUIEOZrSUGwF2FIkoOhVByreJo4Pqw9z9IzrHrkec71CP36NcVYgnG57HAsgWc72n9/AskYl5pmlv9H+p5d+IV22qf9VWCd8hH18NteegsDwSEbyqRLauulTrBWvNf4oVOsQfNaGP60/TT23i49ANfszOlDKr06YCPXt/dpYN3aNOI565Uv1360dbQptSQ6Bh0cUReoy0v9REqx27ga6Iiegv5/rnIDNr6hYUNjdfqP7SftAC+Ao9FYNOYI2N5RRanQyqUH/ZK/D6wPwrXTD6y1+TMXUZVJ1r8bmUVadmE8+966sJ56cX1r2e9aDYMJd5YLIPgMu2HyxRKjOwP+mBOZ+S7Qo0JeLAk2tVp4kJ/1TemDIBa1tn4ttueFGozMymvNzSvylTZ8+xonEubJTOBvRTuwjuvT97Afz0XaIEh9DG2Ni3de9j62hPewpB+Oil8Bjdtk4QRxmv4hWU44Wq86QnUHMMc8g5BrDWZyp4Ea/+++ffnhhfWdLMonb290EguqmDPEp2YH/6qhLlX4NBtCc7DNqc/cRd1Q00Hxsi0Sg4P4dmbrHokmB4fGiyGfSRak/MW7meB2jmQgD8kFMpb+pipjKYOurWC8vS8gUzhu3JFEKQmohTdQF95xCELePsYB7Cqa4NXhuAoIdgskoFIndch9wQ1CkOLyE5m3OaNZry4kY7zpRKBxlndlCHVDXMqYe7kLpKZT7I9OcVVu0xc2cRdhxzMQRLCWf+m6aPSODQGbc3RKla9gazJ9iHyvEVnkhkNRQwJGR38aMvNswlgqe4vqHrkWdMsd7mZUh9zfgh8W2+rd27UWnu9k7e7F31/Q9QSwMEFAACAAgA1WExUcVNadukAAAAfgEAADcAAAB1bml2ZXJzYWwtbm8tdmlkZW8vcGxheWJhY2tfYW5kX25hdmlnYXRpb25fc2V0dGluZ3MueG1sdZBNCoMwEIX3nsIbFLoOga5Li1AvMOIogSQTMqPg7ZtItMXa5bzvvflTjCLGj6yrulYwCb0EomiJE6rLp86UYcabNw7EkE+yIBffGckJSxSaiIxeVlTsP/I2u7Gw7H1YD2C5bHEg54HWONTXs8BKcsjDbMZVa5eAeoiYBhzE7EMPncU7Lh1B7J+7oVzwF+dsumxy+KAedYjkgqjLl1Sld20/fwNQSwMEFAACAAgA1WExUdoL02+yBAAAohgAADAAAAB1bml2ZXJzYWwtbm8tdmlkZW8vZmxhc2hfcHVibGlzaGluZ19zZXR0aW5ncy54bWzlWd1y2jgUvucpNN7pZXHoJjTJGDIUzIQpf4udtpmdnYywBdZGlryWDKVX+zT7YPske2QTAglJRLZ00vYik1g+5ztH3/nRkeOcfY4ZmpFUUsFrVqV8YCHCAxFSPq1ZF3779bGFpMI8xExwUrO4sNBZveQk2ZhRGXlEKRCVCGC4PE1UzYqUSk5tez6fl6lMUv1WsEwBviwHIraTlEjCFUnthOEF/FKLhEhriWAAAD+x4Eu1eqmEkFMg9USYMYJoCJ5zqjeFWZthGVl2ITbGwfU0FRkPm4KJFKXTcc36peJWD0+qNzIFVIvGhGtOZB0W9bI6xWFItReYefQLQRGh0wjcrbw5tNCchiqqWfCnrRUc+z5MDl7sHWuYpgASuFrix0ThECtcPBYGFfms5M1CsRQuOI5p4MMbpAmoWS3/yut2Wu5Vf+C73tW53+sWPuyg5Luf/B2U/I7fdXeRN4VvDnrDRv/y6qP7zuv4ZibOL4fuqNvpv7/yB4Ou3xneakEUNkh07E2WHYiGyNKArEh2VJTFY44pg8S+Q70kCkqD4XRKfNGmEPkJZpJY6M+ETH/LMKNqAdlwABV0TUjSkAkJ1EiHumapNCPWLVwBCI5B/Fd5dHSySqO3xxtbtwvrt9va6qUDdZFgvuiKqfjGrleOqrclUK0+7vw2Nx2sFA4iKBbYT+6bY68v3YhR3TdwoOgMKpHc2eUkY8zLkkSkqq69zk2vL65ceADGmQi+EXX9jMaChSvCSDwmYR/HZK3FeNeUt0GyYqEJ5CcDKgcJ4cjDHNoaVUBvsAKQ2VgqqvJ21l5KN1KKGQI86LsE9bx7dAcRTuVGQq4iq3tJUP+9LxSRfxRkF0sPinqMghVdFkbyLg9RK8VzaMMm4kPCTcTOIXGYTh6SGjmRYrmDJGowZiL8UWQsRAuRIUavgROBoCNkMfwVEbTeq9EkFXG+CseJQjKncEbJnIRnJoYuwUScgaZOfkZUYeGvjH5BYzIRKeASPAOKYZ3KAr+8E3CCpbwFxTc+vio6cKffcj+90hvE4QzzYEdwKEUSJ2ov+HiBuFA3ekBHgDOIoA5KSMP8ncneys8Pw6obQJy/UjQ28CWNM4a/JvyKkDXoPYZ8P1Z2CfyTHhibjfAsL3RdvDk0lDiFkBSY8CKATk758vQwAAwwR4KzBcIBDBJSt40ZFZmElaJBFNDy+R4W+pCm+dMUTh2wmIYkNYI8qLz59fCo+vb45LRs//v3P68fVVqOWEOGtblixmo+OPeZad2Z/p5QemQGfELzkUnwnm5bpLFO8fCeu9snYgP1Tt93R42m3/nQ8S+3AOS83z/JHVtPGduHjnz2eqkzh+c2Rs1zNHK9i67vnZrkYl9A2asggmye6FuY0UAxcj90BheeET6QblRmrhncwERq8N5EalQMFsO1ocLIBTgopkXjg6OC0ZhC0n0XZW9UR8/qGN9H7f7vC0NR/HuqXYLTIIK02Fsq/RwNdp8x+oFpf9mX6R/5xtvD6bW+efhCMGl0umWKUU6+aZ/YzDjP7XXeDbqtn6Atv1AGi6fVR9SNr6aOvfWbtn4TU05joFVfX1YfwutHhweOvf1VqQRom/9XqJf+A1BLAwQUAAIACADVYTFR5EAhAGA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6XFWVVXX9FIxdlGH2jImS70GOUQhgp1/RTh8UqPUYJOSG80qi5BcKHKwHhhBLK40mMI7M7y7lEPD+R++k0i0XebM/Kmi3DUPbRCMgKp5DUkk2ZmfWLLPl5rqS4TpGtEhAL4pg6ke9QbqkUA64wd8C98YFr4KGfpICtG6hLmNmIfGTo6wnz+YFqLj21tXowc9s5ocz0ydsgXdbInSM/YId91wV4pOZzAjz2W00jiAbl6egVw0QcVUG6gSE0Lt3Qza7x6q2d904W3tzM0mJIVkBppLXEJunLJxNhsTJOToBKK9niDpHqk/mhcdjDZiGRy5HBq69dWIrEk0Ce5nNVcqGCUexUm3+OxFPt4iHv5DGvZoENjVxX9YvjHoafjYnertcdm55FUz4m+yyDU4wj8ia5ZHDnmLDaR2Lf5lFQivgO+ZIwIj6L3HmIgKVG+LdVO4txNKJNwNpjZmzsQTXuitrD99UvcGn2FpXWZAV8oPWBoBBnaLG6LN1uivnKF4QOKkDDgtEy5VctRhFu9ewYnAEA83zbltxPrKWsiMYE9EOf1DCbhocwSodTfl69WVyhJz3KkRw/gCdL1oE5bQQMNHD2ElYqrn2E9F6MNJpEoEya1oKWMNf2mUWrt+SBrcGIKllb+vkNU5QpOFNWSvUvEpStRN3fpoz3cU1yaHqQcspVNn8dyCGOVOxjjdIQTcxeBfrnatdoEezxDFN1o05s+ivEcd9mlupzpmgP4HdYYL7w34DccMoZ48dJCgkehx23ZKkf1bpqGrVp9Wclk4plsbdoqqN/qP0r6H1BLAwQUAAIACADVYTFRxW0nHa0EAAAsGAAALwAAAHVuaXZlcnNhbC1uby12aWRlby9odG1sX3B1Ymxpc2hpbmdfc2V0dGluZ3MueG1s3VhfU9s4EH/nU2h808fG0KMpME6YNDFDpvl3sWnL3Nwwiq3EOmTJteSk6dN9mvtg90luZYVAIIDCEDr0IRNb3v3tand/q7W94+8pQ1OSSyp4zdmr7DqI8EjElE9qzll48vbAQVJhHmMmOKk5XDjouL7jZcWIUZkERCkQlQhguDzKVM1JlMqOXHc2m1WozHL9VLBCAb6sRCJ1s5xIwhXJ3YzhOfypeUaks0CwAIBfKvhCrb6zg5BnkLoiLhhBNAbPOdWbwuxUpcxxjdQIR5eTXBQ8bgomcpRPRjXntz2/un9YvZIxSC2aEq5DIuuwqJfVEY5jqp3ALKA/CEoInSTg7d67fQfNaKySmgOXrlbw3LswJbjZOtYwTQEx4GqBnxKFY6ywuTUGFfmu5NWCWYrnHKc0CuEJ0vuvOa3wIui0W/5Frx/6wcVp2O0YHzZQCv2v4QZKYTvs+JvI28I3+91Bo3d+8cX/GLRDOxOn5wN/2Gn3Pl2E/X4nbA+utSALK0H03NUoe5ANUeQRWQbZU0mRjjimDOr6VuglUcAMhvMJCcUJhcyPMZPEQX9nZPJHgRlVc6iGXSDQJSFZQ2YkUkOd6pqj8oI413AGEByD/C/r6P3hsow+HKxs3TXWr7e11ksPaJFhPu+IiXhh1/feV68pUK0+7Pw6Nz2sFI4SIAvsp/TNc28uXYlR3TZwpOgUmEhu7XJcMBYUWSZyVddel6ZvLi5duAfGGwu+knV9j0aCxcuAkXRE4h5OofYGJ9xBYyhIBrHrZ4SjAHNoY1RBPKOlhixGUlFVtq+ThXQjp5ghaFHQZwnqBnfiGyU4lysVuEylbh5R/c+eUET+ZaJrlu4VDRgFK5oHVvI+j1ErxzNouzbiA8JtxE6hUpiuFpJbOZFjuYEkajBmI/xFFCxGc1EgRi8hJgJBCyhSuEoIutmc0TgXabnKsFRIliGcUjIj8bGNoXMwkRagqaudEWUsfCvoDzQiY5EDLsFTCDGsU2nwKxsBZ1jKa1B85eMb03LbvZb/9Y3eII6nmEcbggP3SJqpreDjOeJCXelBOCJcQAZ1UmIal89s9lZ5ehqW9Ic8P1M2VvAlTQuGnxN+GZAb0FtM+XasbJL4Rz2wNpvgaUl0Td4SGihOISUGEx5E0OQpXxwXFoAR5khwNkc4gslB6rYxpaKQsGIahIGWT/fQ6EOZlncTGGTBYh6T3Apyd+/d7/vvqx8ODo8q7n///Pv2QaXFTDVgWJszQ1Xz3kHPTuvWuPeI0gND3yOaD4x+d3RPRJ7qEo/vuLt+BLZQb/dCf9hohu3P7fB8DUAZ97snuefqsWL9lFEOW7eGjNHPmzICvzFsnqKhH5x1wuDIpvp6AoiuogTqd6xftKxGiKH/ud0/C6zwIcxWxPLt4Po2Uv1PNlJDM0oMbowRVi7A0TAxrQ4OB0ZTCmX2KohuxZwn9YjXwda17wT0Qboagm+JrQTnUQKFsLXiecVN9Oel5ReO9FoCyHUHFgpISrXSC51cv/JLbBfnl/plIhSCSavjq1CMcvKibWG12gK/2/7Y77S2WnbUru5eBdefN3zmbvkVdOWzp+eu/Si9A+urX/jrO/8DUEsDBBQAAgAIANVhMVGwLVXOmwEAAGsGAAAoAAAAdW5pdmVyc2FsLW5vLXZpZGVvL2h0bWxfc2tpbl9zZXR0aW5ncy5qc42UX2/CIBTF3/0UDXtdGo2m+/O2RZcs8WHJfFv2QNtrbaRAgHZ2xu++glEphWnvi5z8PHAv4exHUfehDEXP0d78NuuP/tpooDUlarjv6ySgV1pHkpQ5rMoKSEkBOUijkTUmEs764YL4nBE1rmn7qX2lZYjY2cwSuU8UHl/pAxsP+OMDdz7x9/TvkdXYsSlr1GmtFKNxxqgCqmLKRIUNg+7ezGf36MCsAXEFXeMMeqaTRTJ7SkLkxfExeZ3OpjaXsYpj2i5ZweIUZ9tCsJrmof03LQfRXfo2ZEdKqd4VVNc37pNcgJSQh7o5wwSnQCzfsfn+QXvGw4YcuillqU70y0SXTXNcwGBKw9N2A+28BtN80DXkFOxU0IngFsQtVozX/IYL5IIVeiIDNFno8qKE4bykxZGbj3V5OX1YbRu6cZMaccpEfrq9xViXzVyGMZvrQr1nxpxntvE85SqUL75scDTlfdzS2XXpywXiE6lPvD3SnCQ9nUe5YaPXX13nWGxBrBgjXYR2+9TKxHP0bceC95xZsCNnQE1/QKPDH1BLAwQUAAIACADVYTFRiRErV2kAAABuAAAAJQAAAHVuaXZlcnNhbC1uby12aWRlby9sb2NhbF9zZXR0aW5ncy54bWyzsa/IzVEoSy0qzszPs1Uy1DNQUkjNS85PycxLt1UKDXHTtVBSKC5JzEtJzMnPS7VVystXUrC347LJyU9OzAlOLSkBKixWKMhJrEwtCknNBTJKUv0Sc4Eq/VLLFTKdXcMUAsCSSvp2XABQSwMEFAACAAgA1mExUSVj88USGAAAsywAACAAAAB1bml2ZXJzYWwtbm8tdmlkZW8vdW5pdmVyc2FsLnBuZ+1aeVhT17aPiAO2XpTU4rUITkCvIgiITIFUxVqrJW2tjZEh1QjpFQEhhhDIIHWgqCS1tAwCye1gucoQgUqAIMGCRiDkPK9CiAmEGkhqMxNCEjKcl6i1ve/eN/z9Pv7Id7LPb5+19lp7jefskvcT9y5ftmYZBAJZvu+dhA8hkIVm5y956WLnHeXH7tnOywLch3t3QZoEPk+dA3fszvd2QiDN9FdsRxc5xx6n3kHhIJA/9bp+C3jZfz8OgQS9sy9h50f5qeox9KXTGanSn+3vkhbKl1d6r8h9UuWO2IPAr1uyeOc7br6fL1m5fvXqYh9zCPWt/k0b7qz22fbphpKJFfe/2Bma86cAjNviEs2fsapJ63GKLC5DOnxoeGw4BTB1UE7pTyMbj2QM33i8nHnrRiF15iY/sltfWswiqzM80fZfkVKLAQ461wWZSDzAqht7qFOStuhwCs0d560e8ruDQNcrNhbVrhQvWgCBnLGW/0D1NlMtFdSOFOcESD78ezV8+gHJ9Zd7TQ2fM8vobIKbc6gt/tG+lxObaNFoHZqyy6F+4yrK65fHgBVOTnnu3aHy/lYralsefLeTqpj44cQbGP71lU6N6na4wD17JxZCesQrzPcqvdcWeUIg2budM1JPu8dDIF3Li7IvEx88n9y0jIS53HH6BZ2VzvnVfA12KQRyKtZNuhpXJrK/6lx31l7n01lhHOZ6CMSkAhyX2fIIC0jj/fyh9r0J8CnT8bQXC7eKiv0sV/yICiHVLuQS6aFyX6wp3B0y4at2u8SewlsmrTNeBD8z1y7m2nVlcEuZdG5QsgXDtwtcHHviHt9dlT2onO43PfXXhOm4tqkQuO1JiONJr4kKmrJ7Ke0Xs3+be1t0fpXk0ljhbChhldljlmSjeBtiUSOrccxW65/dIKey8z5YZDpmYpD51UscWtCh5VqXOkwUrSlro6MmWc2UDgGHwJpNZpsCDg7degMzfuKZBjQPghvyk1IrEN2IEH1AEZy6TVtM+aW47QFlwJZzG0bJss7Uwe2aTXc6Jff3nYUFBK7wAj3AmhXb7kkovxFoekngRhE46seP9ecWM6PgFywNgSaswN7t+CAxuAFpP88NDYl9rtBPvZFdjV3BXMN5+ONx0zdRzmdzDD3cGU/5Wv8J3K6JR5PdqB1oBXSBUsb6ut5u2XQmVJ6W/kK1Ty6yvxbumUBrfyiiqofnkg8h/q7YaK7g12w3N/tZmwmBXjQl5+N4DfUpv+SSUfhq7pcTu+cGHUSBacb0p+mCydtf9Fs/jbv+lVCe/9Ob1u5gnO27UoWGelIeWo+ngZkN2mpY8QXuxuZnaqXn5Rg/djyk2v/RWwEqmCe1HIJIqwI13RlT+I6KHlCitd+ZnU2KdUnQ2gM3Fur3erD6BAebGIH3sXEemoQPs/Z/nnZbmRd85a2u4y0sFLUc8Xkpifq0v+RCfyinYsVQDpARxoNrzyY4+O7ggfJBU13i/RoOKJkcrbnaRc099ulsBCi3WiKukKhD/ecKa10Ocabwx0v1OMqMIt6ku44AH892SxhWgqnWEAd3DIr/ZitBzzUSaGz43RDbPYU0E4tl2661SIEU3n3l9Fc9wL4L1Jl6UC9mHEy9lJF4laSnd09nSqk8T9vMrPK5LA+3mOl78tzkHUiOsH6WE4V40/8tKKHiHIjhet1MHIlAXvSrhnFVSB+msua1SoRbX1+u26ms6l8GG+j9uCN+rYltX1uxlipYsGmqnd+d1uExJJsNaw3h9IeKM6kBpqlmnprfwMM28J5KZML+sOgPTp+YHlVpD5RTg77148CVA3alo4E9tVpOzjvRktyA69oKTDVjrPH83xxnONqDp7XdAUhPLuK7ATVi+Rgsy9tcIsDkd587KC68WLjUVmJVDearjvMFJvsjFklsynjEfdTc2acnF5RUL3YUnI/L3bN9Je7yfQWflEC5HVOY5XW0pC5BNvfB0/3wPTdTM+MiiBqU6VzSsZzl7aRaI9+Oa0jvuC9Epaf7QlHx0sBNQii0tQm1V8NUfK2okX1VBsVR265MhYukloIA9t2sFm7dhu3WH+O5DZjlcgmTXG1tPalh9sBNZhm/M/G9VFZDdvrYSJZgjIlp960nxfH+wptsJg+RebJyrbDsbWJwRU1Cp+JZPGrfy2mPCVzZ8Qqvo4B7QZMcCqiVh8wSBtSt5B+w4AXwnKtWHPpYOJLZepIvazngG4mcFUKX4wp9q4139Ql9h9mRLX7KTixnoxQgo7KaaNg4lDSoQoutOiiG+7MGD7rBA5F5gbu6lcXU2STrF8KjY0zjqBxfCd2OCmY3FnHjuUHVxgbeMc0l42pfut6fpn24X7JdBz0EBeh3hbiAlTvEUauq6UNz5v0BgUsEW2MBa/75SPZQSZEPHeOe+B8CPkZOVPuW3SQFuSu+fzdAiToLL/uCoSiz0gPfpQWuGEGZ1FEoQJ9DpECHiL4Z6/zYZI1eOWmBtYVUndwSeDq9hURLYqC7GVqsU1/CAFNa9RVytTBWCmByCxnKuU7GMpvx1pAJBVphL2OMYtOM15cld4yzXD0BfBq4K/IbUwho9x7vt0M/8+CSmOJAiMG5s5+mwtdv+yYKHXi4NZlv6gixfrWu1uplQVE14ip1I3toLp2bntQRAqZzp33S7a1oC4VByEJAFG19Boz1Zplw6nEP0JYLI5gaA5E0IJqtZfQeXgia8b4VvATaw5o37+v7QyutufwmS0TRs1D3sAfYdISWM/Nl+Eqfuqbt8B0eLNjs6ra69CfqZtH5/PTlt22ct9Hp3hTRiKStkJ9F9erqiBuUE4cwueIcLo2O7o0B4/OSR8hJWDaiSsU7CdcWR+haG4l8fzoaWw43Xr9Y89o7n7LKplqbSqYPlFcpcBoH34cpcYzWweUPFyr7S/FxVSRuPDt630w88LtLQYsshG+DwUTd2o05DaFVVMVm/X2ZPKGngVBOVuVAGbxM4NCkxfHmoDxUmVnywLg5f3Zj81WWQduJVu6j4cWGfRdQmiPEFIaXucLHJMOlasWNsuYe9HfkFMCnrDlWoPCR1lW0EydYyPuIRaO4wKNw8eGzqi/3fTSVk5EctwN3y9ysyN2cgBP35TlqWdhcMNTW0tiRaaqUVKSFieo8BEEVkFpWOO9zfgMd4LO2Hp/WrvmZhzJl1spisC1+rXYfXvI3DMVX9prMlGkzPnErs98aQo/uDmmx1dyvrCL313CoAcDPX5Yho5tatRZTvmTaru+oLUjUDqooFyAQyXcpybXhKytHa1mG7M8IpX3JRYjXFNb7h8ZLeiKW8oJwXU84wZxCyRoG8eTs0VlZ803JGLdpy4jCMDqtzBWZ3CmMwYO74KxB6wqzAd+g7CejgBP2W2f2v5R7lJ4z82E4koqxr571L7vZlScdqX/CEaWECibbOi5yLt1NMadJ5W1B1Fc1DdnxA7Xr4Kk5QAw2lvM5P1N0j9+VaolUklUJ9zqzlfxhBeYjrFSIQE0qu1JRvE7Gfj94OPBz/ipyarGsIKzDbk5FoctwJmwLvMTq81DWf0Y2mYPbMNHO4Ovboq/809ZnuCe+DxzSRHjhpBjkE4XyCm9qGSULzc7R5GSclHer9jtSducFiqOCy95EI4KPU+UdUwO2uRxrUCSynpDjY3lt5wixyx5KTMkyxpp5ii5fYAwXtcqoFDY3BZoaebq/PAsZMF14SUvfAMbPRBFs6mtxRC1WdVTxUnDHPkl8c9P9PH2l2OvzjFOCVUoUxZtY4U6h/dw5lCBLyNagWQGITYK8FgauiNk/F5DsV42X0sL18WVkQTcwXWL2oZP8eLJ8jZ7X383vL+Njcpj9nUIhZgTOEnVYDb6VVoUzPIcdd9RWCSmzIVKWtZxK11YEFaoLLeMvK4tfayLccOdjdkb+zHn7mKNW2oHQ+W8PdBOu88kgyTFznDQCPQmDS9zcsLJwoPP2FUVrE9V+2NHnSDjNSPoWjmYBhaWqc8bQC0D/szzbrWhvRA62UpVaORZURJSoDDAprDj6aOgIGW7EN7D2t3Vkyb4UPvnFHH+7r96d8m3QgrzLNxUHNmxeWX7zKp4XetWv2n0YpvkoinE1iPlpEnttOBRf8uNh2bYyO0yTUR6r4XVmQ3WtgoSf11yEDintKMfjHqZYcPtjQw1SOddqF1WohPrNBA2Q0881mI0WZqEtBpVnP93biag3VgIldQ1wa47tdN91qyKKxcKOXxIVW2IGgW7sWh5eMSoI42QqrLJMrfh332ilqGChscj2jTnRJoWyL3VD7i7iMaK9YDIHWhe9/gteml3hy76A7xbsaG0ikbs2cI84U8/J2Qh6acRHmJFYcRWeBcRaIwf7cqjPlUSXtUHHlAZ4d0D0X5s1Ukkk4I8GyHXdtAbMSJl6qOBep+pZtul6dwLrFQrdj6g9d/KnNx9cxTd6IT3qM9Kb+nj6G0r/Mvu+L2hjMb4c7WMUYtmm4NbxEmsVnkkzpcTgcp9cp6MDnWxb7p0K0J7F3NQ2HWEW2HKcBYfhVjjv10dzwBj1RDpX9iiDiWccITAG93dhx3NflrfjyJIBzAHFr8aDTeu417qCEcttr/OcJXvqVh0uYvp6aO3SgeFHCUDDxmlyFndHd7rXYGuT6ehID3dq0n1gK8tXYeR7MGWbzK3qOsHBxGmJbDK6S4vUhr/MU9r65CuMLcCV+mF6yh0ukpji7jA6iUON0IcVffvLEXzB1+ChpmmG1Wz2b6W4W8mVSUsoI7VC+bWmcebVhsL48njgr4kTMOPx9wK0VQqYI9UZ48p54K3fDZscwQ3e5vcKQsXNzvH7jUG4x1N3/K6syJKrlsrZNTNX1h1YKhgGk9XvvZYuslXXMzrCSEP8PAZu2BwRCJAZ4NYAnvYxxlxTpS698PcIasQ/FfNuYAFrjbnE5DFrXGbrm5OwB9QGzuMSsWVhOidtrwbRpTj3lm/h5otYSxD2MlH0sqx5kklMibe4HGAxpek/fDeSvJUGziPels6OgWroQo/pZLw05SmV72xh6OcANc7tzmpDbutvtfld8XQnadpZ0CGX2/jXtxgBy1lixy6mGdGuMHUiaqOipsr9CiPlu19WzVvGy4VTZS57KpgI/AFqgApL9BXms8Q6ueQQeIHbmcWP+9feLDVOF467O/Y1DlOA/b0JedHfZXs5W0jHv4hzrifynuT4cxsaDr6Z/0ZqRTZ8sXDF/6Hf7FEnrzIbuOXh9yoPhsMD/9Cp/s+d7R/a4PwPJ7SrMfFdInvQ6hc0l5Iw/DKsqfWTZ84MYeMOOWc6t2+f6/LWAhdhyCIXTchrK5zkIO+/9QwoqncDPUGdp6uXR95UTvOS15o5YteoYqPOefnbmZ4lzoGbm5/zmWVLXX39m+vmgXlgHpgH5oF5YB6YB+aBeWAemAfmgXlgHpgH5oH//wDLy/UWqSeTPLUFLcqzYJqWueZMxHv87zTOEBzDVPNPva7vtjASQAenewl2HRBP4nnatvtPF8jxQ8pqIdE0h/6VamPBieYHTFDCMd7NKkzG0tJoGTStph29y/X6ypM5V4UWX1hSO12gHV+isGm8uTO6Wri5Sh1D/HN0d7SAI6PSnIs445l87Jj3mtOF7ybIoRAOXt+SW0PggT6ut2J+7UzzNenjtxePTXdqxz3posZi8ehaEOd6V0aacHcU75uQssf0cMWvPUCITVH6BRyi86LmYxyju0csNfAAp1Sw0h5wm4fN2hbrUCSvMqNt/0BmzS1Z1aI5iWFnOpWy4w9UbvRQS7kNlkdc+dJ/eZCl5+6+vyNPvBgCydo9Qa10d5DFzpU0LbONvZ199F9IiYqoJxyzcAdbPBXSLN4BgZx6ww3s3aTTijVmJq6sh5oo4WWJXZvUdXoCHPHunhkKy883GbP+PM7ooTKSuIBTBzXenjaqTiQVBRNKx9qcmyPO7+8BC8HJSC5qsacndZoaTzErqQpF26CaJJfaxjnvX6TaOVRd09ZjKTypzQqqkgb7gsouXVbmWigpWcffQGV1gxnV3PBZAByjEglST1sv2t6mXlsxSBYBHfBpcha6oprc3yYUY3zZ8fJsex/XPGIYIIuYGTTZNc16nVAI4xXezqbZCyS+hSmGIwITDz9l7QjhEbrj08iqvxDfm/Zl9hdS2ZKDahoYHeJrJn7Gi5y59Vxxsmtu8LU3BaEtgn2H1QGloesZUbERGUsDaIRw/awUNFO5Vof5qSxBfKA7lc0OrlDMjjYA5Nk0b1q4KLEbCE3+LifAWkhS4cZ2T7BYFn20oBlNF3cII7RF/JwUQ4HCwRvfHa7E+OFIfjD2eaTTxASXFlEEm4cawAXxd18o/KMJUAHO8qRBnxUTkC2EQVj6sZDMK6eOYILZaVURgvSqW3vk75pgO6xf8S573PS4g9K+o8NOt5O4Wdnl+5QHzvkJ4bxPlvMz3OC8ra1NkXQ44/N8D9Pr5iqYsCMEiGt9xXaQlZFaXWJBCWEBbIWjktfIjEIJI8Wcvq70KqK065zLQva4UcdPGvx2ByBU169wn5tIyEoz9IOqulRd9WjSxuwn5A0h+ojwwT5+n0gFBN/AND3CooXiwJEfcvLESd/p8u/m2d17/K1h4YOC0ChGfvv5wmU2C4Gs5b/QivxGwcjXQkzivQbmjdUcoemI05TeTieD8TynERpUPXDGvqv0r/oOwhk3n/MHltsivgyD1guv3hcvcpA2fOJ9XJnJ22LuOFHN4nVm426Rfwr5ZgfuMp8Py5o1PBp+LDNUkkV7nvJVwoLpdQCZAWyVHJxQQFcpeb/gpD5WY/tQM0mFL43+IFxZYwIeaIzki/i4KpkDdvf5CqT7RuERmheeyHjDDB2oOrgeX1JyOwHVzdCGc7b8ykOxChBLfQPZQBj0IfQr3BSB/CcOpMZ+pBcXYQLa0tF5g0DDzqjAiPR0MPVx3CIK7YEPeCDx5DMd+LMyvt8rjB6ucwp/Xf79Lrl//A2u058lm3SEpmjDjy+lNt4wkIIK2JJoaKHyODljgrHMJtv7ONAdeoTIP2zaisbm7lovRRxmMT8cXzShUgSPCq2BMVgX7+OxSnX0DzhjtKEGGlgnSZpgSRUWwQvmk3Gtgutlm1pL+RrH/jSrkjdjmFOXc+65hN9cxATfz/MTwfGvp72UX++FDAnU/MMTmsWTTsEXi9zRBZiU2ea/pw7VebaMe/yIj3PKng/LwvEL5N+BCA9bMwNGFNR9T9CE6oRbtLg9VG8z/XaTMibdwteY1anSukrTB/JrifdUTmeM9LQZzzReYVIN9hzLaOYbEEh7acVS2znNucz0z9RreKNi0SJR3/Ct9asNxT9h1/IQbqo29uJJ/YBuzSTuELHtCgqx1Af+JUNMQ37bauNfL4Mg8PQiP5xbWvydU2plDGvq3GwNaUDNS0Nv0GGZYXWJc8/3eTNSJ4w8zTjVzQTNhEFt23IIRHJvvzul4c5VUUoomR88S0tcZJq5S9peUNqEpx1tX3w6vamTfnBBlJ8C2OTTOi4C+aG2wBghN2SbtStVX4vnh0E7UHkp0v3tQqcVBw2E4aQdQrwGkAX+KDSulSa5tvQ4Qm52EGkuXxumLKGW2vB5g5oXvBdRfHpNV+urOKOxMauO46Zg6yvqJxS7TkUg8wkr7YchTUilsKrs1XqfYpEgRsQ0rm7kZQfw9I/L/CucHOm3/IRCVbMQb48zwyjsbiKVrwY8bF1ZuCcBONsMD+cKfazXzc2FoXmD6hcsF1O+xdplp+oc7ahLfcc25PjAj1F/DC7c/JiulGw1eDljqxRrqHev6lKwoqvwJc+W7Ua1j/JjOGmE59HTfyHTVNzDzXaFtXp3x/V2QFUufbaPy4vAo15mUybBBhCH6b+gT/yb3AYKvB21n9X+27wHPgJsj/N6Q/4iHv2v9Do267jmayzJzGbKSG2m6pk0F/4pNeo5zqzaa7KZQ7IJE9EtgoZC9nvPDo7+MT87q43OpTbPsufLf574Ja4zcuyinewuDcfUi3EdgcrjBKd+TDM4rcb1iWtiYQX37K1Lr3bGTWmZt+/5pSqeUkmpz6oL+JyBKb6w+EV1IZnzZBm64PEhz0qY6VjRk8Ykp/HbNPZfP6bm1ypAPfG/+8r24vNb/PPTsJDfTsOirY+Fbb8fjpWa70X+YegJZiffdRVQpoNX4w3BunCq3pvanLLCibcj/mqpyl5EkSvR4Fwvkjs3rD4LcZ3G/SIP0QsOw2A29ImBO7RzhwvdXcz27UlMaNr1yWf/CVBLAwQUAAIACADWYTFRDXPVO0wAAABqAAAAJAAAAHVuaXZlcnNhbC1uby12aWRlby91bml2ZXJzYWwucG5nLnhtbLOxr8jNUShLLSrOzM+zVTLUM1Cyt+PlsikoSi3LTC1XqACKAQUhQEmh0lbJzAjBLc9MKcmwVbK0RBLLSM1MzyixVTI3MYEL6gONBABQSwECAAAUAAIACACyVJNP1vVudzkDAABZCQAAHQAAAAAAAAABAAAAAAAAAAAAdW5pdmVyc2FsLW5vLXZpZGVvL3BsYXllci54bWxQSwECAAAUAAIACADVYTFR2FqvFjgFAAAwFAAAJgAAAAAAAAABAAAAAAB0AwAAdW5pdmVyc2FsLW5vLXZpZGVvL2NvbW1vbl9tZXNzYWdlcy5sbmdQSwECAAAUAAIACADVYTFRxU1p26QAAAB+AQAANwAAAAAAAAABAAAAAADwCAAAdW5pdmVyc2FsLW5vLXZpZGVvL3BsYXliYWNrX2FuZF9uYXZpZ2F0aW9uX3NldHRpbmdzLnhtbFBLAQIAABQAAgAIANVhMVHaC9NvsgQAAKIYAAAwAAAAAAAAAAEAAAAAAOkJAAB1bml2ZXJzYWwtbm8tdmlkZW8vZmxhc2hfcHVibGlzaGluZ19zZXR0aW5ncy54bWxQSwECAAAUAAIACADVYTFR5EAhAGADAACqDAAAKgAAAAAAAAABAAAAAADpDgAAdW5pdmVyc2FsLW5vLXZpZGVvL2ZsYXNoX3NraW5fc2V0dGluZ3MueG1sUEsBAgAAFAACAAgA1WExUcVtJx2tBAAALBgAAC8AAAAAAAAAAQAAAAAAkRIAAHVuaXZlcnNhbC1uby12aWRlby9odG1sX3B1Ymxpc2hpbmdfc2V0dGluZ3MueG1sUEsBAgAAFAACAAgA1WExUbAtVc6bAQAAawYAACgAAAAAAAAAAQAAAAAAixcAAHVuaXZlcnNhbC1uby12aWRlby9odG1sX3NraW5fc2V0dGluZ3MuanNQSwECAAAUAAIACADVYTFRiRErV2kAAABuAAAAJQAAAAAAAAABAAAAAABsGQAAdW5pdmVyc2FsLW5vLXZpZGVvL2xvY2FsX3NldHRpbmdzLnhtbFBLAQIAABQAAgAIANZhMVElY/PFEhgAALMsAAAgAAAAAAAAAAAAAAAAABgaAAB1bml2ZXJzYWwtbm8tdmlkZW8vdW5pdmVyc2FsLnBuZ1BLAQIAABQAAgAIANZhMVENc9U7TAAAAGoAAAAkAAAAAAAAAAEAAAAAAGgyAAB1bml2ZXJzYWwtbm8tdmlkZW8vdW5pdmVyc2FsLnBuZy54bWxQSwUGAAAAAAoACgBgAwAA9jIAAAAA"/>
  <p:tag name="ISPRING_LMS_API_VERSION" val="SCORM 1.2"/>
  <p:tag name="ISPRING_ULTRA_SCORM_COURSE_ID" val="A1F3FA12-1C86-4E04-9D41-987F6D08A264"/>
  <p:tag name="ISPRING_CMI5_LAUNCH_METHOD" val="any window"/>
  <p:tag name="ISPRING_SCORM_ENDPOINT" val="&lt;endpoint&gt;&lt;enable&gt;0&lt;/enable&gt;&lt;lrs&gt;http://&lt;/lrs&gt;&lt;auth&gt;0&lt;/auth&gt;&lt;login&gt;&lt;/login&gt;&lt;password&gt;&lt;/password&gt;&lt;key&gt;&lt;/key&gt;&lt;name&gt;&lt;/name&gt;&lt;email&gt;&lt;/email&gt;&lt;/endpoint&gt;&#10;"/>
  <p:tag name="ISPRING_SCORM_RATE_SLIDES" val="1"/>
  <p:tag name="ISPRINGCLOUDFOLDERID" val="1"/>
  <p:tag name="ISPRINGONLINEFOLDERID" val="1"/>
  <p:tag name="ISPRING_OUTPUT_FOLDER" val="[[&quot;\u0018{\uFFFD\uFFFD{4C164EFE-55ED-4573-8385-AFC332AEAD2A}&quot;,&quot;S:\\Current Productions\\AND CEV71074_09_Microsoft_PowerPoint_2019_Basics\\HTML5_LOGO&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QUIZZES" val="0"/>
  <p:tag name="ISPRING_SCORM_PASSING_SCORE" val="100.000000"/>
  <p:tag name="ISPRING_CURRENT_PLAYER_ID" val="universal-no-video"/>
  <p:tag name="ISPRING_PRESENTATION_TITLE" val="CEV71074_09_Microsoft_PowerPoint_2019_Basics_LOGO"/>
  <p:tag name="ISPRING_FIRST_PUBLI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37416</TotalTime>
  <Words>4785</Words>
  <Application>Microsoft Office PowerPoint</Application>
  <PresentationFormat>On-screen Show (4:3)</PresentationFormat>
  <Paragraphs>676</Paragraphs>
  <Slides>100</Slides>
  <Notes>100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100</vt:i4>
      </vt:variant>
    </vt:vector>
  </HeadingPairs>
  <TitlesOfParts>
    <vt:vector size="104" baseType="lpstr">
      <vt:lpstr>Arial</vt:lpstr>
      <vt:lpstr>Calibri</vt:lpstr>
      <vt:lpstr>Calibri Light</vt:lpstr>
      <vt:lpstr>Office Theme</vt:lpstr>
      <vt:lpstr>Microsoft® PowerPoint® 2019 Basics – Final Review</vt:lpstr>
      <vt:lpstr>Objectives</vt:lpstr>
      <vt:lpstr>Microsoft® PowerPoint®</vt:lpstr>
      <vt:lpstr>Microsoft® PowerPoint®</vt:lpstr>
      <vt:lpstr>File Tab</vt:lpstr>
      <vt:lpstr>Home Tab</vt:lpstr>
      <vt:lpstr>Home Tab</vt:lpstr>
      <vt:lpstr>Insert Tab</vt:lpstr>
      <vt:lpstr>Insert Tab</vt:lpstr>
      <vt:lpstr>Insert Tab</vt:lpstr>
      <vt:lpstr>Design Tab</vt:lpstr>
      <vt:lpstr>Transitions Tab</vt:lpstr>
      <vt:lpstr>Animations Tab</vt:lpstr>
      <vt:lpstr>Slide Show Tab</vt:lpstr>
      <vt:lpstr>Review Tab</vt:lpstr>
      <vt:lpstr>Review Tab</vt:lpstr>
      <vt:lpstr>View Tab</vt:lpstr>
      <vt:lpstr>View Tab</vt:lpstr>
      <vt:lpstr>Common Keyboard Shortcuts</vt:lpstr>
      <vt:lpstr>Common Keyboard Shortcuts</vt:lpstr>
      <vt:lpstr>Common Keyboard Shortcuts</vt:lpstr>
      <vt:lpstr>Presentation Views</vt:lpstr>
      <vt:lpstr>Slides</vt:lpstr>
      <vt:lpstr>Duplicating Slides</vt:lpstr>
      <vt:lpstr>Deleting Slides</vt:lpstr>
      <vt:lpstr>Hiding Slides</vt:lpstr>
      <vt:lpstr>Hidden Slides</vt:lpstr>
      <vt:lpstr>Slide Order </vt:lpstr>
      <vt:lpstr>Slide Order</vt:lpstr>
      <vt:lpstr>Slide Order</vt:lpstr>
      <vt:lpstr>Slide Layouts</vt:lpstr>
      <vt:lpstr>Slide Master</vt:lpstr>
      <vt:lpstr>Slide Master View</vt:lpstr>
      <vt:lpstr>Slide Master View</vt:lpstr>
      <vt:lpstr>Slide Masters</vt:lpstr>
      <vt:lpstr>Slide Masters</vt:lpstr>
      <vt:lpstr>Placeholders</vt:lpstr>
      <vt:lpstr>Placeholders</vt:lpstr>
      <vt:lpstr>Slide Masters</vt:lpstr>
      <vt:lpstr>Themes</vt:lpstr>
      <vt:lpstr>Text</vt:lpstr>
      <vt:lpstr>Text </vt:lpstr>
      <vt:lpstr>Formatting Text</vt:lpstr>
      <vt:lpstr>WordArt</vt:lpstr>
      <vt:lpstr>WordArt</vt:lpstr>
      <vt:lpstr>Tables</vt:lpstr>
      <vt:lpstr>Tables</vt:lpstr>
      <vt:lpstr>Text</vt:lpstr>
      <vt:lpstr>Deleting Tables</vt:lpstr>
      <vt:lpstr>Shapes</vt:lpstr>
      <vt:lpstr>Shapes</vt:lpstr>
      <vt:lpstr>Shapes</vt:lpstr>
      <vt:lpstr>Text Boxes</vt:lpstr>
      <vt:lpstr>Text Boxes</vt:lpstr>
      <vt:lpstr>Text Boxes</vt:lpstr>
      <vt:lpstr>Text Boxes &amp; Shapes</vt:lpstr>
      <vt:lpstr>Pictures</vt:lpstr>
      <vt:lpstr>Screenshots</vt:lpstr>
      <vt:lpstr>Pictures &amp; Screenshots</vt:lpstr>
      <vt:lpstr>Pictures &amp; Screenshots</vt:lpstr>
      <vt:lpstr>Photo Album</vt:lpstr>
      <vt:lpstr>SmartArt</vt:lpstr>
      <vt:lpstr>SmartArt</vt:lpstr>
      <vt:lpstr>Text</vt:lpstr>
      <vt:lpstr>SmartArt</vt:lpstr>
      <vt:lpstr>Charts</vt:lpstr>
      <vt:lpstr>Charts</vt:lpstr>
      <vt:lpstr>Charts</vt:lpstr>
      <vt:lpstr>Charts</vt:lpstr>
      <vt:lpstr>3D Models</vt:lpstr>
      <vt:lpstr>3D Models</vt:lpstr>
      <vt:lpstr>Working with Objects</vt:lpstr>
      <vt:lpstr>Working with Objects</vt:lpstr>
      <vt:lpstr>Working with Objects</vt:lpstr>
      <vt:lpstr>Working with Objects</vt:lpstr>
      <vt:lpstr>Notes</vt:lpstr>
      <vt:lpstr>Notes Pages</vt:lpstr>
      <vt:lpstr>Notes Pages</vt:lpstr>
      <vt:lpstr>Slide Transitions</vt:lpstr>
      <vt:lpstr>Slide Transitions</vt:lpstr>
      <vt:lpstr>Slide Transitions</vt:lpstr>
      <vt:lpstr>Animations</vt:lpstr>
      <vt:lpstr>Animations</vt:lpstr>
      <vt:lpstr>Animations</vt:lpstr>
      <vt:lpstr>Animations</vt:lpstr>
      <vt:lpstr>Effect Options</vt:lpstr>
      <vt:lpstr>Animations</vt:lpstr>
      <vt:lpstr>Animations</vt:lpstr>
      <vt:lpstr>Multiple Effects</vt:lpstr>
      <vt:lpstr>Objects</vt:lpstr>
      <vt:lpstr>Saving Files</vt:lpstr>
      <vt:lpstr>Saving Files</vt:lpstr>
      <vt:lpstr>Saving as a Different File Type</vt:lpstr>
      <vt:lpstr>Saving as a PowerPoint Show</vt:lpstr>
      <vt:lpstr>Packaging a Presentation for CD</vt:lpstr>
      <vt:lpstr>Presentations</vt:lpstr>
      <vt:lpstr>Printing</vt:lpstr>
      <vt:lpstr>Print Options Layout</vt:lpstr>
      <vt:lpstr>Handouts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CEV71074_09_Microsoft_PowerPoint_2019_Basics_LOGO</dc:title>
  <dc:creator>Angela Dehls</dc:creator>
  <cp:lastModifiedBy>Angela Dehls</cp:lastModifiedBy>
  <cp:revision>305</cp:revision>
  <dcterms:created xsi:type="dcterms:W3CDTF">2018-06-12T20:11:25Z</dcterms:created>
  <dcterms:modified xsi:type="dcterms:W3CDTF">2020-09-17T17:16:40Z</dcterms:modified>
</cp:coreProperties>
</file>