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97" r:id="rId1"/>
  </p:sldMasterIdLst>
  <p:sldIdLst>
    <p:sldId id="256" r:id="rId2"/>
    <p:sldId id="258" r:id="rId3"/>
    <p:sldId id="260" r:id="rId4"/>
    <p:sldId id="259" r:id="rId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981" autoAdjust="0"/>
    <p:restoredTop sz="94660"/>
  </p:normalViewPr>
  <p:slideViewPr>
    <p:cSldViewPr snapToGrid="0">
      <p:cViewPr varScale="1">
        <p:scale>
          <a:sx n="91" d="100"/>
          <a:sy n="91" d="100"/>
        </p:scale>
        <p:origin x="90" y="2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-3175"/>
            <a:ext cx="9144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5760" y="0"/>
                </a:moveTo>
                <a:lnTo>
                  <a:pt x="0" y="0"/>
                </a:lnTo>
                <a:lnTo>
                  <a:pt x="0" y="3090"/>
                </a:lnTo>
                <a:lnTo>
                  <a:pt x="943" y="3090"/>
                </a:lnTo>
                <a:lnTo>
                  <a:pt x="1123" y="3270"/>
                </a:lnTo>
                <a:lnTo>
                  <a:pt x="1123" y="3270"/>
                </a:lnTo>
                <a:lnTo>
                  <a:pt x="1127" y="3272"/>
                </a:lnTo>
                <a:lnTo>
                  <a:pt x="1133" y="3275"/>
                </a:lnTo>
                <a:lnTo>
                  <a:pt x="1139" y="3278"/>
                </a:lnTo>
                <a:lnTo>
                  <a:pt x="1144" y="3278"/>
                </a:lnTo>
                <a:lnTo>
                  <a:pt x="1150" y="3278"/>
                </a:lnTo>
                <a:lnTo>
                  <a:pt x="1155" y="3275"/>
                </a:lnTo>
                <a:lnTo>
                  <a:pt x="1161" y="3272"/>
                </a:lnTo>
                <a:lnTo>
                  <a:pt x="1165" y="3270"/>
                </a:lnTo>
                <a:lnTo>
                  <a:pt x="1345" y="3090"/>
                </a:lnTo>
                <a:lnTo>
                  <a:pt x="5760" y="3090"/>
                </a:lnTo>
                <a:lnTo>
                  <a:pt x="5760" y="0"/>
                </a:lnTo>
                <a:close/>
              </a:path>
            </a:pathLst>
          </a:custGeom>
          <a:ln/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08831" y="1449146"/>
            <a:ext cx="7526338" cy="2971051"/>
          </a:xfrm>
        </p:spPr>
        <p:txBody>
          <a:bodyPr/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08831" y="5280847"/>
            <a:ext cx="7526338" cy="434974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B9EBBA-996F-894A-B54A-D6246ED52CEA}" type="datetimeFigureOut">
              <a:rPr lang="en-US" smtClean="0"/>
              <a:pPr/>
              <a:t>9/5/2017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69738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0"/>
            <a:ext cx="9144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t"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09997" y="2222287"/>
            <a:ext cx="7524003" cy="3636510"/>
          </a:xfrm>
        </p:spPr>
        <p:txBody>
          <a:bodyPr anchor="t"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A1323-8D79-1946-B0D7-40001CF92E9D}" type="datetimeFigureOut">
              <a:rPr lang="en-US" smtClean="0"/>
              <a:pPr/>
              <a:t>9/5/2017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24686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7"/>
          <p:cNvSpPr/>
          <p:nvPr/>
        </p:nvSpPr>
        <p:spPr bwMode="auto">
          <a:xfrm>
            <a:off x="0" y="0"/>
            <a:ext cx="9144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0" y="0"/>
                </a:moveTo>
                <a:lnTo>
                  <a:pt x="5760" y="0"/>
                </a:lnTo>
                <a:lnTo>
                  <a:pt x="5760" y="3090"/>
                </a:lnTo>
                <a:lnTo>
                  <a:pt x="4817" y="3090"/>
                </a:lnTo>
                <a:lnTo>
                  <a:pt x="4637" y="3270"/>
                </a:lnTo>
                <a:lnTo>
                  <a:pt x="4637" y="3270"/>
                </a:lnTo>
                <a:lnTo>
                  <a:pt x="4633" y="3272"/>
                </a:lnTo>
                <a:lnTo>
                  <a:pt x="4627" y="3275"/>
                </a:lnTo>
                <a:lnTo>
                  <a:pt x="4621" y="3278"/>
                </a:lnTo>
                <a:lnTo>
                  <a:pt x="4616" y="3278"/>
                </a:lnTo>
                <a:lnTo>
                  <a:pt x="4610" y="3278"/>
                </a:lnTo>
                <a:lnTo>
                  <a:pt x="4605" y="3275"/>
                </a:lnTo>
                <a:lnTo>
                  <a:pt x="4599" y="3272"/>
                </a:lnTo>
                <a:lnTo>
                  <a:pt x="4595" y="3270"/>
                </a:lnTo>
                <a:lnTo>
                  <a:pt x="4415" y="3090"/>
                </a:lnTo>
                <a:lnTo>
                  <a:pt x="0" y="3090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ln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4863" y="2951396"/>
            <a:ext cx="7526337" cy="1468800"/>
          </a:xfrm>
        </p:spPr>
        <p:txBody>
          <a:bodyPr anchor="b"/>
          <a:lstStyle>
            <a:lvl1pPr algn="r">
              <a:defRPr sz="4800" b="1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04863" y="5281200"/>
            <a:ext cx="7526337" cy="433955"/>
          </a:xfrm>
        </p:spPr>
        <p:txBody>
          <a:bodyPr anchor="t">
            <a:no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A1846-DA80-1C48-A609-854EA85C59AD}" type="datetimeFigureOut">
              <a:rPr lang="en-US" smtClean="0"/>
              <a:pPr/>
              <a:t>9/5/2017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89651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/>
          <p:nvPr/>
        </p:nvSpPr>
        <p:spPr bwMode="auto">
          <a:xfrm>
            <a:off x="0" y="0"/>
            <a:ext cx="9144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09996" y="2222287"/>
            <a:ext cx="3670723" cy="3638763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280" y="2222287"/>
            <a:ext cx="3670720" cy="3638763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302355-E14B-8545-A8F8-0FE83CC9D524}" type="datetimeFigureOut">
              <a:rPr lang="en-US" smtClean="0"/>
              <a:pPr/>
              <a:t>9/5/2017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2351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6"/>
          <p:cNvSpPr/>
          <p:nvPr/>
        </p:nvSpPr>
        <p:spPr bwMode="auto">
          <a:xfrm>
            <a:off x="0" y="0"/>
            <a:ext cx="9144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09996" y="2174875"/>
            <a:ext cx="3670723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09996" y="2751137"/>
            <a:ext cx="3687391" cy="3109913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63280" y="2174875"/>
            <a:ext cx="3670720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280" y="2751137"/>
            <a:ext cx="3670720" cy="3109913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40F58-564D-2B4F-AE67-E407BA4FCF45}" type="datetimeFigureOut">
              <a:rPr lang="en-US" smtClean="0"/>
              <a:pPr/>
              <a:t>9/5/2017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96045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6"/>
          <p:cNvSpPr/>
          <p:nvPr/>
        </p:nvSpPr>
        <p:spPr bwMode="auto">
          <a:xfrm>
            <a:off x="0" y="0"/>
            <a:ext cx="9144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3A34C8-038E-2045-AF43-DF7DBB8E0E9E}" type="datetimeFigureOut">
              <a:rPr lang="en-US" smtClean="0"/>
              <a:pPr/>
              <a:t>9/5/2017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40153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8C68F-D26B-8F47-958C-23B49CF8A634}" type="datetimeFigureOut">
              <a:rPr lang="en-US" smtClean="0"/>
              <a:pPr/>
              <a:t>9/5/2017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54332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804863" y="446086"/>
            <a:ext cx="2660650" cy="1814651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4863" y="446088"/>
            <a:ext cx="2660650" cy="1618396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41724" y="446087"/>
            <a:ext cx="4689475" cy="5414963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04863" y="2260737"/>
            <a:ext cx="2660650" cy="360031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F5E60-9974-AC48-9591-99C2BB44B7CF}" type="datetimeFigureOut">
              <a:rPr lang="en-US" smtClean="0"/>
              <a:pPr/>
              <a:t>9/5/2017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90211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9996" y="727521"/>
            <a:ext cx="3501548" cy="1617163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9" name="Picture Placeholder 11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4573588" y="0"/>
            <a:ext cx="4570412" cy="6858000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noFill/>
          <a:ln w="9525">
            <a:solidFill>
              <a:schemeClr val="tx2"/>
            </a:solidFill>
            <a:round/>
            <a:headEnd/>
            <a:tailEnd/>
          </a:ln>
          <a:effectLst/>
        </p:spPr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algn="ctr">
              <a:buFontTx/>
              <a:buNone/>
              <a:defRPr sz="1400"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09996" y="2344684"/>
            <a:ext cx="3501548" cy="3516365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2914357" y="6041361"/>
            <a:ext cx="732659" cy="365125"/>
          </a:xfrm>
        </p:spPr>
        <p:txBody>
          <a:bodyPr/>
          <a:lstStyle/>
          <a:p>
            <a:fld id="{18C79C5D-2A6F-F04D-97DA-BEF2467B64E4}" type="datetimeFigureOut">
              <a:rPr lang="en-US" smtClean="0"/>
              <a:pPr/>
              <a:t>9/5/2017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42797" y="6041361"/>
            <a:ext cx="2471560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3647017" y="5915887"/>
            <a:ext cx="796616" cy="490599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37463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4863" y="4800600"/>
            <a:ext cx="752633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5" name="Picture Placeholder 14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0" y="0"/>
            <a:ext cx="9144000" cy="4800600"/>
          </a:xfrm>
          <a:custGeom>
            <a:avLst/>
            <a:gdLst/>
            <a:ahLst/>
            <a:cxnLst/>
            <a:rect l="0" t="0" r="r" b="b"/>
            <a:pathLst>
              <a:path w="5760" h="3289">
                <a:moveTo>
                  <a:pt x="5760" y="0"/>
                </a:moveTo>
                <a:lnTo>
                  <a:pt x="0" y="0"/>
                </a:lnTo>
                <a:lnTo>
                  <a:pt x="0" y="3100"/>
                </a:lnTo>
                <a:lnTo>
                  <a:pt x="943" y="3100"/>
                </a:lnTo>
                <a:lnTo>
                  <a:pt x="1123" y="3281"/>
                </a:lnTo>
                <a:lnTo>
                  <a:pt x="1123" y="3281"/>
                </a:lnTo>
                <a:lnTo>
                  <a:pt x="1127" y="3283"/>
                </a:lnTo>
                <a:lnTo>
                  <a:pt x="1133" y="3286"/>
                </a:lnTo>
                <a:lnTo>
                  <a:pt x="1139" y="3289"/>
                </a:lnTo>
                <a:lnTo>
                  <a:pt x="1144" y="3289"/>
                </a:lnTo>
                <a:lnTo>
                  <a:pt x="1150" y="3289"/>
                </a:lnTo>
                <a:lnTo>
                  <a:pt x="1155" y="3286"/>
                </a:lnTo>
                <a:lnTo>
                  <a:pt x="1161" y="3283"/>
                </a:lnTo>
                <a:lnTo>
                  <a:pt x="1165" y="3281"/>
                </a:lnTo>
                <a:lnTo>
                  <a:pt x="1345" y="3100"/>
                </a:lnTo>
                <a:lnTo>
                  <a:pt x="5760" y="3100"/>
                </a:lnTo>
                <a:lnTo>
                  <a:pt x="5760" y="0"/>
                </a:lnTo>
                <a:close/>
              </a:path>
            </a:pathLst>
          </a:custGeom>
          <a:noFill/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marL="0" indent="0" algn="ctr">
              <a:buFontTx/>
              <a:buNone/>
              <a:defRPr sz="1600"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04863" y="5367338"/>
            <a:ext cx="7526337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C79C5D-2A6F-F04D-97DA-BEF2467B64E4}" type="datetimeFigureOut">
              <a:rPr lang="en-US" smtClean="0"/>
              <a:pPr/>
              <a:t>9/5/2017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86390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>
            <a:spLocks noChangeAspect="1"/>
          </p:cNvSpPr>
          <p:nvPr/>
        </p:nvSpPr>
        <p:spPr bwMode="auto">
          <a:xfrm>
            <a:off x="485107" y="1338479"/>
            <a:ext cx="4749312" cy="3239188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9573" y="1495525"/>
            <a:ext cx="4420380" cy="2645912"/>
          </a:xfrm>
        </p:spPr>
        <p:txBody>
          <a:bodyPr anchor="b"/>
          <a:lstStyle>
            <a:lvl1pPr algn="l">
              <a:defRPr sz="4200" b="1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1226" y="4700702"/>
            <a:ext cx="4418727" cy="713241"/>
          </a:xfrm>
        </p:spPr>
        <p:txBody>
          <a:bodyPr anchor="t">
            <a:no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5398884" y="1338479"/>
            <a:ext cx="3302316" cy="4075464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A1846-DA80-1C48-A609-854EA85C59AD}" type="datetimeFigureOut">
              <a:rPr lang="en-US" smtClean="0"/>
              <a:pPr/>
              <a:t>9/5/2017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522005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6"/>
          <p:cNvSpPr>
            <a:spLocks noChangeAspect="1"/>
          </p:cNvSpPr>
          <p:nvPr/>
        </p:nvSpPr>
        <p:spPr bwMode="auto">
          <a:xfrm>
            <a:off x="855663" y="2286585"/>
            <a:ext cx="3671336" cy="2503972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8" name="Title 1"/>
          <p:cNvSpPr>
            <a:spLocks noGrp="1"/>
          </p:cNvSpPr>
          <p:nvPr>
            <p:ph type="title"/>
          </p:nvPr>
        </p:nvSpPr>
        <p:spPr>
          <a:xfrm>
            <a:off x="1017816" y="2435956"/>
            <a:ext cx="3286891" cy="2007789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4616450" y="2286000"/>
            <a:ext cx="3671888" cy="2300288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F54567-0DE4-3F47-BF90-CB84690072F9}" type="datetimeFigureOut">
              <a:rPr lang="en-US" smtClean="0"/>
              <a:pPr/>
              <a:t>9/5/2017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449238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 bwMode="auto">
          <a:xfrm>
            <a:off x="0" y="0"/>
            <a:ext cx="9144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C52C72-DE31-F449-A4ED-4C594FD91407}" type="datetimeFigureOut">
              <a:rPr lang="en-US" smtClean="0"/>
              <a:pPr/>
              <a:t>9/5/2017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475740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5752238" y="446089"/>
            <a:ext cx="3391762" cy="5414962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9" name="AutoShape 4"/>
          <p:cNvSpPr>
            <a:spLocks noChangeAspect="1" noChangeArrowheads="1" noTextEdit="1"/>
          </p:cNvSpPr>
          <p:nvPr/>
        </p:nvSpPr>
        <p:spPr bwMode="auto">
          <a:xfrm>
            <a:off x="5233988" y="0"/>
            <a:ext cx="3910012" cy="586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137655" y="586171"/>
            <a:ext cx="1701800" cy="513479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04862" y="446089"/>
            <a:ext cx="4947376" cy="5414962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62726E-379B-B349-9EED-81ED093FA806}" type="datetimeFigureOut">
              <a:rPr lang="en-US" smtClean="0"/>
              <a:pPr/>
              <a:t>9/5/2017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27222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09997" y="447188"/>
            <a:ext cx="7524003" cy="970450"/>
          </a:xfrm>
          <a:prstGeom prst="rect">
            <a:avLst/>
          </a:prstGeom>
          <a:effectLst>
            <a:outerShdw blurRad="50800" dir="14400000">
              <a:srgbClr val="000000">
                <a:alpha val="60000"/>
              </a:srgbClr>
            </a:outerShdw>
          </a:effectLst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09997" y="2184400"/>
            <a:ext cx="7524003" cy="3674397"/>
          </a:xfrm>
          <a:prstGeom prst="rect">
            <a:avLst/>
          </a:prstGeom>
          <a:effectLst>
            <a:outerShdw blurRad="50800" dir="14400000">
              <a:srgbClr val="000000">
                <a:alpha val="40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42797" y="6041361"/>
            <a:ext cx="6289532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911422" y="6041361"/>
            <a:ext cx="993161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09B482E8-6E0E-1B4F-B1FD-C69DB9E858D9}" type="datetimeFigureOut">
              <a:rPr lang="en-US" smtClean="0"/>
              <a:pPr/>
              <a:t>9/5/2017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904584" y="5915887"/>
            <a:ext cx="796616" cy="490599"/>
          </a:xfrm>
          <a:prstGeom prst="rect">
            <a:avLst/>
          </a:prstGeom>
        </p:spPr>
        <p:txBody>
          <a:bodyPr vert="horz" lIns="91440" tIns="45720" rIns="91440" bIns="10800" rtlCol="0" anchor="b"/>
          <a:lstStyle>
            <a:lvl1pPr algn="r">
              <a:defRPr sz="20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195814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98" r:id="rId1"/>
    <p:sldLayoutId id="2147483699" r:id="rId2"/>
    <p:sldLayoutId id="2147483700" r:id="rId3"/>
    <p:sldLayoutId id="2147483701" r:id="rId4"/>
    <p:sldLayoutId id="2147483702" r:id="rId5"/>
    <p:sldLayoutId id="2147483703" r:id="rId6"/>
    <p:sldLayoutId id="2147483704" r:id="rId7"/>
    <p:sldLayoutId id="2147483705" r:id="rId8"/>
    <p:sldLayoutId id="2147483706" r:id="rId9"/>
    <p:sldLayoutId id="2147483707" r:id="rId10"/>
    <p:sldLayoutId id="2147483708" r:id="rId11"/>
    <p:sldLayoutId id="2147483709" r:id="rId12"/>
    <p:sldLayoutId id="2147483710" r:id="rId13"/>
    <p:sldLayoutId id="2147483711" r:id="rId14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000" b="1" kern="1200">
          <a:solidFill>
            <a:srgbClr val="FEFEFE"/>
          </a:solidFill>
          <a:latin typeface="+mj-lt"/>
          <a:ea typeface="+mj-ea"/>
          <a:cs typeface="Trebuchet M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4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36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1"/>
                </a:solidFill>
              </a:rPr>
              <a:t>Business Intent Presentation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Element Marketing Firm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4893" y="5302113"/>
            <a:ext cx="2277242" cy="118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37002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Career Cluster: Marketing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Example Careers</a:t>
            </a:r>
          </a:p>
          <a:p>
            <a:pPr lvl="1"/>
            <a:r>
              <a:rPr lang="en-US" dirty="0"/>
              <a:t>advertising and promotions manager</a:t>
            </a:r>
          </a:p>
          <a:p>
            <a:pPr lvl="2"/>
            <a:r>
              <a:rPr lang="en-US" dirty="0"/>
              <a:t>median annual salary: $108,260</a:t>
            </a:r>
          </a:p>
          <a:p>
            <a:pPr lvl="2"/>
            <a:r>
              <a:rPr lang="en-US" dirty="0"/>
              <a:t>current total employees: 216,800</a:t>
            </a:r>
          </a:p>
          <a:p>
            <a:pPr lvl="2"/>
            <a:r>
              <a:rPr lang="en-US" dirty="0"/>
              <a:t>projected growth: average</a:t>
            </a:r>
          </a:p>
          <a:p>
            <a:pPr lvl="1"/>
            <a:r>
              <a:rPr lang="en-US" dirty="0"/>
              <a:t>sales manager</a:t>
            </a:r>
          </a:p>
          <a:p>
            <a:pPr lvl="2"/>
            <a:r>
              <a:rPr lang="en-US" dirty="0"/>
              <a:t>median annual salary: $98,530</a:t>
            </a:r>
          </a:p>
          <a:p>
            <a:pPr lvl="2"/>
            <a:r>
              <a:rPr lang="en-US" dirty="0"/>
              <a:t>current total employees: 342,100</a:t>
            </a:r>
          </a:p>
          <a:p>
            <a:pPr lvl="2"/>
            <a:r>
              <a:rPr lang="en-US" dirty="0"/>
              <a:t>projected growth: average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09201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Career Cluster: Marketing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Pathways:</a:t>
            </a:r>
          </a:p>
          <a:p>
            <a:pPr lvl="1"/>
            <a:r>
              <a:rPr lang="en-US" dirty="0"/>
              <a:t>Marketing Communications</a:t>
            </a:r>
          </a:p>
          <a:p>
            <a:pPr lvl="1"/>
            <a:r>
              <a:rPr lang="en-US" dirty="0"/>
              <a:t>Marketing Management</a:t>
            </a:r>
          </a:p>
          <a:p>
            <a:pPr lvl="1"/>
            <a:r>
              <a:rPr lang="en-US" dirty="0"/>
              <a:t>Marketing Research </a:t>
            </a:r>
          </a:p>
          <a:p>
            <a:pPr lvl="1"/>
            <a:r>
              <a:rPr lang="en-US" dirty="0"/>
              <a:t>Merchandising</a:t>
            </a:r>
          </a:p>
          <a:p>
            <a:pPr lvl="1"/>
            <a:r>
              <a:rPr lang="en-US" dirty="0"/>
              <a:t>Professional Sales</a:t>
            </a:r>
          </a:p>
        </p:txBody>
      </p:sp>
    </p:spTree>
    <p:extLst>
      <p:ext uri="{BB962C8B-B14F-4D97-AF65-F5344CB8AC3E}">
        <p14:creationId xmlns:p14="http://schemas.microsoft.com/office/powerpoint/2010/main" val="2233986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Career Cluster: Marketing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Example Careers</a:t>
            </a:r>
          </a:p>
          <a:p>
            <a:pPr lvl="1"/>
            <a:r>
              <a:rPr lang="en-US" dirty="0"/>
              <a:t>advertising and promotions manager</a:t>
            </a:r>
          </a:p>
          <a:p>
            <a:pPr lvl="2"/>
            <a:r>
              <a:rPr lang="en-US" dirty="0"/>
              <a:t>median annual salary: $108,260</a:t>
            </a:r>
          </a:p>
          <a:p>
            <a:pPr lvl="2"/>
            <a:r>
              <a:rPr lang="en-US" dirty="0"/>
              <a:t>current total employees: 216,800</a:t>
            </a:r>
          </a:p>
          <a:p>
            <a:pPr lvl="2"/>
            <a:r>
              <a:rPr lang="en-US" dirty="0"/>
              <a:t>projected growth: average</a:t>
            </a:r>
          </a:p>
          <a:p>
            <a:pPr lvl="1"/>
            <a:r>
              <a:rPr lang="en-US" dirty="0"/>
              <a:t>sales manager</a:t>
            </a:r>
          </a:p>
          <a:p>
            <a:pPr lvl="2"/>
            <a:r>
              <a:rPr lang="en-US" dirty="0"/>
              <a:t>median annual salary: $98,530</a:t>
            </a:r>
          </a:p>
          <a:p>
            <a:pPr lvl="2"/>
            <a:r>
              <a:rPr lang="en-US" dirty="0"/>
              <a:t>current total employees: 342,100</a:t>
            </a:r>
          </a:p>
          <a:p>
            <a:pPr lvl="2"/>
            <a:r>
              <a:rPr lang="en-US" dirty="0"/>
              <a:t>projected growth: average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481594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Quotable">
  <a:themeElements>
    <a:clrScheme name="Quotable">
      <a:dk1>
        <a:sysClr val="windowText" lastClr="000000"/>
      </a:dk1>
      <a:lt1>
        <a:sysClr val="window" lastClr="FFFFFF"/>
      </a:lt1>
      <a:dk2>
        <a:srgbClr val="212121"/>
      </a:dk2>
      <a:lt2>
        <a:srgbClr val="636363"/>
      </a:lt2>
      <a:accent1>
        <a:srgbClr val="8664B0"/>
      </a:accent1>
      <a:accent2>
        <a:srgbClr val="D75BCD"/>
      </a:accent2>
      <a:accent3>
        <a:srgbClr val="E54D86"/>
      </a:accent3>
      <a:accent4>
        <a:srgbClr val="DE4547"/>
      </a:accent4>
      <a:accent5>
        <a:srgbClr val="F16E40"/>
      </a:accent5>
      <a:accent6>
        <a:srgbClr val="EB9C5A"/>
      </a:accent6>
      <a:hlink>
        <a:srgbClr val="8F8F8F"/>
      </a:hlink>
      <a:folHlink>
        <a:srgbClr val="A5A5A5"/>
      </a:folHlink>
    </a:clrScheme>
    <a:fontScheme name="Quotable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Quotable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lumMod val="105000"/>
              </a:schemeClr>
            </a:gs>
            <a:gs pos="100000">
              <a:schemeClr val="phClr">
                <a:tint val="9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8000"/>
                <a:lumMod val="102000"/>
              </a:schemeClr>
              <a:schemeClr val="phClr">
                <a:shade val="98000"/>
                <a:lumMod val="98000"/>
              </a:schemeClr>
            </a:duotone>
          </a:blip>
          <a:tile tx="0" ty="0" sx="100000" sy="100000" flip="none" algn="tl"/>
        </a:blipFill>
      </a:fillStyleLst>
      <a:lnStyleLst>
        <a:ln w="9525" cap="rnd" cmpd="sng" algn="ctr">
          <a:solidFill>
            <a:schemeClr val="phClr"/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innerShdw blurRad="63500" dist="25400" dir="13500000">
              <a:srgbClr val="000000">
                <a:alpha val="75000"/>
              </a:srgbClr>
            </a:inn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</a:schemeClr>
            </a:gs>
            <a:gs pos="100000">
              <a:schemeClr val="phClr">
                <a:tint val="84000"/>
                <a:shade val="84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90000"/>
                <a:satMod val="120000"/>
                <a:lumMod val="90000"/>
              </a:schemeClr>
            </a:gs>
            <a:gs pos="100000">
              <a:schemeClr val="phClr"/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Quotable" id="{39EC5628-30ED-4578-ACD8-9820EDB8E15A}" vid="{7AF46513-5B0D-4B03-9323-32F3F0BFC9D6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TM03457503[[fn=Quotable]]</Template>
  <TotalTime>59</TotalTime>
  <Words>106</Words>
  <Application>Microsoft Office PowerPoint</Application>
  <PresentationFormat>On-screen Show (4:3)</PresentationFormat>
  <Paragraphs>29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Century Gothic</vt:lpstr>
      <vt:lpstr>Trebuchet MS</vt:lpstr>
      <vt:lpstr>Wingdings 2</vt:lpstr>
      <vt:lpstr>Quotable</vt:lpstr>
      <vt:lpstr>Business Intent Presentation</vt:lpstr>
      <vt:lpstr>Career Cluster: Marketing</vt:lpstr>
      <vt:lpstr>Career Cluster: Marketing</vt:lpstr>
      <vt:lpstr>Career Cluster: Marketing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Business Intent Presentation</dc:title>
  <dc:creator>Megan O'Quinn</dc:creator>
  <cp:lastModifiedBy>Megan O'Quinn</cp:lastModifiedBy>
  <cp:revision>6</cp:revision>
  <dcterms:created xsi:type="dcterms:W3CDTF">2017-01-26T21:26:35Z</dcterms:created>
  <dcterms:modified xsi:type="dcterms:W3CDTF">2017-09-05T16:48:12Z</dcterms:modified>
</cp:coreProperties>
</file>