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5" r:id="rId1"/>
  </p:sldMasterIdLst>
  <p:notesMasterIdLst>
    <p:notesMasterId r:id="rId7"/>
  </p:notesMasterIdLst>
  <p:handoutMasterIdLst>
    <p:handoutMasterId r:id="rId8"/>
  </p:handoutMasterIdLst>
  <p:sldIdLst>
    <p:sldId id="256" r:id="rId2"/>
    <p:sldId id="260" r:id="rId3"/>
    <p:sldId id="257" r:id="rId4"/>
    <p:sldId id="258" r:id="rId5"/>
    <p:sldId id="259" r:id="rId6"/>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6106" autoAdjust="0"/>
  </p:normalViewPr>
  <p:slideViewPr>
    <p:cSldViewPr snapToGrid="0">
      <p:cViewPr varScale="1">
        <p:scale>
          <a:sx n="98" d="100"/>
          <a:sy n="98" d="100"/>
        </p:scale>
        <p:origin x="7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2F75990D-E2CF-4466-83D7-4027F503B1FC}" type="datetimeFigureOut">
              <a:rPr lang="en-US" smtClean="0"/>
              <a:t>1/27/2017</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BCAAC87-5C14-4FD9-814D-57BF396CA414}" type="slidenum">
              <a:rPr lang="en-US" smtClean="0"/>
              <a:t>‹#›</a:t>
            </a:fld>
            <a:endParaRPr lang="en-US"/>
          </a:p>
        </p:txBody>
      </p:sp>
    </p:spTree>
    <p:extLst>
      <p:ext uri="{BB962C8B-B14F-4D97-AF65-F5344CB8AC3E}">
        <p14:creationId xmlns:p14="http://schemas.microsoft.com/office/powerpoint/2010/main" val="2622718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9F18C89C-BB4B-436D-A12D-061BA3FBF31D}" type="datetimeFigureOut">
              <a:rPr lang="en-US" smtClean="0"/>
              <a:t>1/27/2017</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D94814C1-763A-4791-B330-57129EA5564C}" type="slidenum">
              <a:rPr lang="en-US" smtClean="0"/>
              <a:t>‹#›</a:t>
            </a:fld>
            <a:endParaRPr lang="en-US"/>
          </a:p>
        </p:txBody>
      </p:sp>
    </p:spTree>
    <p:extLst>
      <p:ext uri="{BB962C8B-B14F-4D97-AF65-F5344CB8AC3E}">
        <p14:creationId xmlns:p14="http://schemas.microsoft.com/office/powerpoint/2010/main" val="29158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4814C1-763A-4791-B330-57129EA5564C}" type="slidenum">
              <a:rPr lang="en-US" smtClean="0"/>
              <a:t>2</a:t>
            </a:fld>
            <a:endParaRPr lang="en-US"/>
          </a:p>
        </p:txBody>
      </p:sp>
    </p:spTree>
    <p:extLst>
      <p:ext uri="{BB962C8B-B14F-4D97-AF65-F5344CB8AC3E}">
        <p14:creationId xmlns:p14="http://schemas.microsoft.com/office/powerpoint/2010/main" val="216570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US" smtClean="0"/>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43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34993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smtClean="0"/>
              <a:pPr/>
              <a:t>1/27/2017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914240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5541183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7050049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1313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9648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5616383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31250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2263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96DFF08F-DC6B-4601-B491-B0F83F6DD2DA}" type="datetimeFigureOut">
              <a:rPr lang="en-US" smtClean="0"/>
              <a:t>1/27/2017</a:t>
            </a:fld>
            <a:endParaRPr lang="en-US" dirty="0"/>
          </a:p>
        </p:txBody>
      </p:sp>
      <p:sp>
        <p:nvSpPr>
          <p:cNvPr id="5" name="Footer Placeholder 4"/>
          <p:cNvSpPr>
            <a:spLocks noGrp="1"/>
          </p:cNvSpPr>
          <p:nvPr>
            <p:ph type="ftr" sz="quarter" idx="11"/>
          </p:nvPr>
        </p:nvSpPr>
        <p:spPr>
          <a:xfrm>
            <a:off x="2832102" y="6422855"/>
            <a:ext cx="3209752" cy="365125"/>
          </a:xfrm>
        </p:spPr>
        <p:txBody>
          <a:bodyPr/>
          <a:lstStyle/>
          <a:p>
            <a:endParaRPr lang="en-US" dirty="0"/>
          </a:p>
        </p:txBody>
      </p:sp>
      <p:sp>
        <p:nvSpPr>
          <p:cNvPr id="6" name="Slide Number Placeholder 5"/>
          <p:cNvSpPr>
            <a:spLocks noGrp="1"/>
          </p:cNvSpPr>
          <p:nvPr>
            <p:ph type="sldNum" sz="quarter" idx="12"/>
          </p:nvPr>
        </p:nvSpPr>
        <p:spPr>
          <a:xfrm>
            <a:off x="6054787" y="6422855"/>
            <a:ext cx="659819"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9272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smtClean="0"/>
              <a:pPr/>
              <a:t>1/27/2017</a:t>
            </a:fld>
            <a:endParaRPr lang="en-US" dirty="0"/>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89263951"/>
      </p:ext>
    </p:extLst>
  </p:cSld>
  <p:clrMap bg1="dk1" tx1="lt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57401"/>
            <a:ext cx="9144000" cy="1820008"/>
          </a:xfrm>
        </p:spPr>
        <p:txBody>
          <a:bodyPr/>
          <a:lstStyle/>
          <a:p>
            <a:r>
              <a:rPr lang="en-US" dirty="0" smtClean="0"/>
              <a:t>Business Partnership </a:t>
            </a:r>
            <a:r>
              <a:rPr lang="en-US" dirty="0" smtClean="0"/>
              <a:t>Plan</a:t>
            </a:r>
            <a:endParaRPr lang="en-US" dirty="0"/>
          </a:p>
        </p:txBody>
      </p:sp>
      <p:sp>
        <p:nvSpPr>
          <p:cNvPr id="3" name="Subtitle 2"/>
          <p:cNvSpPr>
            <a:spLocks noGrp="1"/>
          </p:cNvSpPr>
          <p:nvPr>
            <p:ph type="subTitle" idx="1"/>
          </p:nvPr>
        </p:nvSpPr>
        <p:spPr/>
        <p:txBody>
          <a:bodyPr/>
          <a:lstStyle/>
          <a:p>
            <a:r>
              <a:rPr lang="en-US" dirty="0" smtClean="0"/>
              <a:t>Element Marketing Firm &amp; Atomsville Chamber of Commerce</a:t>
            </a:r>
            <a:endParaRPr lang="en-US" dirty="0"/>
          </a:p>
        </p:txBody>
      </p:sp>
    </p:spTree>
    <p:extLst>
      <p:ext uri="{BB962C8B-B14F-4D97-AF65-F5344CB8AC3E}">
        <p14:creationId xmlns:p14="http://schemas.microsoft.com/office/powerpoint/2010/main" val="932070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 Marketing </a:t>
            </a:r>
            <a:r>
              <a:rPr lang="en-US" dirty="0" smtClean="0"/>
              <a:t>Firm Description </a:t>
            </a:r>
            <a:endParaRPr lang="en-US" dirty="0"/>
          </a:p>
        </p:txBody>
      </p:sp>
      <p:sp>
        <p:nvSpPr>
          <p:cNvPr id="3" name="Content Placeholder 2"/>
          <p:cNvSpPr>
            <a:spLocks noGrp="1"/>
          </p:cNvSpPr>
          <p:nvPr>
            <p:ph idx="1"/>
          </p:nvPr>
        </p:nvSpPr>
        <p:spPr/>
        <p:txBody>
          <a:bodyPr>
            <a:normAutofit lnSpcReduction="10000"/>
          </a:bodyPr>
          <a:lstStyle/>
          <a:p>
            <a:r>
              <a:rPr lang="en-US" dirty="0" smtClean="0"/>
              <a:t>Premier </a:t>
            </a:r>
            <a:r>
              <a:rPr lang="en-US" dirty="0"/>
              <a:t>marketing company located in Atomsville, </a:t>
            </a:r>
            <a:r>
              <a:rPr lang="en-US" dirty="0" smtClean="0"/>
              <a:t>YS</a:t>
            </a:r>
          </a:p>
          <a:p>
            <a:r>
              <a:rPr lang="en-US" dirty="0" smtClean="0"/>
              <a:t>The Element believes marketing is not only promotion and advertising, but everything from company culture and positioning, new business/product development, public relations, and arguably all of the sales functions as well. </a:t>
            </a:r>
          </a:p>
          <a:p>
            <a:r>
              <a:rPr lang="en-US" dirty="0" smtClean="0"/>
              <a:t>The Element strives to provide each of its customers with not only superior service, but facilitate company growth and development through the use of “elemental” marketing. </a:t>
            </a:r>
          </a:p>
          <a:p>
            <a:r>
              <a:rPr lang="en-US" dirty="0" smtClean="0"/>
              <a:t>At The Element Marketing Firm, they “take marketing back to the basics.” By beginning with the basics, The Element is able to build a customized marketing plan for your business that will ensure growth and development.</a:t>
            </a:r>
          </a:p>
          <a:p>
            <a:endParaRPr lang="en-US" dirty="0"/>
          </a:p>
        </p:txBody>
      </p:sp>
    </p:spTree>
    <p:extLst>
      <p:ext uri="{BB962C8B-B14F-4D97-AF65-F5344CB8AC3E}">
        <p14:creationId xmlns:p14="http://schemas.microsoft.com/office/powerpoint/2010/main" val="3896528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Atomsville Chamber of </a:t>
            </a:r>
            <a:r>
              <a:rPr lang="en-US" dirty="0" smtClean="0"/>
              <a:t>Commerce </a:t>
            </a:r>
            <a:r>
              <a:rPr lang="en-US" dirty="0" smtClean="0"/>
              <a:t>Description</a:t>
            </a:r>
            <a:endParaRPr lang="en-US" dirty="0"/>
          </a:p>
        </p:txBody>
      </p:sp>
      <p:sp>
        <p:nvSpPr>
          <p:cNvPr id="3" name="Content Placeholder 2"/>
          <p:cNvSpPr>
            <a:spLocks noGrp="1"/>
          </p:cNvSpPr>
          <p:nvPr>
            <p:ph idx="1"/>
          </p:nvPr>
        </p:nvSpPr>
        <p:spPr/>
        <p:txBody>
          <a:bodyPr/>
          <a:lstStyle/>
          <a:p>
            <a:r>
              <a:rPr lang="en-US" dirty="0"/>
              <a:t>The Atomsville Chamber of Commerce is a membership-based organization which advocates for, and works with, our member businesses. </a:t>
            </a:r>
            <a:endParaRPr lang="en-US" dirty="0" smtClean="0"/>
          </a:p>
          <a:p>
            <a:r>
              <a:rPr lang="en-US" dirty="0" smtClean="0"/>
              <a:t>We </a:t>
            </a:r>
            <a:r>
              <a:rPr lang="en-US" dirty="0"/>
              <a:t>represent businesses of all sizes in Atomsville. Our goal is to enhance the quality of life for our community by creating jobs, implementing beautification programs, advancing education, campaigning for improved streets and highways, and stimulating economic, industrial and agricultural growth</a:t>
            </a:r>
            <a:r>
              <a:rPr lang="en-US" dirty="0" smtClean="0"/>
              <a:t>.</a:t>
            </a:r>
            <a:endParaRPr lang="en-US" dirty="0"/>
          </a:p>
        </p:txBody>
      </p:sp>
    </p:spTree>
    <p:extLst>
      <p:ext uri="{BB962C8B-B14F-4D97-AF65-F5344CB8AC3E}">
        <p14:creationId xmlns:p14="http://schemas.microsoft.com/office/powerpoint/2010/main" val="4031800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Partner?</a:t>
            </a:r>
            <a:endParaRPr lang="en-US" dirty="0"/>
          </a:p>
        </p:txBody>
      </p:sp>
      <p:sp>
        <p:nvSpPr>
          <p:cNvPr id="3" name="Content Placeholder 2"/>
          <p:cNvSpPr>
            <a:spLocks noGrp="1"/>
          </p:cNvSpPr>
          <p:nvPr>
            <p:ph idx="1"/>
          </p:nvPr>
        </p:nvSpPr>
        <p:spPr/>
        <p:txBody>
          <a:bodyPr/>
          <a:lstStyle/>
          <a:p>
            <a:r>
              <a:rPr lang="en-US" dirty="0"/>
              <a:t>The partnership would allow The Element Marketing Firm the opportunity to gain access to new businesses in the town which register with the Atomsville Chamber of Commerce. </a:t>
            </a:r>
            <a:endParaRPr lang="en-US" dirty="0" smtClean="0"/>
          </a:p>
          <a:p>
            <a:r>
              <a:rPr lang="en-US" dirty="0" smtClean="0"/>
              <a:t>The </a:t>
            </a:r>
            <a:r>
              <a:rPr lang="en-US" dirty="0"/>
              <a:t>Element Marketing Firm can aid in promoting town events sponsored by the Atomsville Chamber of Commerce at no or low cost to the Chamber of </a:t>
            </a:r>
            <a:r>
              <a:rPr lang="en-US" dirty="0" smtClean="0"/>
              <a:t>Commerce</a:t>
            </a:r>
            <a:r>
              <a:rPr lang="en-US" dirty="0"/>
              <a:t>.</a:t>
            </a:r>
          </a:p>
        </p:txBody>
      </p:sp>
    </p:spTree>
    <p:extLst>
      <p:ext uri="{BB962C8B-B14F-4D97-AF65-F5344CB8AC3E}">
        <p14:creationId xmlns:p14="http://schemas.microsoft.com/office/powerpoint/2010/main" val="3856882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Partnership </a:t>
            </a:r>
            <a:r>
              <a:rPr lang="en-US" dirty="0" smtClean="0"/>
              <a:t>Event </a:t>
            </a:r>
            <a:endParaRPr lang="en-US" dirty="0"/>
          </a:p>
        </p:txBody>
      </p:sp>
      <p:sp>
        <p:nvSpPr>
          <p:cNvPr id="3" name="Content Placeholder 2"/>
          <p:cNvSpPr>
            <a:spLocks noGrp="1"/>
          </p:cNvSpPr>
          <p:nvPr>
            <p:ph idx="1"/>
          </p:nvPr>
        </p:nvSpPr>
        <p:spPr/>
        <p:txBody>
          <a:bodyPr/>
          <a:lstStyle/>
          <a:p>
            <a:r>
              <a:rPr lang="en-US" dirty="0"/>
              <a:t>The Element Marketing Firm will partner with the Atomsville Chamber of Commerce in a program which will provide free design services for an informational brochure for every new business which registers with the Chamber of Commerce. </a:t>
            </a:r>
            <a:endParaRPr lang="en-US" dirty="0" smtClean="0"/>
          </a:p>
          <a:p>
            <a:r>
              <a:rPr lang="en-US" dirty="0" smtClean="0"/>
              <a:t>This </a:t>
            </a:r>
            <a:r>
              <a:rPr lang="en-US" dirty="0"/>
              <a:t>program will be beneficial to both parties as it will provide a free brochure for the new member of the Chamber of Commerce and it will provide The Element Marketing Firm with a potential new client.</a:t>
            </a:r>
          </a:p>
          <a:p>
            <a:endParaRPr lang="en-US" dirty="0"/>
          </a:p>
        </p:txBody>
      </p:sp>
    </p:spTree>
    <p:extLst>
      <p:ext uri="{BB962C8B-B14F-4D97-AF65-F5344CB8AC3E}">
        <p14:creationId xmlns:p14="http://schemas.microsoft.com/office/powerpoint/2010/main" val="14865630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111</TotalTime>
  <Words>341</Words>
  <Application>Microsoft Office PowerPoint</Application>
  <PresentationFormat>On-screen Show (4:3)</PresentationFormat>
  <Paragraphs>17</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Calibri</vt:lpstr>
      <vt:lpstr>Corbel</vt:lpstr>
      <vt:lpstr>Wingdings</vt:lpstr>
      <vt:lpstr>Banded</vt:lpstr>
      <vt:lpstr>Business Partnership Plan</vt:lpstr>
      <vt:lpstr>Element Marketing Firm Description </vt:lpstr>
      <vt:lpstr>Atomsville Chamber of Commerce Description</vt:lpstr>
      <vt:lpstr>Why Partner?</vt:lpstr>
      <vt:lpstr>Partnership Event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O'Quinn</dc:creator>
  <cp:lastModifiedBy>Megan O'Quinn</cp:lastModifiedBy>
  <cp:revision>9</cp:revision>
  <cp:lastPrinted>2017-01-27T16:05:03Z</cp:lastPrinted>
  <dcterms:created xsi:type="dcterms:W3CDTF">2017-01-26T22:39:39Z</dcterms:created>
  <dcterms:modified xsi:type="dcterms:W3CDTF">2017-01-27T19:29:48Z</dcterms:modified>
</cp:coreProperties>
</file>