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29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50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96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08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874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77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26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26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6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84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286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137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36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806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874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316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55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F62E36C-BE6B-4776-94FF-AC27AC2A9158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8B3B50-9181-4580-AD04-81F430A9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0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14883-1BEE-43CE-60C6-BEC890C8CE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Career Planning</a:t>
            </a:r>
          </a:p>
        </p:txBody>
      </p:sp>
    </p:spTree>
    <p:extLst>
      <p:ext uri="{BB962C8B-B14F-4D97-AF65-F5344CB8AC3E}">
        <p14:creationId xmlns:p14="http://schemas.microsoft.com/office/powerpoint/2010/main" val="685525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B4BAA4-AF35-017A-8043-84188CF75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38" y="1958599"/>
            <a:ext cx="8470083" cy="346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6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377636-4FED-C694-9C5C-AAAB33A86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761" y="1211777"/>
            <a:ext cx="9835376" cy="45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43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647CEF-42EB-0905-70C7-E787D9ED8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666" y="1560299"/>
            <a:ext cx="9064178" cy="388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5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04BA3-B22D-4561-B95F-01838FC75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996571"/>
            <a:ext cx="8934450" cy="47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85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797D5D-85AC-BDB2-9814-E53F355E4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6" y="1305394"/>
            <a:ext cx="9732832" cy="418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4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72C4E2-F236-BC5B-3FAE-2B09C624E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236" y="1398498"/>
            <a:ext cx="9449914" cy="41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02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9AFA2E-E5A1-91B9-7C29-842981F9F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1" y="1110557"/>
            <a:ext cx="9286874" cy="484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017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34FB1D-D6C3-9AAA-FD3B-8C26FA524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683" y="1410578"/>
            <a:ext cx="8619893" cy="414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48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F205F4-95B8-1E46-C558-7EB05C071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566" y="1178617"/>
            <a:ext cx="9144000" cy="450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46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09A552-88D7-1807-0309-25E60EFFB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4" y="1304398"/>
            <a:ext cx="8353425" cy="431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59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2F21B3-2012-85CB-1573-F2713F776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867" y="1483193"/>
            <a:ext cx="9053489" cy="393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52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9570F3-BDD0-E9CC-C91D-D578DBF32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48299"/>
            <a:ext cx="8506148" cy="414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99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D981FB-9672-CE6D-BABC-16DE10449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1325653"/>
            <a:ext cx="7991475" cy="428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50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3E2E8D-0A95-CDDA-31C4-9618C9EA8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426" y="1397249"/>
            <a:ext cx="8220074" cy="417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21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59F81F-EA8A-B84C-CAA2-6F14E6699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730" y="1971676"/>
            <a:ext cx="8546262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320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</TotalTime>
  <Words>2</Words>
  <Application>Microsoft Office PowerPoint</Application>
  <PresentationFormat>Widescreen</PresentationFormat>
  <Paragraphs>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Garamond</vt:lpstr>
      <vt:lpstr>Organic</vt:lpstr>
      <vt:lpstr>Career Planning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Trina Schmidt</dc:creator>
  <cp:lastModifiedBy>Trina Schmidt</cp:lastModifiedBy>
  <cp:revision>1</cp:revision>
  <dcterms:created xsi:type="dcterms:W3CDTF">2024-08-06T14:12:22Z</dcterms:created>
  <dcterms:modified xsi:type="dcterms:W3CDTF">2024-08-06T14:22:26Z</dcterms:modified>
</cp:coreProperties>
</file>