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0" r:id="rId4"/>
    <p:sldId id="271" r:id="rId5"/>
    <p:sldId id="258" r:id="rId6"/>
    <p:sldId id="259" r:id="rId7"/>
    <p:sldId id="260" r:id="rId8"/>
    <p:sldId id="261" r:id="rId9"/>
    <p:sldId id="262" r:id="rId10"/>
    <p:sldId id="263" r:id="rId11"/>
    <p:sldId id="269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4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85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90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9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4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0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9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1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5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92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71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4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86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87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61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6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AD0EB3C-DBAE-4EEE-B81F-50367A834550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D5F52AC-8FCB-4C6F-96F5-0E02C771F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8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3CDCE-DDAF-5079-EE74-1C6CF0AB1A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Franchising</a:t>
            </a:r>
          </a:p>
        </p:txBody>
      </p:sp>
    </p:spTree>
    <p:extLst>
      <p:ext uri="{BB962C8B-B14F-4D97-AF65-F5344CB8AC3E}">
        <p14:creationId xmlns:p14="http://schemas.microsoft.com/office/powerpoint/2010/main" val="80802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CE8FDD-068E-1A6E-E857-F43413552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687" y="1193695"/>
            <a:ext cx="7902625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24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BAF4-7EE2-DB4D-6770-0DCBB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Is a Franchise, and 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40F15-BFD1-0B13-4773-391007F56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SourceSansPro"/>
              </a:rPr>
              <a:t>A franchise is a type of license that grants a franchisee access to a franchisor's proprietary business knowledge, processes, and trademarks, thus allowing the franchisee to sell a product or service under the franchisor's business name. In exchange for acquiring a franchise, the franchisee usually pays the franchisor an initial start-up fee and </a:t>
            </a:r>
            <a:r>
              <a:rPr lang="en-US" sz="2800" dirty="0">
                <a:solidFill>
                  <a:srgbClr val="111111"/>
                </a:solidFill>
                <a:highlight>
                  <a:srgbClr val="FFFFFF"/>
                </a:highlight>
                <a:latin typeface="SourceSansPro"/>
              </a:rPr>
              <a:t>annual licensing fees.</a:t>
            </a:r>
          </a:p>
        </p:txBody>
      </p:sp>
    </p:spTree>
    <p:extLst>
      <p:ext uri="{BB962C8B-B14F-4D97-AF65-F5344CB8AC3E}">
        <p14:creationId xmlns:p14="http://schemas.microsoft.com/office/powerpoint/2010/main" val="175839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3DF54-4192-219D-C9F8-AEE72F96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73F77-556C-A5E7-D8DB-7621506D6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SourceSansPro"/>
              </a:rPr>
              <a:t>A franchise is a business whereby the owner licenses its operations—along with its products, branding, and knowledge—in exchange for a franchise fee.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SourceSansPro"/>
              </a:rPr>
              <a:t>The franchisor is the business that grants licenses to franchisees.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SourceSansPro"/>
              </a:rPr>
              <a:t>The Franchise Rule requires franchisors to disclose key operating information to prospective franchisees.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SourceSansPro"/>
              </a:rPr>
              <a:t>Ongoing royalties paid to franchisors vary by industry and can range between 4.6% and 12.5%.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3490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40C962-011F-E67F-6E0F-6BC1E6546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673" y="1116119"/>
            <a:ext cx="7929384" cy="553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41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AA61FA-8BB3-D1F0-9CFC-D4D650EF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928" y="1371600"/>
            <a:ext cx="7646395" cy="505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76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D8040E-F00D-D86C-9BC1-F2E9A4107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1247571"/>
            <a:ext cx="7782227" cy="523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46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7C2DAE-923C-FB77-859B-DB8783C26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844" y="1211385"/>
            <a:ext cx="8014883" cy="514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7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665C44-337A-5601-EDC5-D5F39A8C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1264723"/>
            <a:ext cx="7526936" cy="523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73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C3C9BD-F516-010A-93F2-EE205B578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87" y="1771492"/>
            <a:ext cx="7796760" cy="411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3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ABDD-A247-E0B7-AACA-DBFAC93B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the famous franchises are: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05BD5-BF2E-E847-709C-8BA1F9173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9255871" cy="3825875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McDonald's, the world's largest fast-food chain with over 38,000 locations in 119 countries.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7-Eleven, the largest convenience store chain with over 71,000 stores in 17 countries.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Dunkin', the leading coffee and baked goods chain with over 12,000 locations in 45 countries.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The UPS Store, the largest network of retail shipping, postal, printing and business service centers with over 5,000 locations in the US and Canada.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-apple-system"/>
              </a:rPr>
              <a:t>Popeyes, the second-largest quick-service chicken restaurant chain with over 3,000 locations in 25 countries.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10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4D74CB-6A6A-B279-F197-49BE8E6F1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047494"/>
            <a:ext cx="5448729" cy="356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69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</TotalTime>
  <Words>245</Words>
  <Application>Microsoft Office PowerPoint</Application>
  <PresentationFormat>Widescreen</PresentationFormat>
  <Paragraphs>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-apple-system</vt:lpstr>
      <vt:lpstr>Arial</vt:lpstr>
      <vt:lpstr>Century Gothic</vt:lpstr>
      <vt:lpstr>SourceSansPro</vt:lpstr>
      <vt:lpstr>Wingdings 3</vt:lpstr>
      <vt:lpstr>Ion Boardroom</vt:lpstr>
      <vt:lpstr>Franchising</vt:lpstr>
      <vt:lpstr>PowerPoint Presentation</vt:lpstr>
      <vt:lpstr>What Is a Franchise, and How Does It Work?</vt:lpstr>
      <vt:lpstr>Key Takeaways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of the famous franchises are: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Trina Schmidt</dc:creator>
  <cp:lastModifiedBy>Trina Schmidt</cp:lastModifiedBy>
  <cp:revision>1</cp:revision>
  <dcterms:created xsi:type="dcterms:W3CDTF">2024-08-22T20:34:45Z</dcterms:created>
  <dcterms:modified xsi:type="dcterms:W3CDTF">2024-08-22T20:47:43Z</dcterms:modified>
</cp:coreProperties>
</file>