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77" r:id="rId3"/>
    <p:sldId id="267" r:id="rId4"/>
    <p:sldId id="278" r:id="rId5"/>
    <p:sldId id="279" r:id="rId6"/>
    <p:sldId id="280" r:id="rId7"/>
    <p:sldId id="281" r:id="rId8"/>
    <p:sldId id="289" r:id="rId9"/>
    <p:sldId id="282" r:id="rId10"/>
    <p:sldId id="283" r:id="rId11"/>
    <p:sldId id="284" r:id="rId12"/>
    <p:sldId id="287" r:id="rId13"/>
    <p:sldId id="290" r:id="rId14"/>
    <p:sldId id="288" r:id="rId15"/>
    <p:sldId id="291" r:id="rId16"/>
    <p:sldId id="28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99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Marketing Planning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/>
              <a:t>S.w.o.t</a:t>
            </a:r>
            <a:r>
              <a:rPr lang="en-US" sz="4800" dirty="0"/>
              <a:t>.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An assessment that lists and analyses a business’s  </a:t>
            </a:r>
            <a:r>
              <a:rPr lang="en-US" sz="3200" b="1" dirty="0"/>
              <a:t>strengths</a:t>
            </a:r>
            <a:r>
              <a:rPr lang="en-US" sz="3200" dirty="0"/>
              <a:t> and </a:t>
            </a:r>
            <a:r>
              <a:rPr lang="en-US" sz="3200" b="1" dirty="0"/>
              <a:t>weaknesses</a:t>
            </a:r>
          </a:p>
          <a:p>
            <a:r>
              <a:rPr lang="en-US" sz="3200" dirty="0"/>
              <a:t>Also includes </a:t>
            </a:r>
            <a:r>
              <a:rPr lang="en-US" sz="3200" b="1" dirty="0"/>
              <a:t>opportunities</a:t>
            </a:r>
            <a:r>
              <a:rPr lang="en-US" sz="3200" dirty="0"/>
              <a:t> and </a:t>
            </a:r>
            <a:r>
              <a:rPr lang="en-US" sz="3200" b="1" dirty="0"/>
              <a:t>threats</a:t>
            </a:r>
            <a:r>
              <a:rPr lang="en-US" sz="3200" dirty="0"/>
              <a:t> that may be affecting the business.</a:t>
            </a:r>
            <a:endParaRPr lang="en-US" sz="3200" b="1" dirty="0"/>
          </a:p>
          <a:p>
            <a:r>
              <a:rPr lang="en-US" sz="3200" dirty="0"/>
              <a:t>Lists everything that can help the business succeed, or to fail.</a:t>
            </a:r>
          </a:p>
          <a:p>
            <a:r>
              <a:rPr lang="en-US" sz="3200" dirty="0"/>
              <a:t>The acronym used for this is the SWOT analysis.</a:t>
            </a:r>
          </a:p>
        </p:txBody>
      </p:sp>
    </p:spTree>
    <p:extLst>
      <p:ext uri="{BB962C8B-B14F-4D97-AF65-F5344CB8AC3E}">
        <p14:creationId xmlns:p14="http://schemas.microsoft.com/office/powerpoint/2010/main" val="1424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How will the </a:t>
            </a:r>
            <a:r>
              <a:rPr lang="en-US" sz="4800" dirty="0" err="1"/>
              <a:t>swot</a:t>
            </a:r>
            <a:r>
              <a:rPr lang="en-US" sz="4800" dirty="0"/>
              <a:t>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This internal and external awareness will help a business identify weaknesses and prepare for handling any threats such as </a:t>
            </a:r>
          </a:p>
          <a:p>
            <a:pPr lvl="1"/>
            <a:r>
              <a:rPr lang="en-US" sz="3000" dirty="0"/>
              <a:t>Competition from other businesses</a:t>
            </a:r>
          </a:p>
          <a:p>
            <a:pPr lvl="1"/>
            <a:r>
              <a:rPr lang="en-US" sz="3000" dirty="0"/>
              <a:t>Changes in the marketplace</a:t>
            </a:r>
          </a:p>
          <a:p>
            <a:r>
              <a:rPr lang="en-US" sz="3200" dirty="0"/>
              <a:t>An accurate analysis will also help a business be more competitive because it provides guidance and direction to make the needed changes.</a:t>
            </a:r>
          </a:p>
          <a:p>
            <a:r>
              <a:rPr lang="en-US" sz="3200" dirty="0"/>
              <a:t>The business will develop strategies around the SWOT analysis to help them succeed.</a:t>
            </a:r>
          </a:p>
        </p:txBody>
      </p:sp>
    </p:spTree>
    <p:extLst>
      <p:ext uri="{BB962C8B-B14F-4D97-AF65-F5344CB8AC3E}">
        <p14:creationId xmlns:p14="http://schemas.microsoft.com/office/powerpoint/2010/main" val="244322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Internal analysis (S &amp; 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 company’s strengths and weaknesses are both internal factors that affect a business’s operation.</a:t>
            </a:r>
          </a:p>
          <a:p>
            <a:r>
              <a:rPr lang="en-US" sz="3200" dirty="0"/>
              <a:t>The internal analysis centers around 3 C’s </a:t>
            </a:r>
          </a:p>
          <a:p>
            <a:pPr lvl="1"/>
            <a:r>
              <a:rPr lang="en-US" sz="3000" dirty="0"/>
              <a:t>Company</a:t>
            </a:r>
          </a:p>
          <a:p>
            <a:pPr lvl="1"/>
            <a:r>
              <a:rPr lang="en-US" sz="3000" dirty="0"/>
              <a:t>Customers</a:t>
            </a:r>
          </a:p>
          <a:p>
            <a:pPr lvl="1"/>
            <a:r>
              <a:rPr lang="en-US" sz="3000" dirty="0"/>
              <a:t>Competition</a:t>
            </a:r>
          </a:p>
        </p:txBody>
      </p:sp>
    </p:spTree>
    <p:extLst>
      <p:ext uri="{BB962C8B-B14F-4D97-AF65-F5344CB8AC3E}">
        <p14:creationId xmlns:p14="http://schemas.microsoft.com/office/powerpoint/2010/main" val="293295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company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799"/>
            <a:ext cx="9601200" cy="4539179"/>
          </a:xfrm>
        </p:spPr>
        <p:txBody>
          <a:bodyPr>
            <a:normAutofit/>
          </a:bodyPr>
          <a:lstStyle/>
          <a:p>
            <a:r>
              <a:rPr lang="en-US" sz="3200" dirty="0"/>
              <a:t>What does the company do well?</a:t>
            </a:r>
          </a:p>
          <a:p>
            <a:r>
              <a:rPr lang="en-US" sz="3200" dirty="0"/>
              <a:t>What areas of the company are weak?</a:t>
            </a:r>
            <a:endParaRPr lang="en-US" sz="3000" dirty="0"/>
          </a:p>
          <a:p>
            <a:r>
              <a:rPr lang="en-US" sz="3200" dirty="0"/>
              <a:t>Questions such as these should always include review of:</a:t>
            </a:r>
          </a:p>
          <a:p>
            <a:pPr lvl="1"/>
            <a:r>
              <a:rPr lang="en-US" sz="3000" dirty="0"/>
              <a:t>Staff</a:t>
            </a:r>
          </a:p>
          <a:p>
            <a:pPr lvl="1"/>
            <a:r>
              <a:rPr lang="en-US" sz="3000" dirty="0"/>
              <a:t>Financial situation</a:t>
            </a:r>
          </a:p>
          <a:p>
            <a:pPr lvl="1"/>
            <a:r>
              <a:rPr lang="en-US" sz="3000" dirty="0"/>
              <a:t>Production capabilities</a:t>
            </a:r>
          </a:p>
          <a:p>
            <a:pPr lvl="1"/>
            <a:r>
              <a:rPr lang="en-US" sz="3000" dirty="0"/>
              <a:t>Each aspect of the marketing mix (4 P’s)</a:t>
            </a:r>
          </a:p>
        </p:txBody>
      </p:sp>
    </p:spTree>
    <p:extLst>
      <p:ext uri="{BB962C8B-B14F-4D97-AF65-F5344CB8AC3E}">
        <p14:creationId xmlns:p14="http://schemas.microsoft.com/office/powerpoint/2010/main" val="278711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Company analysis – Staff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799"/>
            <a:ext cx="9601200" cy="4502369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Mission Statement: What is the company’s mission statement and is everyone on the staff following it?</a:t>
            </a:r>
          </a:p>
          <a:p>
            <a:r>
              <a:rPr lang="en-US" sz="3200" dirty="0"/>
              <a:t>Executives: How experienced are the company executives? What have they accomplished?</a:t>
            </a:r>
          </a:p>
          <a:p>
            <a:r>
              <a:rPr lang="en-US" sz="3200" dirty="0"/>
              <a:t>Staffing: Does the company have the right amount of staff to provide the quality of service it should?</a:t>
            </a:r>
          </a:p>
          <a:p>
            <a:r>
              <a:rPr lang="en-US" sz="3200" dirty="0"/>
              <a:t>Training: What is the quality of the staff?  Are there training programs available? How effective is the sales force?</a:t>
            </a:r>
          </a:p>
        </p:txBody>
      </p:sp>
    </p:spTree>
    <p:extLst>
      <p:ext uri="{BB962C8B-B14F-4D97-AF65-F5344CB8AC3E}">
        <p14:creationId xmlns:p14="http://schemas.microsoft.com/office/powerpoint/2010/main" val="401083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mission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Provides the focus for a firm’s goals</a:t>
            </a:r>
          </a:p>
          <a:p>
            <a:r>
              <a:rPr lang="en-US" sz="3200" dirty="0"/>
              <a:t>Explains the company’s core:</a:t>
            </a:r>
          </a:p>
          <a:p>
            <a:pPr lvl="1"/>
            <a:r>
              <a:rPr lang="en-US" sz="3000" dirty="0"/>
              <a:t>Competencies (what they do well)</a:t>
            </a:r>
          </a:p>
          <a:p>
            <a:pPr lvl="1"/>
            <a:r>
              <a:rPr lang="en-US" sz="3000" dirty="0"/>
              <a:t>Values (what’s important to them)</a:t>
            </a:r>
          </a:p>
          <a:p>
            <a:pPr lvl="1"/>
            <a:r>
              <a:rPr lang="en-US" sz="3000" dirty="0"/>
              <a:t>Expectations (they way they want others to see them)</a:t>
            </a:r>
          </a:p>
          <a:p>
            <a:pPr lvl="1"/>
            <a:r>
              <a:rPr lang="en-US" sz="3000" dirty="0"/>
              <a:t>and Vision for the Future (what plans they have)</a:t>
            </a:r>
          </a:p>
        </p:txBody>
      </p:sp>
    </p:spTree>
    <p:extLst>
      <p:ext uri="{BB962C8B-B14F-4D97-AF65-F5344CB8AC3E}">
        <p14:creationId xmlns:p14="http://schemas.microsoft.com/office/powerpoint/2010/main" val="328452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Company analysis – Financial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799"/>
            <a:ext cx="9601200" cy="4502369"/>
          </a:xfrm>
        </p:spPr>
        <p:txBody>
          <a:bodyPr>
            <a:normAutofit/>
          </a:bodyPr>
          <a:lstStyle/>
          <a:p>
            <a:r>
              <a:rPr lang="en-US" sz="3200" dirty="0"/>
              <a:t>Profit:  Has the company been profitable?  In which areas and why?</a:t>
            </a:r>
          </a:p>
          <a:p>
            <a:r>
              <a:rPr lang="en-US" sz="3200" dirty="0"/>
              <a:t>Resources:  Are there enough resources available for the company to reach its goals?</a:t>
            </a:r>
          </a:p>
          <a:p>
            <a:r>
              <a:rPr lang="en-US" sz="3200" dirty="0"/>
              <a:t>Sales:  What is the company’s sales history?  Are sales increasing or decreasing?</a:t>
            </a:r>
          </a:p>
        </p:txBody>
      </p:sp>
    </p:spTree>
    <p:extLst>
      <p:ext uri="{BB962C8B-B14F-4D97-AF65-F5344CB8AC3E}">
        <p14:creationId xmlns:p14="http://schemas.microsoft.com/office/powerpoint/2010/main" val="69715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383" y="381000"/>
            <a:ext cx="10458082" cy="1143000"/>
          </a:xfrm>
        </p:spPr>
        <p:txBody>
          <a:bodyPr>
            <a:normAutofit/>
          </a:bodyPr>
          <a:lstStyle/>
          <a:p>
            <a:r>
              <a:rPr lang="en-US" sz="4800" dirty="0"/>
              <a:t>Company analysis – production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799"/>
            <a:ext cx="9601200" cy="4502369"/>
          </a:xfrm>
        </p:spPr>
        <p:txBody>
          <a:bodyPr>
            <a:normAutofit/>
          </a:bodyPr>
          <a:lstStyle/>
          <a:p>
            <a:r>
              <a:rPr lang="en-US" sz="3200" dirty="0"/>
              <a:t>Adjustments:  How are adjustments made due to an increase or decrease in sales?</a:t>
            </a:r>
          </a:p>
          <a:p>
            <a:r>
              <a:rPr lang="en-US" sz="3200" dirty="0"/>
              <a:t>Research:  Has the R&amp;D department created any successful new products?</a:t>
            </a:r>
          </a:p>
          <a:p>
            <a:r>
              <a:rPr lang="en-US" sz="3200" dirty="0"/>
              <a:t>New Products:  What percentage of sales are coming from products that are 5 years or older?</a:t>
            </a:r>
          </a:p>
          <a:p>
            <a:r>
              <a:rPr lang="en-US" sz="3200" dirty="0"/>
              <a:t>Technology:  What changes in technology need to be made to remain competitive?</a:t>
            </a:r>
          </a:p>
        </p:txBody>
      </p:sp>
    </p:spTree>
    <p:extLst>
      <p:ext uri="{BB962C8B-B14F-4D97-AF65-F5344CB8AC3E}">
        <p14:creationId xmlns:p14="http://schemas.microsoft.com/office/powerpoint/2010/main" val="292833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Customer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/>
              <a:t>Who are the customers?</a:t>
            </a:r>
          </a:p>
          <a:p>
            <a:r>
              <a:rPr lang="en-US" sz="3200" dirty="0"/>
              <a:t>How do groups of customers differ from one another?</a:t>
            </a:r>
          </a:p>
          <a:p>
            <a:r>
              <a:rPr lang="en-US" sz="3200" dirty="0"/>
              <a:t>What, when, where, and how much do they buy?</a:t>
            </a:r>
          </a:p>
          <a:p>
            <a:r>
              <a:rPr lang="en-US" sz="3200" dirty="0"/>
              <a:t>How do customers rate the company on quality, service, and value?</a:t>
            </a:r>
          </a:p>
          <a:p>
            <a:r>
              <a:rPr lang="en-US" sz="3200" dirty="0"/>
              <a:t>Is our customer base increasing or decreasing?  Why?</a:t>
            </a:r>
            <a:endParaRPr lang="en-US" sz="30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5638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competitive 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 company may find that it has certain strengths or weaknesses when compared to its competition.</a:t>
            </a:r>
          </a:p>
          <a:p>
            <a:r>
              <a:rPr lang="en-US" sz="3200" dirty="0"/>
              <a:t>A larger market share than a competitor’s would be a strength.</a:t>
            </a:r>
          </a:p>
          <a:p>
            <a:r>
              <a:rPr lang="en-US" sz="3200" dirty="0"/>
              <a:t>A market share that decreases would be a weakness.</a:t>
            </a:r>
          </a:p>
        </p:txBody>
      </p:sp>
    </p:spTree>
    <p:extLst>
      <p:ext uri="{BB962C8B-B14F-4D97-AF65-F5344CB8AC3E}">
        <p14:creationId xmlns:p14="http://schemas.microsoft.com/office/powerpoint/2010/main" val="13557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Competition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is the company’s market share?</a:t>
            </a:r>
          </a:p>
          <a:p>
            <a:r>
              <a:rPr lang="en-US" sz="3200" dirty="0"/>
              <a:t>What advantages does the company have over it’s competitors?</a:t>
            </a:r>
          </a:p>
          <a:p>
            <a:r>
              <a:rPr lang="en-US" sz="3200" dirty="0"/>
              <a:t>What core competencies does the company possess: </a:t>
            </a:r>
            <a:r>
              <a:rPr lang="en-US" sz="3000" dirty="0"/>
              <a:t>A better reputation?  A patent?  Special resources?  Better distribution?</a:t>
            </a:r>
          </a:p>
          <a:p>
            <a:r>
              <a:rPr lang="en-US" sz="3000" dirty="0"/>
              <a:t>Are competitors taking business away?  Why?</a:t>
            </a:r>
          </a:p>
        </p:txBody>
      </p:sp>
    </p:spTree>
    <p:extLst>
      <p:ext uri="{BB962C8B-B14F-4D97-AF65-F5344CB8AC3E}">
        <p14:creationId xmlns:p14="http://schemas.microsoft.com/office/powerpoint/2010/main" val="99501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Customer Satisfaction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Many firms ask customers to complete a survey after making a purchase.</a:t>
            </a:r>
          </a:p>
          <a:p>
            <a:r>
              <a:rPr lang="en-US" sz="3200" dirty="0"/>
              <a:t>Data from surveys help companies pinpoint areas that need improvement.</a:t>
            </a:r>
          </a:p>
          <a:p>
            <a:r>
              <a:rPr lang="en-US" sz="3200" dirty="0"/>
              <a:t>Monitoring customer satisfaction can reveal useful information about a company’s strengths and weaknesses.</a:t>
            </a:r>
          </a:p>
        </p:txBody>
      </p:sp>
    </p:spTree>
    <p:extLst>
      <p:ext uri="{BB962C8B-B14F-4D97-AF65-F5344CB8AC3E}">
        <p14:creationId xmlns:p14="http://schemas.microsoft.com/office/powerpoint/2010/main" val="112101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18C98-D50C-F9DA-4289-BFF00AE4E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1827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/>
              <a:t>With a group, create a survey with at least 10 questions, but less than 20 questions</a:t>
            </a:r>
          </a:p>
          <a:p>
            <a:r>
              <a:rPr lang="en-US" sz="3200" dirty="0"/>
              <a:t>Need to find out:</a:t>
            </a:r>
          </a:p>
          <a:p>
            <a:pPr lvl="1"/>
            <a:r>
              <a:rPr lang="en-US" sz="3000" dirty="0"/>
              <a:t>Who the customers are</a:t>
            </a:r>
          </a:p>
          <a:p>
            <a:pPr lvl="1"/>
            <a:r>
              <a:rPr lang="en-US" sz="3000" dirty="0"/>
              <a:t>What do they want/need</a:t>
            </a:r>
          </a:p>
          <a:p>
            <a:pPr lvl="1"/>
            <a:r>
              <a:rPr lang="en-US" sz="3000" dirty="0"/>
              <a:t>What they buy</a:t>
            </a:r>
          </a:p>
          <a:p>
            <a:pPr lvl="1"/>
            <a:r>
              <a:rPr lang="en-US" sz="3000" dirty="0"/>
              <a:t>How satisfied are they with the goods/services bought</a:t>
            </a:r>
          </a:p>
          <a:p>
            <a:pPr lvl="1"/>
            <a:r>
              <a:rPr lang="en-US" sz="3000" dirty="0"/>
              <a:t>How they perceive the business for quality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Activity: create a survey</a:t>
            </a:r>
          </a:p>
        </p:txBody>
      </p:sp>
    </p:spTree>
    <p:extLst>
      <p:ext uri="{BB962C8B-B14F-4D97-AF65-F5344CB8AC3E}">
        <p14:creationId xmlns:p14="http://schemas.microsoft.com/office/powerpoint/2010/main" val="331922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theme/theme1.xml><?xml version="1.0" encoding="utf-8"?>
<a:theme xmlns:a="http://schemas.openxmlformats.org/drawingml/2006/main" name="Business1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180B1C-2212-497F-A259-C959ADD04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Business1.potx</Template>
  <TotalTime>0</TotalTime>
  <Words>686</Words>
  <Application>Microsoft Office PowerPoint</Application>
  <PresentationFormat>Widescreen</PresentationFormat>
  <Paragraphs>75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Cambria</vt:lpstr>
      <vt:lpstr>Business1</vt:lpstr>
      <vt:lpstr>Marketing Planning</vt:lpstr>
      <vt:lpstr>S.w.o.t. Analysis</vt:lpstr>
      <vt:lpstr>How will the swot help?</vt:lpstr>
      <vt:lpstr>Internal analysis (S &amp; W)</vt:lpstr>
      <vt:lpstr>company analysis</vt:lpstr>
      <vt:lpstr>Company analysis – Staff </vt:lpstr>
      <vt:lpstr>mission statements</vt:lpstr>
      <vt:lpstr>Company analysis – Financial </vt:lpstr>
      <vt:lpstr>Company analysis – production </vt:lpstr>
      <vt:lpstr>Customer Analysis</vt:lpstr>
      <vt:lpstr>competitive position</vt:lpstr>
      <vt:lpstr>Competition questions</vt:lpstr>
      <vt:lpstr>Customer Satisfaction</vt:lpstr>
      <vt:lpstr>Questions?</vt:lpstr>
      <vt:lpstr>Activity: create a survey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modified xsi:type="dcterms:W3CDTF">2024-09-03T16:25:21Z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TC030310239991</vt:lpwstr>
  </property>
</Properties>
</file>