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14"/>
  </p:notesMasterIdLst>
  <p:handoutMasterIdLst>
    <p:handoutMasterId r:id="rId15"/>
  </p:handoutMasterIdLst>
  <p:sldIdLst>
    <p:sldId id="256" r:id="rId5"/>
    <p:sldId id="320" r:id="rId6"/>
    <p:sldId id="322" r:id="rId7"/>
    <p:sldId id="315" r:id="rId8"/>
    <p:sldId id="317" r:id="rId9"/>
    <p:sldId id="260" r:id="rId10"/>
    <p:sldId id="318" r:id="rId11"/>
    <p:sldId id="321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60" autoAdjust="0"/>
  </p:normalViewPr>
  <p:slideViewPr>
    <p:cSldViewPr snapToGrid="0">
      <p:cViewPr varScale="1">
        <p:scale>
          <a:sx n="78" d="100"/>
          <a:sy n="78" d="100"/>
        </p:scale>
        <p:origin x="154" y="72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E52182-8ED2-2CD9-1769-D9951A9939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73A34-C368-6B6E-8816-ABC664A857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FBC06-9676-42B7-A8B4-279236EF9829}" type="datetimeFigureOut">
              <a:rPr lang="en-US" smtClean="0"/>
              <a:t>9/26/2024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55158-3742-8894-B074-C872916FE8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B5579-9D25-81D6-8171-2F8C3F5377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3735C-CF2D-4272-874B-84D65FE3C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9/26/2024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41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2FDEA-03A1-4F6D-A72C-F016AC56B4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42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922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79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23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40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84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3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85251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494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4504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271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30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004688-7200-27A0-AED2-FDEA0C50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62AE0E-CD08-E4A3-B4FB-58E3FB60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942343E8-72A7-5457-2C99-D033A36FF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1C19E638-91EB-75DC-9458-EA0229C044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6E02EB3D-A45E-B4B7-9E49-65E6921C6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ED0F2C-33C6-33F8-D25A-653073FA8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6C992DF-7C76-80E6-220E-5545B437E8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532E4B2-6FAE-2363-8842-E08A265B0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D7AE19E9-E19F-29AF-639C-44EB5FB5E3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FC6B75DA-401A-8C4D-421A-4A0230030C8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83B7B7D8-FAE1-EF25-3177-C597CA2855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D8189C2B-39BF-F3AD-761F-3EC5A413936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9B3C11E0-E220-6347-106F-7361EEF4B7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79AAD932-DEE5-826A-1B8E-BF1B2B2BB3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A9BA9C23-F16A-423E-DB70-2BBBE58B0C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237FA726-DD02-A25D-C698-4FB16B377C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A0991B4B-EDB7-1AEE-679D-75A7958333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198D13E0-51CA-CC43-BFAD-752CD4E5ED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979DDC47-298E-AFD7-CE86-9F24018FCB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FDF6497C-C9D8-77C1-9EC1-AA3DC693FD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F94954A5-B504-9802-E8A3-D92A434B21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26CA4C70-E5AD-FFC4-4F64-9029A88E1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C2F66C97-233E-069E-842E-FC7DD613F3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AA0F3696-6B0D-543A-4D40-8B145249CBF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29D21825-8498-CADF-8EB5-D08C5C4348E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D1EBC7BA-66A7-56E5-19F7-65B9A2BE6EB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41A6EA28-930F-EBBA-43EE-6CB627294A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5297B34D-B81D-6350-4194-484D7EC282F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DD7C599E-910F-8D88-3AA0-B24C9A79E13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E663B789-16D2-7968-1AB9-E036E4D4285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BE4D28C-9D5D-2CDF-4E98-5D046F140C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9D439ED-096C-BC38-ECCB-78B2B5178F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E820AB2-DB7A-A79D-FAE4-35AC3D677C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88E5C4B-5B7B-FDA4-A576-7854A9D159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E3C02BC9-4E4F-3743-8563-808D6A0B437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D0EF96EA-252F-062A-E566-42ABC6B903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8DCE928-965C-EA85-F5C1-24E19E4585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5B70EF0-D01D-E5DD-0234-6B93EE439E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CA0351E2-397A-7FC9-6BE5-A3018AAB2BD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EE4DD70-FCD0-DFFE-52A6-0DE9BC2331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66F87F-6F35-E28C-1556-6383A82F7F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D4FD8A8E-2B46-F940-BD0E-086FCF7666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7532BE26-5B7C-EE9E-4191-8A54CDBBD6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BFC8ECE6-D59A-9EE4-CB81-D6162F00D8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080BC2-EE72-5D70-6666-DEBC49165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93AA0A3-2A8A-2332-F348-F88D6E1F3B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355255-9D4E-147B-DA9E-4FFB14E7C1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0C229BCD-A083-BC81-2151-41E4947E04A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F138DCEE-5B8D-D5E5-54B6-6B0BA01F6ED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F00BD61F-0747-E748-6BFB-CB875F4942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07C45B1B-92EA-5E82-24D1-931DB8AF99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11B1265-0119-731D-E758-7C0BAFE4B5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35056C9E-95B1-E743-9A73-5A39803B74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873B7450-9F65-5384-2976-127FD87757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93FE1A96-9FB8-DD4B-5EB8-26A91007B6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07C997E7-D2EC-2533-34E1-ADA752DD0A5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CDFD69D0-D4F6-6990-4E0A-C6FEB0CE49B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825CB36E-9726-A54C-5717-F6A428FED5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F8184497-7251-D4E9-F39C-EE556E4B1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835D68A6-6C40-806B-C58A-25B22D6BC6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E36097E1-57E6-7188-7C0D-36C56EF55F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1BAB2A-BA9C-8C5A-13B8-CE9C056AE6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4F8DCA4A-A0D6-514F-47BB-541F133C696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0BEDD737-7AD9-32AF-DA50-AE940D883A1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361792E-BF11-44DD-3900-9EE92815F3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EF08723B-66BF-73AE-106A-58DBBBABFA3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866A6C7D-739E-6ED2-8DC9-F62F9697723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3CAE0274-E38E-54A4-13C4-FFD1A9DDC6C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7561DEAF-B810-94D1-71BB-2116BFFFA7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3C31A5-9409-F839-90BA-3883DC532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2742EC4-5A1C-631E-398C-F3C5A9C4A2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D2C0A335-0DBB-9CDA-7CB6-64689BB782A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21B6FD8-0F3F-70F9-2457-87BB8AAB793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44ACA065-23B9-0399-85C9-8821480A7DD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360F78FE-550E-F182-27C9-8D0D0411F4D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2BEC42F-0A94-4DB3-9210-90D9BA7610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4639297D-A086-3111-DE35-3ADFC63EC52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A57F373-E650-007D-EF3A-125835724B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F7AA1C2-3BC9-2CC2-246C-891EEAAAAA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095730D-9E3D-CB3A-4FF1-D9B51A162A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FDC9A03-E7DE-3D3E-74F8-C2990A5082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3B430687-A11D-CFC5-B7C6-AF9A479146F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F9EEDCBB-CCC4-61BB-3480-8D21A3D2F1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038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18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21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089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81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844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8408" y="1187450"/>
            <a:ext cx="6255903" cy="2996901"/>
          </a:xfrm>
        </p:spPr>
        <p:txBody>
          <a:bodyPr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6B76DB-2767-87C4-10EE-4BBBF284112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286000" y="4557712"/>
            <a:ext cx="7659688" cy="1639275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lang="en-US" sz="1800" kern="1200" cap="all" spc="30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ctr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F4A9DA-0E0F-BB15-37FE-7C47230AF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D7EE9A-A325-1078-BB60-9FC75CAEB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38" name="Freeform 64">
                <a:extLst>
                  <a:ext uri="{FF2B5EF4-FFF2-40B4-BE49-F238E27FC236}">
                    <a16:creationId xmlns:a16="http://schemas.microsoft.com/office/drawing/2014/main" id="{E3B36E34-9750-EC15-036F-4B675C295A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81">
                <a:extLst>
                  <a:ext uri="{FF2B5EF4-FFF2-40B4-BE49-F238E27FC236}">
                    <a16:creationId xmlns:a16="http://schemas.microsoft.com/office/drawing/2014/main" id="{06586384-27A4-246C-E62A-33558F884F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" name="Freeform 61">
                <a:extLst>
                  <a:ext uri="{FF2B5EF4-FFF2-40B4-BE49-F238E27FC236}">
                    <a16:creationId xmlns:a16="http://schemas.microsoft.com/office/drawing/2014/main" id="{5AA0A056-987B-0766-D8E8-C8D89A7EC7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" name="Freeform 78">
                <a:extLst>
                  <a:ext uri="{FF2B5EF4-FFF2-40B4-BE49-F238E27FC236}">
                    <a16:creationId xmlns:a16="http://schemas.microsoft.com/office/drawing/2014/main" id="{B8359D64-1AAE-C3D6-1AEB-701A90268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2" name="Freeform 84">
                <a:extLst>
                  <a:ext uri="{FF2B5EF4-FFF2-40B4-BE49-F238E27FC236}">
                    <a16:creationId xmlns:a16="http://schemas.microsoft.com/office/drawing/2014/main" id="{40C577F2-9B8C-9987-0FDA-0B46E995AE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" name="Freeform 87">
                <a:extLst>
                  <a:ext uri="{FF2B5EF4-FFF2-40B4-BE49-F238E27FC236}">
                    <a16:creationId xmlns:a16="http://schemas.microsoft.com/office/drawing/2014/main" id="{E4A8A441-14F2-1181-7C03-9AF4D75DE0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4" name="Freeform 60">
                <a:extLst>
                  <a:ext uri="{FF2B5EF4-FFF2-40B4-BE49-F238E27FC236}">
                    <a16:creationId xmlns:a16="http://schemas.microsoft.com/office/drawing/2014/main" id="{3A0F5B06-DAD1-414A-4045-AC17788009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5" name="Freeform 59">
                <a:extLst>
                  <a:ext uri="{FF2B5EF4-FFF2-40B4-BE49-F238E27FC236}">
                    <a16:creationId xmlns:a16="http://schemas.microsoft.com/office/drawing/2014/main" id="{6EAB1EB7-4688-82CC-051F-DB66DE38B8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6" name="Freeform 62">
                <a:extLst>
                  <a:ext uri="{FF2B5EF4-FFF2-40B4-BE49-F238E27FC236}">
                    <a16:creationId xmlns:a16="http://schemas.microsoft.com/office/drawing/2014/main" id="{A9AB2401-8BD6-D082-7D34-198A6545D1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7" name="Freeform 65">
                <a:extLst>
                  <a:ext uri="{FF2B5EF4-FFF2-40B4-BE49-F238E27FC236}">
                    <a16:creationId xmlns:a16="http://schemas.microsoft.com/office/drawing/2014/main" id="{3A90FDBC-4B7A-EDE5-0D04-338D0D4465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8" name="Freeform 79">
                <a:extLst>
                  <a:ext uri="{FF2B5EF4-FFF2-40B4-BE49-F238E27FC236}">
                    <a16:creationId xmlns:a16="http://schemas.microsoft.com/office/drawing/2014/main" id="{A8D3C6B9-6FD6-25DA-E318-38517D172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9" name="Freeform 82">
                <a:extLst>
                  <a:ext uri="{FF2B5EF4-FFF2-40B4-BE49-F238E27FC236}">
                    <a16:creationId xmlns:a16="http://schemas.microsoft.com/office/drawing/2014/main" id="{7B45605F-50DD-B936-79D0-4D5D3DCCF6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85">
                <a:extLst>
                  <a:ext uri="{FF2B5EF4-FFF2-40B4-BE49-F238E27FC236}">
                    <a16:creationId xmlns:a16="http://schemas.microsoft.com/office/drawing/2014/main" id="{AA2CCC3A-D444-734A-6925-5778565003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1" name="Freeform 88">
                <a:extLst>
                  <a:ext uri="{FF2B5EF4-FFF2-40B4-BE49-F238E27FC236}">
                    <a16:creationId xmlns:a16="http://schemas.microsoft.com/office/drawing/2014/main" id="{A2BD9A0D-1346-B3F5-7383-79EB805ABD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6EB22E5-C3DE-A015-B732-9C99977BB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53" name="Line 63">
                  <a:extLst>
                    <a:ext uri="{FF2B5EF4-FFF2-40B4-BE49-F238E27FC236}">
                      <a16:creationId xmlns:a16="http://schemas.microsoft.com/office/drawing/2014/main" id="{93CF15FE-A466-3FBE-1E87-307BF004FC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4" name="Line 66">
                  <a:extLst>
                    <a:ext uri="{FF2B5EF4-FFF2-40B4-BE49-F238E27FC236}">
                      <a16:creationId xmlns:a16="http://schemas.microsoft.com/office/drawing/2014/main" id="{3C84471E-53D8-C7CA-359C-EA3D084335B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" name="Line 67">
                  <a:extLst>
                    <a:ext uri="{FF2B5EF4-FFF2-40B4-BE49-F238E27FC236}">
                      <a16:creationId xmlns:a16="http://schemas.microsoft.com/office/drawing/2014/main" id="{BC3DC9EB-7ADF-8A40-A0B1-806A49FDD16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" name="Line 80">
                  <a:extLst>
                    <a:ext uri="{FF2B5EF4-FFF2-40B4-BE49-F238E27FC236}">
                      <a16:creationId xmlns:a16="http://schemas.microsoft.com/office/drawing/2014/main" id="{A9814A17-E78A-F4E9-E11C-91D474D977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" name="Line 83">
                  <a:extLst>
                    <a:ext uri="{FF2B5EF4-FFF2-40B4-BE49-F238E27FC236}">
                      <a16:creationId xmlns:a16="http://schemas.microsoft.com/office/drawing/2014/main" id="{317CBEE3-C973-721D-F6E1-B01AB3846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8" name="Line 86">
                  <a:extLst>
                    <a:ext uri="{FF2B5EF4-FFF2-40B4-BE49-F238E27FC236}">
                      <a16:creationId xmlns:a16="http://schemas.microsoft.com/office/drawing/2014/main" id="{B94FEC87-B417-D6A3-C64B-28FBFF77E6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9" name="Line 89">
                  <a:extLst>
                    <a:ext uri="{FF2B5EF4-FFF2-40B4-BE49-F238E27FC236}">
                      <a16:creationId xmlns:a16="http://schemas.microsoft.com/office/drawing/2014/main" id="{E06EF271-57E5-EEF4-D040-2024C9C5E22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B6F3B2D-71C3-22D2-3FE7-AEB56473B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7575CCE-8AB7-7F62-6647-54A79E708F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17ABC5D-B6B9-F1AF-A5E6-4E86BF3973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9D90BB42-FD51-C2C9-345D-87DED4AC79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Rectangle 30">
                  <a:extLst>
                    <a:ext uri="{FF2B5EF4-FFF2-40B4-BE49-F238E27FC236}">
                      <a16:creationId xmlns:a16="http://schemas.microsoft.com/office/drawing/2014/main" id="{385D3C2A-6509-6882-27B6-96C8742214B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ectangle 30">
                  <a:extLst>
                    <a:ext uri="{FF2B5EF4-FFF2-40B4-BE49-F238E27FC236}">
                      <a16:creationId xmlns:a16="http://schemas.microsoft.com/office/drawing/2014/main" id="{4BF0830E-092E-8582-FD37-25EBB95D93E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380A303-EA12-90C6-733E-C85628E6E9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641257D7-35B4-17E4-164F-621D979A03D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6F3910AB-8CA8-F456-4738-9F48854BD06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586CB42-F5B6-83EC-94BC-143860A11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35060AB-ED2F-208F-81B5-BEB45F802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7" name="Freeform 68">
                  <a:extLst>
                    <a:ext uri="{FF2B5EF4-FFF2-40B4-BE49-F238E27FC236}">
                      <a16:creationId xmlns:a16="http://schemas.microsoft.com/office/drawing/2014/main" id="{6E687AEB-A199-BAD0-2E9A-3ACBFE2841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9">
                  <a:extLst>
                    <a:ext uri="{FF2B5EF4-FFF2-40B4-BE49-F238E27FC236}">
                      <a16:creationId xmlns:a16="http://schemas.microsoft.com/office/drawing/2014/main" id="{DAFE85D5-581E-A320-6774-95E0233C56C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Line 70">
                  <a:extLst>
                    <a:ext uri="{FF2B5EF4-FFF2-40B4-BE49-F238E27FC236}">
                      <a16:creationId xmlns:a16="http://schemas.microsoft.com/office/drawing/2014/main" id="{7270347A-DB8B-CFEA-D5B1-DBC3659BBEA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1965131-3F3E-E213-B710-81D71722A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2" name="Freeform 68">
                  <a:extLst>
                    <a:ext uri="{FF2B5EF4-FFF2-40B4-BE49-F238E27FC236}">
                      <a16:creationId xmlns:a16="http://schemas.microsoft.com/office/drawing/2014/main" id="{A3D07104-0A30-F679-34AF-C21FD6FACE8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" name="Freeform 69">
                  <a:extLst>
                    <a:ext uri="{FF2B5EF4-FFF2-40B4-BE49-F238E27FC236}">
                      <a16:creationId xmlns:a16="http://schemas.microsoft.com/office/drawing/2014/main" id="{B13E5798-2DCB-9131-C54F-6F0D08D86F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" name="Line 70">
                  <a:extLst>
                    <a:ext uri="{FF2B5EF4-FFF2-40B4-BE49-F238E27FC236}">
                      <a16:creationId xmlns:a16="http://schemas.microsoft.com/office/drawing/2014/main" id="{2F125324-9871-5BDF-13D3-6E4113AFD0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0CCD1F-2B54-D361-E053-5FF87DD59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2855" y="716800"/>
            <a:ext cx="3838575" cy="5583025"/>
            <a:chOff x="199766" y="716800"/>
            <a:chExt cx="3838575" cy="5583025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3F3EEBC-EBC4-0038-38A9-A494FED7A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581DA3CF-C0A0-8E1A-B2CA-B465ACA6C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81">
                <a:extLst>
                  <a:ext uri="{FF2B5EF4-FFF2-40B4-BE49-F238E27FC236}">
                    <a16:creationId xmlns:a16="http://schemas.microsoft.com/office/drawing/2014/main" id="{DB32943F-D66E-F068-1ECE-FF375616F2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61">
                <a:extLst>
                  <a:ext uri="{FF2B5EF4-FFF2-40B4-BE49-F238E27FC236}">
                    <a16:creationId xmlns:a16="http://schemas.microsoft.com/office/drawing/2014/main" id="{3B13BE8F-A9CD-C462-43E9-D182FCF05E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" name="Freeform 78">
                <a:extLst>
                  <a:ext uri="{FF2B5EF4-FFF2-40B4-BE49-F238E27FC236}">
                    <a16:creationId xmlns:a16="http://schemas.microsoft.com/office/drawing/2014/main" id="{F75852E9-400B-CA0A-4A1A-0B754AE008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" name="Freeform 84">
                <a:extLst>
                  <a:ext uri="{FF2B5EF4-FFF2-40B4-BE49-F238E27FC236}">
                    <a16:creationId xmlns:a16="http://schemas.microsoft.com/office/drawing/2014/main" id="{1D8ECB49-B6E6-DA8C-61EE-CB6BB20FF4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5" name="Freeform 87">
                <a:extLst>
                  <a:ext uri="{FF2B5EF4-FFF2-40B4-BE49-F238E27FC236}">
                    <a16:creationId xmlns:a16="http://schemas.microsoft.com/office/drawing/2014/main" id="{53A3DB70-240A-ADEB-E7B2-84B3837F44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" name="Freeform 60">
                <a:extLst>
                  <a:ext uri="{FF2B5EF4-FFF2-40B4-BE49-F238E27FC236}">
                    <a16:creationId xmlns:a16="http://schemas.microsoft.com/office/drawing/2014/main" id="{9B713D37-E240-145B-9C3E-F8D262CF7B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59">
                <a:extLst>
                  <a:ext uri="{FF2B5EF4-FFF2-40B4-BE49-F238E27FC236}">
                    <a16:creationId xmlns:a16="http://schemas.microsoft.com/office/drawing/2014/main" id="{17B81BF5-2C3A-46BE-E721-022FD3C1F4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Freeform 62">
                <a:extLst>
                  <a:ext uri="{FF2B5EF4-FFF2-40B4-BE49-F238E27FC236}">
                    <a16:creationId xmlns:a16="http://schemas.microsoft.com/office/drawing/2014/main" id="{2885C111-E5DD-8443-FE17-0569B46EC8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Freeform 65">
                <a:extLst>
                  <a:ext uri="{FF2B5EF4-FFF2-40B4-BE49-F238E27FC236}">
                    <a16:creationId xmlns:a16="http://schemas.microsoft.com/office/drawing/2014/main" id="{029DD684-1B88-2889-DA3A-5870D67614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" name="Freeform 79">
                <a:extLst>
                  <a:ext uri="{FF2B5EF4-FFF2-40B4-BE49-F238E27FC236}">
                    <a16:creationId xmlns:a16="http://schemas.microsoft.com/office/drawing/2014/main" id="{3C566D20-0174-75CC-D855-AB274699D8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" name="Freeform 82">
                <a:extLst>
                  <a:ext uri="{FF2B5EF4-FFF2-40B4-BE49-F238E27FC236}">
                    <a16:creationId xmlns:a16="http://schemas.microsoft.com/office/drawing/2014/main" id="{36A8E32A-151B-A3D3-49DE-6008D6C45F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" name="Freeform 85">
                <a:extLst>
                  <a:ext uri="{FF2B5EF4-FFF2-40B4-BE49-F238E27FC236}">
                    <a16:creationId xmlns:a16="http://schemas.microsoft.com/office/drawing/2014/main" id="{76E7A491-283C-6A17-EB8C-B02383E9A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" name="Freeform 88">
                <a:extLst>
                  <a:ext uri="{FF2B5EF4-FFF2-40B4-BE49-F238E27FC236}">
                    <a16:creationId xmlns:a16="http://schemas.microsoft.com/office/drawing/2014/main" id="{E91E0A05-94DE-D7F7-3A60-DEA330713B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FF3DE174-682A-6361-8639-CDA2D81AA0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95" name="Line 63">
                  <a:extLst>
                    <a:ext uri="{FF2B5EF4-FFF2-40B4-BE49-F238E27FC236}">
                      <a16:creationId xmlns:a16="http://schemas.microsoft.com/office/drawing/2014/main" id="{2234DE9F-CB30-6186-5B72-493836DF14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6" name="Line 66">
                  <a:extLst>
                    <a:ext uri="{FF2B5EF4-FFF2-40B4-BE49-F238E27FC236}">
                      <a16:creationId xmlns:a16="http://schemas.microsoft.com/office/drawing/2014/main" id="{DAF283E5-22FA-93DD-FB58-AA9A0424C93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7" name="Line 67">
                  <a:extLst>
                    <a:ext uri="{FF2B5EF4-FFF2-40B4-BE49-F238E27FC236}">
                      <a16:creationId xmlns:a16="http://schemas.microsoft.com/office/drawing/2014/main" id="{CE496269-4163-B3BB-A9E1-56F00C65A0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8" name="Line 80">
                  <a:extLst>
                    <a:ext uri="{FF2B5EF4-FFF2-40B4-BE49-F238E27FC236}">
                      <a16:creationId xmlns:a16="http://schemas.microsoft.com/office/drawing/2014/main" id="{90179A3F-210B-6566-A4A2-F50DAB4E89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9" name="Line 83">
                  <a:extLst>
                    <a:ext uri="{FF2B5EF4-FFF2-40B4-BE49-F238E27FC236}">
                      <a16:creationId xmlns:a16="http://schemas.microsoft.com/office/drawing/2014/main" id="{772AEF66-4E36-6C46-BEE9-2E18CDC2AE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0" name="Line 86">
                  <a:extLst>
                    <a:ext uri="{FF2B5EF4-FFF2-40B4-BE49-F238E27FC236}">
                      <a16:creationId xmlns:a16="http://schemas.microsoft.com/office/drawing/2014/main" id="{258703F6-E13A-5C69-B4D3-DE791D24F1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1" name="Line 89">
                  <a:extLst>
                    <a:ext uri="{FF2B5EF4-FFF2-40B4-BE49-F238E27FC236}">
                      <a16:creationId xmlns:a16="http://schemas.microsoft.com/office/drawing/2014/main" id="{EEC221A3-F3A0-F165-B37C-BF65A34237A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1BE042E-E49B-4A5F-357E-8DB2C56DD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C166BC29-F4E6-A651-BD21-70A8B85B4D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6002A7A7-B4BB-9C4C-3948-E72F7F44D1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CF73A36C-4216-A151-D845-77BCCDC9E71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Rectangle 30">
                  <a:extLst>
                    <a:ext uri="{FF2B5EF4-FFF2-40B4-BE49-F238E27FC236}">
                      <a16:creationId xmlns:a16="http://schemas.microsoft.com/office/drawing/2014/main" id="{5BBF4110-E046-056F-4D58-8896610108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30">
                  <a:extLst>
                    <a:ext uri="{FF2B5EF4-FFF2-40B4-BE49-F238E27FC236}">
                      <a16:creationId xmlns:a16="http://schemas.microsoft.com/office/drawing/2014/main" id="{809EE42A-5648-154F-432A-D9F3570862D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A783DC31-F0EF-CF42-ED90-75B1ABD16C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798C938D-4846-6187-1846-8DF73B4DD1D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E52F3A13-6583-B19D-8326-EDCA4E9994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AC02D64-2157-DCA3-9D5E-57703AAB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7EDD009B-AFCE-7C90-EDC0-4823F23EA1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69" name="Freeform 68">
                  <a:extLst>
                    <a:ext uri="{FF2B5EF4-FFF2-40B4-BE49-F238E27FC236}">
                      <a16:creationId xmlns:a16="http://schemas.microsoft.com/office/drawing/2014/main" id="{8DCD1D20-6F7B-2005-233C-448F7276964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9">
                  <a:extLst>
                    <a:ext uri="{FF2B5EF4-FFF2-40B4-BE49-F238E27FC236}">
                      <a16:creationId xmlns:a16="http://schemas.microsoft.com/office/drawing/2014/main" id="{C701A3C9-3B53-4238-2638-1B8BA0EC5F5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Line 70">
                  <a:extLst>
                    <a:ext uri="{FF2B5EF4-FFF2-40B4-BE49-F238E27FC236}">
                      <a16:creationId xmlns:a16="http://schemas.microsoft.com/office/drawing/2014/main" id="{36AC7693-785F-3C83-9A64-E6039FA0E0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CF359D63-C81D-206A-44F3-F1273C0708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66" name="Freeform 68">
                  <a:extLst>
                    <a:ext uri="{FF2B5EF4-FFF2-40B4-BE49-F238E27FC236}">
                      <a16:creationId xmlns:a16="http://schemas.microsoft.com/office/drawing/2014/main" id="{220AC73E-818C-B36C-CBD0-B0B5802981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69">
                  <a:extLst>
                    <a:ext uri="{FF2B5EF4-FFF2-40B4-BE49-F238E27FC236}">
                      <a16:creationId xmlns:a16="http://schemas.microsoft.com/office/drawing/2014/main" id="{E5255418-4DCC-DA3A-8A94-1E4253DD4C9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Line 70">
                  <a:extLst>
                    <a:ext uri="{FF2B5EF4-FFF2-40B4-BE49-F238E27FC236}">
                      <a16:creationId xmlns:a16="http://schemas.microsoft.com/office/drawing/2014/main" id="{81D8F951-4C97-BFA4-4434-DCEC72D59E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784D93E-84DF-A671-0102-F4445B9D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4377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303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0">
            <a:extLst>
              <a:ext uri="{FF2B5EF4-FFF2-40B4-BE49-F238E27FC236}">
                <a16:creationId xmlns:a16="http://schemas.microsoft.com/office/drawing/2014/main" id="{6F8AB8B9-9DB5-3592-13B2-C6EAC9964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164" y="400049"/>
            <a:ext cx="11104724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6B6B9D5-CD1B-A940-279D-F71F01ADB003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568164" y="1997132"/>
            <a:ext cx="5398686" cy="4232218"/>
          </a:xfrm>
        </p:spPr>
        <p:txBody>
          <a:bodyPr lIns="0">
            <a:normAutofit/>
          </a:bodyPr>
          <a:lstStyle>
            <a:lvl1pPr marL="0" indent="0">
              <a:lnSpc>
                <a:spcPct val="130000"/>
              </a:lnSpc>
              <a:spcBef>
                <a:spcPts val="1000"/>
              </a:spcBef>
              <a:buNone/>
              <a:defRPr sz="1800"/>
            </a:lvl1pPr>
            <a:lvl2pPr marL="283464" indent="-283464">
              <a:lnSpc>
                <a:spcPct val="130000"/>
              </a:lnSpc>
              <a:spcBef>
                <a:spcPts val="1000"/>
              </a:spcBef>
              <a:defRPr sz="1800"/>
            </a:lvl2pPr>
            <a:lvl3pPr marL="566928" indent="-283464">
              <a:lnSpc>
                <a:spcPct val="130000"/>
              </a:lnSpc>
              <a:spcBef>
                <a:spcPts val="1000"/>
              </a:spcBef>
              <a:defRPr sz="1800"/>
            </a:lvl3pPr>
            <a:lvl4pPr marL="850392" indent="-283464">
              <a:lnSpc>
                <a:spcPct val="130000"/>
              </a:lnSpc>
              <a:spcBef>
                <a:spcPts val="1000"/>
              </a:spcBef>
              <a:defRPr sz="1800"/>
            </a:lvl4pPr>
            <a:lvl5pPr marL="1371600" indent="-283464">
              <a:lnSpc>
                <a:spcPct val="130000"/>
              </a:lnSpc>
              <a:spcBef>
                <a:spcPts val="1000"/>
              </a:spcBef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269BDF9-7C8E-6E41-2B0A-E6156A56F0E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74202" y="1997132"/>
            <a:ext cx="5398686" cy="4232218"/>
          </a:xfrm>
        </p:spPr>
        <p:txBody>
          <a:bodyPr lIns="0">
            <a:normAutofit/>
          </a:bodyPr>
          <a:lstStyle>
            <a:lvl1pPr marL="0" indent="0">
              <a:lnSpc>
                <a:spcPct val="130000"/>
              </a:lnSpc>
              <a:spcBef>
                <a:spcPts val="1000"/>
              </a:spcBef>
              <a:buNone/>
              <a:defRPr sz="1800"/>
            </a:lvl1pPr>
            <a:lvl2pPr marL="283464" indent="-283464">
              <a:lnSpc>
                <a:spcPct val="130000"/>
              </a:lnSpc>
              <a:spcBef>
                <a:spcPts val="1000"/>
              </a:spcBef>
              <a:defRPr sz="1800"/>
            </a:lvl2pPr>
            <a:lvl3pPr marL="566928" indent="-283464">
              <a:lnSpc>
                <a:spcPct val="130000"/>
              </a:lnSpc>
              <a:spcBef>
                <a:spcPts val="1000"/>
              </a:spcBef>
              <a:defRPr sz="1800"/>
            </a:lvl3pPr>
            <a:lvl4pPr marL="850392" indent="-283464">
              <a:lnSpc>
                <a:spcPct val="130000"/>
              </a:lnSpc>
              <a:spcBef>
                <a:spcPts val="1000"/>
              </a:spcBef>
              <a:defRPr sz="1800"/>
            </a:lvl4pPr>
            <a:lvl5pPr marL="1371600" indent="-283464">
              <a:lnSpc>
                <a:spcPct val="130000"/>
              </a:lnSpc>
              <a:spcBef>
                <a:spcPts val="1000"/>
              </a:spcBef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B8ED33-4EE7-7B50-3C8D-2D43FCEE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8164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8F833A-02FB-E36B-45C9-0645070F68F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7BDAEEC9-E6ED-C61A-85C7-C1E0B67B1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1492A7-053E-DE52-D433-9715A1632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26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0507" y="395289"/>
            <a:ext cx="7733329" cy="1189806"/>
          </a:xfrm>
        </p:spPr>
        <p:txBody>
          <a:bodyPr lIns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0507" y="1997132"/>
            <a:ext cx="2765356" cy="4465579"/>
          </a:xfrm>
        </p:spPr>
        <p:txBody>
          <a:bodyPr lIns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8C1FBAB-005F-F0AD-1BEA-D659045F89F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815634" y="1997132"/>
            <a:ext cx="4808202" cy="4232218"/>
          </a:xfrm>
        </p:spPr>
        <p:txBody>
          <a:bodyPr lIns="91440">
            <a:normAutofit/>
          </a:bodyPr>
          <a:lstStyle>
            <a:lvl1pPr marL="0" indent="0">
              <a:lnSpc>
                <a:spcPct val="130000"/>
              </a:lnSpc>
              <a:spcBef>
                <a:spcPts val="1000"/>
              </a:spcBef>
              <a:buNone/>
              <a:defRPr sz="1800"/>
            </a:lvl1pPr>
            <a:lvl2pPr marL="283464" indent="-283464">
              <a:lnSpc>
                <a:spcPct val="130000"/>
              </a:lnSpc>
              <a:spcBef>
                <a:spcPts val="1000"/>
              </a:spcBef>
              <a:defRPr sz="1800"/>
            </a:lvl2pPr>
            <a:lvl3pPr marL="566928" indent="-283464">
              <a:lnSpc>
                <a:spcPct val="130000"/>
              </a:lnSpc>
              <a:spcBef>
                <a:spcPts val="1000"/>
              </a:spcBef>
              <a:defRPr sz="1800"/>
            </a:lvl3pPr>
            <a:lvl4pPr marL="850392" indent="-283464">
              <a:lnSpc>
                <a:spcPct val="130000"/>
              </a:lnSpc>
              <a:spcBef>
                <a:spcPts val="1000"/>
              </a:spcBef>
              <a:defRPr sz="1800"/>
            </a:lvl4pPr>
            <a:lvl5pPr marL="1371600" indent="-283464">
              <a:lnSpc>
                <a:spcPct val="130000"/>
              </a:lnSpc>
              <a:spcBef>
                <a:spcPts val="1000"/>
              </a:spcBef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CF0BDF-4C70-3A21-D896-DAC13562A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90509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35428F-DCEA-E8DB-1A53-7A9E8B6BD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883418" y="-158956"/>
            <a:ext cx="2457450" cy="3838575"/>
            <a:chOff x="587376" y="280988"/>
            <a:chExt cx="2457450" cy="3838575"/>
          </a:xfrm>
        </p:grpSpPr>
        <p:sp>
          <p:nvSpPr>
            <p:cNvPr id="76" name="Freeform 64">
              <a:extLst>
                <a:ext uri="{FF2B5EF4-FFF2-40B4-BE49-F238E27FC236}">
                  <a16:creationId xmlns:a16="http://schemas.microsoft.com/office/drawing/2014/main" id="{B08950FF-1512-B7DF-BED3-12DAB240C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1443038"/>
              <a:ext cx="1228725" cy="790575"/>
            </a:xfrm>
            <a:custGeom>
              <a:avLst/>
              <a:gdLst>
                <a:gd name="T0" fmla="*/ 162 w 258"/>
                <a:gd name="T1" fmla="*/ 132 h 166"/>
                <a:gd name="T2" fmla="*/ 258 w 258"/>
                <a:gd name="T3" fmla="*/ 0 h 166"/>
                <a:gd name="T4" fmla="*/ 0 w 258"/>
                <a:gd name="T5" fmla="*/ 149 h 166"/>
                <a:gd name="T6" fmla="*/ 162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162" y="132"/>
                  </a:moveTo>
                  <a:cubicBezTo>
                    <a:pt x="214" y="102"/>
                    <a:pt x="247" y="54"/>
                    <a:pt x="258" y="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52" y="166"/>
                    <a:pt x="111" y="162"/>
                    <a:pt x="162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81">
              <a:extLst>
                <a:ext uri="{FF2B5EF4-FFF2-40B4-BE49-F238E27FC236}">
                  <a16:creationId xmlns:a16="http://schemas.microsoft.com/office/drawing/2014/main" id="{FED46019-50FE-56DC-07AE-3140B62D9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205038"/>
              <a:ext cx="1228725" cy="790575"/>
            </a:xfrm>
            <a:custGeom>
              <a:avLst/>
              <a:gdLst>
                <a:gd name="T0" fmla="*/ 162 w 258"/>
                <a:gd name="T1" fmla="*/ 132 h 166"/>
                <a:gd name="T2" fmla="*/ 258 w 258"/>
                <a:gd name="T3" fmla="*/ 0 h 166"/>
                <a:gd name="T4" fmla="*/ 0 w 258"/>
                <a:gd name="T5" fmla="*/ 149 h 166"/>
                <a:gd name="T6" fmla="*/ 162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162" y="132"/>
                  </a:moveTo>
                  <a:cubicBezTo>
                    <a:pt x="214" y="102"/>
                    <a:pt x="247" y="54"/>
                    <a:pt x="258" y="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52" y="166"/>
                    <a:pt x="111" y="162"/>
                    <a:pt x="162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61">
              <a:extLst>
                <a:ext uri="{FF2B5EF4-FFF2-40B4-BE49-F238E27FC236}">
                  <a16:creationId xmlns:a16="http://schemas.microsoft.com/office/drawing/2014/main" id="{F8344F6F-7BFF-A0C1-6A5C-7C26859CE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1443038"/>
              <a:ext cx="1228725" cy="790575"/>
            </a:xfrm>
            <a:custGeom>
              <a:avLst/>
              <a:gdLst>
                <a:gd name="T0" fmla="*/ 95 w 258"/>
                <a:gd name="T1" fmla="*/ 132 h 166"/>
                <a:gd name="T2" fmla="*/ 258 w 258"/>
                <a:gd name="T3" fmla="*/ 149 h 166"/>
                <a:gd name="T4" fmla="*/ 0 w 258"/>
                <a:gd name="T5" fmla="*/ 0 h 166"/>
                <a:gd name="T6" fmla="*/ 95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95" y="132"/>
                  </a:moveTo>
                  <a:cubicBezTo>
                    <a:pt x="147" y="162"/>
                    <a:pt x="206" y="166"/>
                    <a:pt x="258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4"/>
                    <a:pt x="44" y="102"/>
                    <a:pt x="95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B351AD35-F328-430C-AC8C-9C2FCC751B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205038"/>
              <a:ext cx="1228725" cy="790575"/>
            </a:xfrm>
            <a:custGeom>
              <a:avLst/>
              <a:gdLst>
                <a:gd name="T0" fmla="*/ 95 w 258"/>
                <a:gd name="T1" fmla="*/ 132 h 166"/>
                <a:gd name="T2" fmla="*/ 258 w 258"/>
                <a:gd name="T3" fmla="*/ 149 h 166"/>
                <a:gd name="T4" fmla="*/ 0 w 258"/>
                <a:gd name="T5" fmla="*/ 0 h 166"/>
                <a:gd name="T6" fmla="*/ 95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95" y="132"/>
                  </a:moveTo>
                  <a:cubicBezTo>
                    <a:pt x="147" y="162"/>
                    <a:pt x="206" y="166"/>
                    <a:pt x="258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4"/>
                    <a:pt x="44" y="102"/>
                    <a:pt x="95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26C9E2DF-5528-DC17-0E3E-5CAB02313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967038"/>
              <a:ext cx="1228725" cy="790575"/>
            </a:xfrm>
            <a:custGeom>
              <a:avLst/>
              <a:gdLst>
                <a:gd name="T0" fmla="*/ 95 w 258"/>
                <a:gd name="T1" fmla="*/ 132 h 166"/>
                <a:gd name="T2" fmla="*/ 258 w 258"/>
                <a:gd name="T3" fmla="*/ 149 h 166"/>
                <a:gd name="T4" fmla="*/ 0 w 258"/>
                <a:gd name="T5" fmla="*/ 0 h 166"/>
                <a:gd name="T6" fmla="*/ 95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95" y="132"/>
                  </a:moveTo>
                  <a:cubicBezTo>
                    <a:pt x="147" y="162"/>
                    <a:pt x="206" y="166"/>
                    <a:pt x="258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4"/>
                    <a:pt x="44" y="102"/>
                    <a:pt x="95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87">
              <a:extLst>
                <a:ext uri="{FF2B5EF4-FFF2-40B4-BE49-F238E27FC236}">
                  <a16:creationId xmlns:a16="http://schemas.microsoft.com/office/drawing/2014/main" id="{C6D0E3D9-FDBB-F24B-58B3-5D64BA3AD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967038"/>
              <a:ext cx="1228725" cy="790575"/>
            </a:xfrm>
            <a:custGeom>
              <a:avLst/>
              <a:gdLst>
                <a:gd name="T0" fmla="*/ 162 w 258"/>
                <a:gd name="T1" fmla="*/ 132 h 166"/>
                <a:gd name="T2" fmla="*/ 258 w 258"/>
                <a:gd name="T3" fmla="*/ 0 h 166"/>
                <a:gd name="T4" fmla="*/ 0 w 258"/>
                <a:gd name="T5" fmla="*/ 149 h 166"/>
                <a:gd name="T6" fmla="*/ 162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162" y="132"/>
                  </a:moveTo>
                  <a:cubicBezTo>
                    <a:pt x="214" y="102"/>
                    <a:pt x="247" y="54"/>
                    <a:pt x="258" y="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52" y="166"/>
                    <a:pt x="111" y="162"/>
                    <a:pt x="162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60">
              <a:extLst>
                <a:ext uri="{FF2B5EF4-FFF2-40B4-BE49-F238E27FC236}">
                  <a16:creationId xmlns:a16="http://schemas.microsoft.com/office/drawing/2014/main" id="{7CEB91EF-B50A-86E9-6E90-5306CC452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80988"/>
              <a:ext cx="319088" cy="1419225"/>
            </a:xfrm>
            <a:custGeom>
              <a:avLst/>
              <a:gdLst>
                <a:gd name="T0" fmla="*/ 0 w 67"/>
                <a:gd name="T1" fmla="*/ 0 h 298"/>
                <a:gd name="T2" fmla="*/ 0 w 67"/>
                <a:gd name="T3" fmla="*/ 298 h 298"/>
                <a:gd name="T4" fmla="*/ 67 w 67"/>
                <a:gd name="T5" fmla="*/ 149 h 298"/>
                <a:gd name="T6" fmla="*/ 0 w 67"/>
                <a:gd name="T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98">
                  <a:moveTo>
                    <a:pt x="0" y="0"/>
                  </a:moveTo>
                  <a:cubicBezTo>
                    <a:pt x="0" y="298"/>
                    <a:pt x="0" y="298"/>
                    <a:pt x="0" y="298"/>
                  </a:cubicBezTo>
                  <a:cubicBezTo>
                    <a:pt x="41" y="261"/>
                    <a:pt x="67" y="208"/>
                    <a:pt x="67" y="149"/>
                  </a:cubicBezTo>
                  <a:cubicBezTo>
                    <a:pt x="67" y="89"/>
                    <a:pt x="41" y="36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9F658E30-2295-292A-732D-35D6A2A3A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97013" y="280988"/>
              <a:ext cx="319088" cy="1419225"/>
            </a:xfrm>
            <a:custGeom>
              <a:avLst/>
              <a:gdLst>
                <a:gd name="T0" fmla="*/ 0 w 67"/>
                <a:gd name="T1" fmla="*/ 149 h 298"/>
                <a:gd name="T2" fmla="*/ 67 w 67"/>
                <a:gd name="T3" fmla="*/ 298 h 298"/>
                <a:gd name="T4" fmla="*/ 67 w 67"/>
                <a:gd name="T5" fmla="*/ 0 h 298"/>
                <a:gd name="T6" fmla="*/ 0 w 67"/>
                <a:gd name="T7" fmla="*/ 14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98">
                  <a:moveTo>
                    <a:pt x="0" y="149"/>
                  </a:moveTo>
                  <a:cubicBezTo>
                    <a:pt x="0" y="208"/>
                    <a:pt x="26" y="261"/>
                    <a:pt x="67" y="298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36"/>
                    <a:pt x="0" y="89"/>
                    <a:pt x="0" y="14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62">
              <a:extLst>
                <a:ext uri="{FF2B5EF4-FFF2-40B4-BE49-F238E27FC236}">
                  <a16:creationId xmlns:a16="http://schemas.microsoft.com/office/drawing/2014/main" id="{46653527-5E94-B1BE-2530-38683A6E5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1390651"/>
              <a:ext cx="1228725" cy="761999"/>
            </a:xfrm>
            <a:custGeom>
              <a:avLst/>
              <a:gdLst>
                <a:gd name="T0" fmla="*/ 0 w 258"/>
                <a:gd name="T1" fmla="*/ 17 h 166"/>
                <a:gd name="T2" fmla="*/ 258 w 258"/>
                <a:gd name="T3" fmla="*/ 166 h 166"/>
                <a:gd name="T4" fmla="*/ 162 w 258"/>
                <a:gd name="T5" fmla="*/ 34 h 166"/>
                <a:gd name="T6" fmla="*/ 0 w 258"/>
                <a:gd name="T7" fmla="*/ 1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7"/>
                  </a:moveTo>
                  <a:cubicBezTo>
                    <a:pt x="258" y="166"/>
                    <a:pt x="258" y="166"/>
                    <a:pt x="258" y="166"/>
                  </a:cubicBezTo>
                  <a:cubicBezTo>
                    <a:pt x="247" y="112"/>
                    <a:pt x="213" y="63"/>
                    <a:pt x="162" y="34"/>
                  </a:cubicBezTo>
                  <a:cubicBezTo>
                    <a:pt x="111" y="4"/>
                    <a:pt x="52" y="0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65">
              <a:extLst>
                <a:ext uri="{FF2B5EF4-FFF2-40B4-BE49-F238E27FC236}">
                  <a16:creationId xmlns:a16="http://schemas.microsoft.com/office/drawing/2014/main" id="{746ECD9D-C4C1-ABBF-B385-62CE70917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1362075"/>
              <a:ext cx="1228725" cy="790575"/>
            </a:xfrm>
            <a:custGeom>
              <a:avLst/>
              <a:gdLst>
                <a:gd name="T0" fmla="*/ 0 w 258"/>
                <a:gd name="T1" fmla="*/ 166 h 166"/>
                <a:gd name="T2" fmla="*/ 258 w 258"/>
                <a:gd name="T3" fmla="*/ 17 h 166"/>
                <a:gd name="T4" fmla="*/ 96 w 258"/>
                <a:gd name="T5" fmla="*/ 34 h 166"/>
                <a:gd name="T6" fmla="*/ 0 w 25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66"/>
                  </a:moveTo>
                  <a:cubicBezTo>
                    <a:pt x="258" y="17"/>
                    <a:pt x="258" y="17"/>
                    <a:pt x="258" y="17"/>
                  </a:cubicBezTo>
                  <a:cubicBezTo>
                    <a:pt x="206" y="0"/>
                    <a:pt x="147" y="4"/>
                    <a:pt x="96" y="34"/>
                  </a:cubicBezTo>
                  <a:cubicBezTo>
                    <a:pt x="44" y="63"/>
                    <a:pt x="11" y="112"/>
                    <a:pt x="0" y="166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F12FD0B4-D775-8778-B4AB-281288125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124075"/>
              <a:ext cx="1228725" cy="790575"/>
            </a:xfrm>
            <a:custGeom>
              <a:avLst/>
              <a:gdLst>
                <a:gd name="T0" fmla="*/ 0 w 258"/>
                <a:gd name="T1" fmla="*/ 17 h 166"/>
                <a:gd name="T2" fmla="*/ 258 w 258"/>
                <a:gd name="T3" fmla="*/ 166 h 166"/>
                <a:gd name="T4" fmla="*/ 162 w 258"/>
                <a:gd name="T5" fmla="*/ 34 h 166"/>
                <a:gd name="T6" fmla="*/ 0 w 258"/>
                <a:gd name="T7" fmla="*/ 1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7"/>
                  </a:moveTo>
                  <a:cubicBezTo>
                    <a:pt x="258" y="166"/>
                    <a:pt x="258" y="166"/>
                    <a:pt x="258" y="166"/>
                  </a:cubicBezTo>
                  <a:cubicBezTo>
                    <a:pt x="247" y="112"/>
                    <a:pt x="213" y="63"/>
                    <a:pt x="162" y="34"/>
                  </a:cubicBezTo>
                  <a:cubicBezTo>
                    <a:pt x="111" y="4"/>
                    <a:pt x="52" y="0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9060E759-708B-81DA-7D61-A5E4FD15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124075"/>
              <a:ext cx="1228725" cy="790575"/>
            </a:xfrm>
            <a:custGeom>
              <a:avLst/>
              <a:gdLst>
                <a:gd name="T0" fmla="*/ 0 w 258"/>
                <a:gd name="T1" fmla="*/ 166 h 166"/>
                <a:gd name="T2" fmla="*/ 258 w 258"/>
                <a:gd name="T3" fmla="*/ 17 h 166"/>
                <a:gd name="T4" fmla="*/ 96 w 258"/>
                <a:gd name="T5" fmla="*/ 34 h 166"/>
                <a:gd name="T6" fmla="*/ 0 w 25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66"/>
                  </a:moveTo>
                  <a:cubicBezTo>
                    <a:pt x="258" y="17"/>
                    <a:pt x="258" y="17"/>
                    <a:pt x="258" y="17"/>
                  </a:cubicBezTo>
                  <a:cubicBezTo>
                    <a:pt x="206" y="0"/>
                    <a:pt x="147" y="4"/>
                    <a:pt x="96" y="34"/>
                  </a:cubicBezTo>
                  <a:cubicBezTo>
                    <a:pt x="44" y="63"/>
                    <a:pt x="11" y="112"/>
                    <a:pt x="0" y="1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C1BC18FF-D435-8372-8D36-F0A2E2FF1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886075"/>
              <a:ext cx="1228725" cy="790575"/>
            </a:xfrm>
            <a:custGeom>
              <a:avLst/>
              <a:gdLst>
                <a:gd name="T0" fmla="*/ 0 w 258"/>
                <a:gd name="T1" fmla="*/ 17 h 166"/>
                <a:gd name="T2" fmla="*/ 258 w 258"/>
                <a:gd name="T3" fmla="*/ 166 h 166"/>
                <a:gd name="T4" fmla="*/ 162 w 258"/>
                <a:gd name="T5" fmla="*/ 34 h 166"/>
                <a:gd name="T6" fmla="*/ 0 w 258"/>
                <a:gd name="T7" fmla="*/ 1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7"/>
                  </a:moveTo>
                  <a:cubicBezTo>
                    <a:pt x="258" y="166"/>
                    <a:pt x="258" y="166"/>
                    <a:pt x="258" y="166"/>
                  </a:cubicBezTo>
                  <a:cubicBezTo>
                    <a:pt x="247" y="112"/>
                    <a:pt x="213" y="63"/>
                    <a:pt x="162" y="34"/>
                  </a:cubicBezTo>
                  <a:cubicBezTo>
                    <a:pt x="111" y="4"/>
                    <a:pt x="52" y="0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D7BE903D-C298-1952-7991-8E31C2AF2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886075"/>
              <a:ext cx="1228725" cy="790575"/>
            </a:xfrm>
            <a:custGeom>
              <a:avLst/>
              <a:gdLst>
                <a:gd name="T0" fmla="*/ 0 w 258"/>
                <a:gd name="T1" fmla="*/ 166 h 166"/>
                <a:gd name="T2" fmla="*/ 258 w 258"/>
                <a:gd name="T3" fmla="*/ 17 h 166"/>
                <a:gd name="T4" fmla="*/ 96 w 258"/>
                <a:gd name="T5" fmla="*/ 34 h 166"/>
                <a:gd name="T6" fmla="*/ 0 w 25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66"/>
                  </a:moveTo>
                  <a:cubicBezTo>
                    <a:pt x="258" y="17"/>
                    <a:pt x="258" y="17"/>
                    <a:pt x="258" y="17"/>
                  </a:cubicBezTo>
                  <a:cubicBezTo>
                    <a:pt x="206" y="0"/>
                    <a:pt x="147" y="4"/>
                    <a:pt x="96" y="34"/>
                  </a:cubicBezTo>
                  <a:cubicBezTo>
                    <a:pt x="44" y="63"/>
                    <a:pt x="11" y="112"/>
                    <a:pt x="0" y="1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B607DCA6-6024-D362-9330-8AFFBBB8A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87376" y="280988"/>
              <a:ext cx="2457450" cy="3838575"/>
              <a:chOff x="587376" y="280988"/>
              <a:chExt cx="2457450" cy="3838575"/>
            </a:xfrm>
          </p:grpSpPr>
          <p:sp>
            <p:nvSpPr>
              <p:cNvPr id="91" name="Line 63">
                <a:extLst>
                  <a:ext uri="{FF2B5EF4-FFF2-40B4-BE49-F238E27FC236}">
                    <a16:creationId xmlns:a16="http://schemas.microsoft.com/office/drawing/2014/main" id="{3B80B578-9153-AA37-CCF4-1C530CE74F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" name="Line 66">
                <a:extLst>
                  <a:ext uri="{FF2B5EF4-FFF2-40B4-BE49-F238E27FC236}">
                    <a16:creationId xmlns:a16="http://schemas.microsoft.com/office/drawing/2014/main" id="{70FF2BF6-5E2B-13B9-B292-51297D0F07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1443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" name="Line 67">
                <a:extLst>
                  <a:ext uri="{FF2B5EF4-FFF2-40B4-BE49-F238E27FC236}">
                    <a16:creationId xmlns:a16="http://schemas.microsoft.com/office/drawing/2014/main" id="{10EEC0DE-2FA0-2991-F09B-FDB7F90BCF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280988"/>
                <a:ext cx="0" cy="3838575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" name="Line 80">
                <a:extLst>
                  <a:ext uri="{FF2B5EF4-FFF2-40B4-BE49-F238E27FC236}">
                    <a16:creationId xmlns:a16="http://schemas.microsoft.com/office/drawing/2014/main" id="{FD5727E7-2D7B-1745-2AFE-EE92B123D0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" name="Line 83">
                <a:extLst>
                  <a:ext uri="{FF2B5EF4-FFF2-40B4-BE49-F238E27FC236}">
                    <a16:creationId xmlns:a16="http://schemas.microsoft.com/office/drawing/2014/main" id="{7E599577-4F0E-E46B-8F38-5DE84B9EB3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2205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" name="Line 86">
                <a:extLst>
                  <a:ext uri="{FF2B5EF4-FFF2-40B4-BE49-F238E27FC236}">
                    <a16:creationId xmlns:a16="http://schemas.microsoft.com/office/drawing/2014/main" id="{EBC3501F-ACA9-9716-54B2-308F761A35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" name="Line 89">
                <a:extLst>
                  <a:ext uri="{FF2B5EF4-FFF2-40B4-BE49-F238E27FC236}">
                    <a16:creationId xmlns:a16="http://schemas.microsoft.com/office/drawing/2014/main" id="{8F837063-D92B-EA3A-1299-475B6632C0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2967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1A340BC-A6D3-539D-CB1E-965CF9C5D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8900000" flipV="1">
            <a:off x="917093" y="3213810"/>
            <a:ext cx="2457450" cy="3838575"/>
            <a:chOff x="587376" y="280988"/>
            <a:chExt cx="2457450" cy="3838575"/>
          </a:xfrm>
        </p:grpSpPr>
        <p:sp>
          <p:nvSpPr>
            <p:cNvPr id="99" name="Freeform 64">
              <a:extLst>
                <a:ext uri="{FF2B5EF4-FFF2-40B4-BE49-F238E27FC236}">
                  <a16:creationId xmlns:a16="http://schemas.microsoft.com/office/drawing/2014/main" id="{7AC7CD44-8A4B-F8A7-C900-0DD35E0E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1443038"/>
              <a:ext cx="1228725" cy="790575"/>
            </a:xfrm>
            <a:custGeom>
              <a:avLst/>
              <a:gdLst>
                <a:gd name="T0" fmla="*/ 162 w 258"/>
                <a:gd name="T1" fmla="*/ 132 h 166"/>
                <a:gd name="T2" fmla="*/ 258 w 258"/>
                <a:gd name="T3" fmla="*/ 0 h 166"/>
                <a:gd name="T4" fmla="*/ 0 w 258"/>
                <a:gd name="T5" fmla="*/ 149 h 166"/>
                <a:gd name="T6" fmla="*/ 162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162" y="132"/>
                  </a:moveTo>
                  <a:cubicBezTo>
                    <a:pt x="214" y="102"/>
                    <a:pt x="247" y="54"/>
                    <a:pt x="258" y="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52" y="166"/>
                    <a:pt x="111" y="162"/>
                    <a:pt x="162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81">
              <a:extLst>
                <a:ext uri="{FF2B5EF4-FFF2-40B4-BE49-F238E27FC236}">
                  <a16:creationId xmlns:a16="http://schemas.microsoft.com/office/drawing/2014/main" id="{11D7F6C7-DB52-EF70-52AC-898829F0AB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205038"/>
              <a:ext cx="1228725" cy="790575"/>
            </a:xfrm>
            <a:custGeom>
              <a:avLst/>
              <a:gdLst>
                <a:gd name="T0" fmla="*/ 162 w 258"/>
                <a:gd name="T1" fmla="*/ 132 h 166"/>
                <a:gd name="T2" fmla="*/ 258 w 258"/>
                <a:gd name="T3" fmla="*/ 0 h 166"/>
                <a:gd name="T4" fmla="*/ 0 w 258"/>
                <a:gd name="T5" fmla="*/ 149 h 166"/>
                <a:gd name="T6" fmla="*/ 162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162" y="132"/>
                  </a:moveTo>
                  <a:cubicBezTo>
                    <a:pt x="214" y="102"/>
                    <a:pt x="247" y="54"/>
                    <a:pt x="258" y="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52" y="166"/>
                    <a:pt x="111" y="162"/>
                    <a:pt x="162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61">
              <a:extLst>
                <a:ext uri="{FF2B5EF4-FFF2-40B4-BE49-F238E27FC236}">
                  <a16:creationId xmlns:a16="http://schemas.microsoft.com/office/drawing/2014/main" id="{198FB818-8D72-83A8-92A1-DBF959851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1443038"/>
              <a:ext cx="1228725" cy="790575"/>
            </a:xfrm>
            <a:custGeom>
              <a:avLst/>
              <a:gdLst>
                <a:gd name="T0" fmla="*/ 95 w 258"/>
                <a:gd name="T1" fmla="*/ 132 h 166"/>
                <a:gd name="T2" fmla="*/ 258 w 258"/>
                <a:gd name="T3" fmla="*/ 149 h 166"/>
                <a:gd name="T4" fmla="*/ 0 w 258"/>
                <a:gd name="T5" fmla="*/ 0 h 166"/>
                <a:gd name="T6" fmla="*/ 95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95" y="132"/>
                  </a:moveTo>
                  <a:cubicBezTo>
                    <a:pt x="147" y="162"/>
                    <a:pt x="206" y="166"/>
                    <a:pt x="258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4"/>
                    <a:pt x="44" y="102"/>
                    <a:pt x="95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78">
              <a:extLst>
                <a:ext uri="{FF2B5EF4-FFF2-40B4-BE49-F238E27FC236}">
                  <a16:creationId xmlns:a16="http://schemas.microsoft.com/office/drawing/2014/main" id="{3D0C3C81-7CE0-2D78-D02F-F9DCF0501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205038"/>
              <a:ext cx="1228725" cy="790575"/>
            </a:xfrm>
            <a:custGeom>
              <a:avLst/>
              <a:gdLst>
                <a:gd name="T0" fmla="*/ 95 w 258"/>
                <a:gd name="T1" fmla="*/ 132 h 166"/>
                <a:gd name="T2" fmla="*/ 258 w 258"/>
                <a:gd name="T3" fmla="*/ 149 h 166"/>
                <a:gd name="T4" fmla="*/ 0 w 258"/>
                <a:gd name="T5" fmla="*/ 0 h 166"/>
                <a:gd name="T6" fmla="*/ 95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95" y="132"/>
                  </a:moveTo>
                  <a:cubicBezTo>
                    <a:pt x="147" y="162"/>
                    <a:pt x="206" y="166"/>
                    <a:pt x="258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4"/>
                    <a:pt x="44" y="102"/>
                    <a:pt x="95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84">
              <a:extLst>
                <a:ext uri="{FF2B5EF4-FFF2-40B4-BE49-F238E27FC236}">
                  <a16:creationId xmlns:a16="http://schemas.microsoft.com/office/drawing/2014/main" id="{0C7ED120-F30B-14AB-5B2F-B022C8668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967038"/>
              <a:ext cx="1228725" cy="790575"/>
            </a:xfrm>
            <a:custGeom>
              <a:avLst/>
              <a:gdLst>
                <a:gd name="T0" fmla="*/ 95 w 258"/>
                <a:gd name="T1" fmla="*/ 132 h 166"/>
                <a:gd name="T2" fmla="*/ 258 w 258"/>
                <a:gd name="T3" fmla="*/ 149 h 166"/>
                <a:gd name="T4" fmla="*/ 0 w 258"/>
                <a:gd name="T5" fmla="*/ 0 h 166"/>
                <a:gd name="T6" fmla="*/ 95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95" y="132"/>
                  </a:moveTo>
                  <a:cubicBezTo>
                    <a:pt x="147" y="162"/>
                    <a:pt x="206" y="166"/>
                    <a:pt x="258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4"/>
                    <a:pt x="44" y="102"/>
                    <a:pt x="95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87">
              <a:extLst>
                <a:ext uri="{FF2B5EF4-FFF2-40B4-BE49-F238E27FC236}">
                  <a16:creationId xmlns:a16="http://schemas.microsoft.com/office/drawing/2014/main" id="{60788874-2352-19A7-D664-0106854D9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967038"/>
              <a:ext cx="1228725" cy="790575"/>
            </a:xfrm>
            <a:custGeom>
              <a:avLst/>
              <a:gdLst>
                <a:gd name="T0" fmla="*/ 162 w 258"/>
                <a:gd name="T1" fmla="*/ 132 h 166"/>
                <a:gd name="T2" fmla="*/ 258 w 258"/>
                <a:gd name="T3" fmla="*/ 0 h 166"/>
                <a:gd name="T4" fmla="*/ 0 w 258"/>
                <a:gd name="T5" fmla="*/ 149 h 166"/>
                <a:gd name="T6" fmla="*/ 162 w 258"/>
                <a:gd name="T7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162" y="132"/>
                  </a:moveTo>
                  <a:cubicBezTo>
                    <a:pt x="214" y="102"/>
                    <a:pt x="247" y="54"/>
                    <a:pt x="258" y="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52" y="166"/>
                    <a:pt x="111" y="162"/>
                    <a:pt x="162" y="1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60">
              <a:extLst>
                <a:ext uri="{FF2B5EF4-FFF2-40B4-BE49-F238E27FC236}">
                  <a16:creationId xmlns:a16="http://schemas.microsoft.com/office/drawing/2014/main" id="{88B03378-17C4-9F0A-14DE-B0D14C3A5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80988"/>
              <a:ext cx="319088" cy="1419225"/>
            </a:xfrm>
            <a:custGeom>
              <a:avLst/>
              <a:gdLst>
                <a:gd name="T0" fmla="*/ 0 w 67"/>
                <a:gd name="T1" fmla="*/ 0 h 298"/>
                <a:gd name="T2" fmla="*/ 0 w 67"/>
                <a:gd name="T3" fmla="*/ 298 h 298"/>
                <a:gd name="T4" fmla="*/ 67 w 67"/>
                <a:gd name="T5" fmla="*/ 149 h 298"/>
                <a:gd name="T6" fmla="*/ 0 w 67"/>
                <a:gd name="T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98">
                  <a:moveTo>
                    <a:pt x="0" y="0"/>
                  </a:moveTo>
                  <a:cubicBezTo>
                    <a:pt x="0" y="298"/>
                    <a:pt x="0" y="298"/>
                    <a:pt x="0" y="298"/>
                  </a:cubicBezTo>
                  <a:cubicBezTo>
                    <a:pt x="41" y="261"/>
                    <a:pt x="67" y="208"/>
                    <a:pt x="67" y="149"/>
                  </a:cubicBezTo>
                  <a:cubicBezTo>
                    <a:pt x="67" y="89"/>
                    <a:pt x="41" y="36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59">
              <a:extLst>
                <a:ext uri="{FF2B5EF4-FFF2-40B4-BE49-F238E27FC236}">
                  <a16:creationId xmlns:a16="http://schemas.microsoft.com/office/drawing/2014/main" id="{AF0D137B-1827-9F4C-03BB-6D7F26FF5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97013" y="280988"/>
              <a:ext cx="319088" cy="1419225"/>
            </a:xfrm>
            <a:custGeom>
              <a:avLst/>
              <a:gdLst>
                <a:gd name="T0" fmla="*/ 0 w 67"/>
                <a:gd name="T1" fmla="*/ 149 h 298"/>
                <a:gd name="T2" fmla="*/ 67 w 67"/>
                <a:gd name="T3" fmla="*/ 298 h 298"/>
                <a:gd name="T4" fmla="*/ 67 w 67"/>
                <a:gd name="T5" fmla="*/ 0 h 298"/>
                <a:gd name="T6" fmla="*/ 0 w 67"/>
                <a:gd name="T7" fmla="*/ 14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98">
                  <a:moveTo>
                    <a:pt x="0" y="149"/>
                  </a:moveTo>
                  <a:cubicBezTo>
                    <a:pt x="0" y="208"/>
                    <a:pt x="26" y="261"/>
                    <a:pt x="67" y="298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36"/>
                    <a:pt x="0" y="89"/>
                    <a:pt x="0" y="14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62">
              <a:extLst>
                <a:ext uri="{FF2B5EF4-FFF2-40B4-BE49-F238E27FC236}">
                  <a16:creationId xmlns:a16="http://schemas.microsoft.com/office/drawing/2014/main" id="{F0D58801-920F-64E9-DD6A-9E41DB9CE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1390651"/>
              <a:ext cx="1228725" cy="761999"/>
            </a:xfrm>
            <a:custGeom>
              <a:avLst/>
              <a:gdLst>
                <a:gd name="T0" fmla="*/ 0 w 258"/>
                <a:gd name="T1" fmla="*/ 17 h 166"/>
                <a:gd name="T2" fmla="*/ 258 w 258"/>
                <a:gd name="T3" fmla="*/ 166 h 166"/>
                <a:gd name="T4" fmla="*/ 162 w 258"/>
                <a:gd name="T5" fmla="*/ 34 h 166"/>
                <a:gd name="T6" fmla="*/ 0 w 258"/>
                <a:gd name="T7" fmla="*/ 1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7"/>
                  </a:moveTo>
                  <a:cubicBezTo>
                    <a:pt x="258" y="166"/>
                    <a:pt x="258" y="166"/>
                    <a:pt x="258" y="166"/>
                  </a:cubicBezTo>
                  <a:cubicBezTo>
                    <a:pt x="247" y="112"/>
                    <a:pt x="213" y="63"/>
                    <a:pt x="162" y="34"/>
                  </a:cubicBezTo>
                  <a:cubicBezTo>
                    <a:pt x="111" y="4"/>
                    <a:pt x="52" y="0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65">
              <a:extLst>
                <a:ext uri="{FF2B5EF4-FFF2-40B4-BE49-F238E27FC236}">
                  <a16:creationId xmlns:a16="http://schemas.microsoft.com/office/drawing/2014/main" id="{1196BF7F-0B7D-24CC-1BF8-28DE94B28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1362075"/>
              <a:ext cx="1228725" cy="790575"/>
            </a:xfrm>
            <a:custGeom>
              <a:avLst/>
              <a:gdLst>
                <a:gd name="T0" fmla="*/ 0 w 258"/>
                <a:gd name="T1" fmla="*/ 166 h 166"/>
                <a:gd name="T2" fmla="*/ 258 w 258"/>
                <a:gd name="T3" fmla="*/ 17 h 166"/>
                <a:gd name="T4" fmla="*/ 96 w 258"/>
                <a:gd name="T5" fmla="*/ 34 h 166"/>
                <a:gd name="T6" fmla="*/ 0 w 25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66"/>
                  </a:moveTo>
                  <a:cubicBezTo>
                    <a:pt x="258" y="17"/>
                    <a:pt x="258" y="17"/>
                    <a:pt x="258" y="17"/>
                  </a:cubicBezTo>
                  <a:cubicBezTo>
                    <a:pt x="206" y="0"/>
                    <a:pt x="147" y="4"/>
                    <a:pt x="96" y="34"/>
                  </a:cubicBezTo>
                  <a:cubicBezTo>
                    <a:pt x="44" y="63"/>
                    <a:pt x="11" y="112"/>
                    <a:pt x="0" y="166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79">
              <a:extLst>
                <a:ext uri="{FF2B5EF4-FFF2-40B4-BE49-F238E27FC236}">
                  <a16:creationId xmlns:a16="http://schemas.microsoft.com/office/drawing/2014/main" id="{0055D8F4-D194-4E40-FA91-94F7A1AEC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124075"/>
              <a:ext cx="1228725" cy="790575"/>
            </a:xfrm>
            <a:custGeom>
              <a:avLst/>
              <a:gdLst>
                <a:gd name="T0" fmla="*/ 0 w 258"/>
                <a:gd name="T1" fmla="*/ 17 h 166"/>
                <a:gd name="T2" fmla="*/ 258 w 258"/>
                <a:gd name="T3" fmla="*/ 166 h 166"/>
                <a:gd name="T4" fmla="*/ 162 w 258"/>
                <a:gd name="T5" fmla="*/ 34 h 166"/>
                <a:gd name="T6" fmla="*/ 0 w 258"/>
                <a:gd name="T7" fmla="*/ 1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7"/>
                  </a:moveTo>
                  <a:cubicBezTo>
                    <a:pt x="258" y="166"/>
                    <a:pt x="258" y="166"/>
                    <a:pt x="258" y="166"/>
                  </a:cubicBezTo>
                  <a:cubicBezTo>
                    <a:pt x="247" y="112"/>
                    <a:pt x="213" y="63"/>
                    <a:pt x="162" y="34"/>
                  </a:cubicBezTo>
                  <a:cubicBezTo>
                    <a:pt x="111" y="4"/>
                    <a:pt x="52" y="0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82">
              <a:extLst>
                <a:ext uri="{FF2B5EF4-FFF2-40B4-BE49-F238E27FC236}">
                  <a16:creationId xmlns:a16="http://schemas.microsoft.com/office/drawing/2014/main" id="{CBF5427B-8B0F-8276-A243-4B27DA41C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124075"/>
              <a:ext cx="1228725" cy="790575"/>
            </a:xfrm>
            <a:custGeom>
              <a:avLst/>
              <a:gdLst>
                <a:gd name="T0" fmla="*/ 0 w 258"/>
                <a:gd name="T1" fmla="*/ 166 h 166"/>
                <a:gd name="T2" fmla="*/ 258 w 258"/>
                <a:gd name="T3" fmla="*/ 17 h 166"/>
                <a:gd name="T4" fmla="*/ 96 w 258"/>
                <a:gd name="T5" fmla="*/ 34 h 166"/>
                <a:gd name="T6" fmla="*/ 0 w 25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66"/>
                  </a:moveTo>
                  <a:cubicBezTo>
                    <a:pt x="258" y="17"/>
                    <a:pt x="258" y="17"/>
                    <a:pt x="258" y="17"/>
                  </a:cubicBezTo>
                  <a:cubicBezTo>
                    <a:pt x="206" y="0"/>
                    <a:pt x="147" y="4"/>
                    <a:pt x="96" y="34"/>
                  </a:cubicBezTo>
                  <a:cubicBezTo>
                    <a:pt x="44" y="63"/>
                    <a:pt x="11" y="112"/>
                    <a:pt x="0" y="1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85">
              <a:extLst>
                <a:ext uri="{FF2B5EF4-FFF2-40B4-BE49-F238E27FC236}">
                  <a16:creationId xmlns:a16="http://schemas.microsoft.com/office/drawing/2014/main" id="{200EE055-2A12-AA92-46E4-2FA8D7BA3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7376" y="2886075"/>
              <a:ext cx="1228725" cy="790575"/>
            </a:xfrm>
            <a:custGeom>
              <a:avLst/>
              <a:gdLst>
                <a:gd name="T0" fmla="*/ 0 w 258"/>
                <a:gd name="T1" fmla="*/ 17 h 166"/>
                <a:gd name="T2" fmla="*/ 258 w 258"/>
                <a:gd name="T3" fmla="*/ 166 h 166"/>
                <a:gd name="T4" fmla="*/ 162 w 258"/>
                <a:gd name="T5" fmla="*/ 34 h 166"/>
                <a:gd name="T6" fmla="*/ 0 w 258"/>
                <a:gd name="T7" fmla="*/ 1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7"/>
                  </a:moveTo>
                  <a:cubicBezTo>
                    <a:pt x="258" y="166"/>
                    <a:pt x="258" y="166"/>
                    <a:pt x="258" y="166"/>
                  </a:cubicBezTo>
                  <a:cubicBezTo>
                    <a:pt x="247" y="112"/>
                    <a:pt x="213" y="63"/>
                    <a:pt x="162" y="34"/>
                  </a:cubicBezTo>
                  <a:cubicBezTo>
                    <a:pt x="111" y="4"/>
                    <a:pt x="52" y="0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88">
              <a:extLst>
                <a:ext uri="{FF2B5EF4-FFF2-40B4-BE49-F238E27FC236}">
                  <a16:creationId xmlns:a16="http://schemas.microsoft.com/office/drawing/2014/main" id="{3C38B1EC-E4D2-BF06-976B-C14979A12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6101" y="2886075"/>
              <a:ext cx="1228725" cy="790575"/>
            </a:xfrm>
            <a:custGeom>
              <a:avLst/>
              <a:gdLst>
                <a:gd name="T0" fmla="*/ 0 w 258"/>
                <a:gd name="T1" fmla="*/ 166 h 166"/>
                <a:gd name="T2" fmla="*/ 258 w 258"/>
                <a:gd name="T3" fmla="*/ 17 h 166"/>
                <a:gd name="T4" fmla="*/ 96 w 258"/>
                <a:gd name="T5" fmla="*/ 34 h 166"/>
                <a:gd name="T6" fmla="*/ 0 w 25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66">
                  <a:moveTo>
                    <a:pt x="0" y="166"/>
                  </a:moveTo>
                  <a:cubicBezTo>
                    <a:pt x="258" y="17"/>
                    <a:pt x="258" y="17"/>
                    <a:pt x="258" y="17"/>
                  </a:cubicBezTo>
                  <a:cubicBezTo>
                    <a:pt x="206" y="0"/>
                    <a:pt x="147" y="4"/>
                    <a:pt x="96" y="34"/>
                  </a:cubicBezTo>
                  <a:cubicBezTo>
                    <a:pt x="44" y="63"/>
                    <a:pt x="11" y="112"/>
                    <a:pt x="0" y="1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5BCF6A29-31B0-2441-356B-86247D86D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87376" y="280988"/>
              <a:ext cx="2457450" cy="3838575"/>
              <a:chOff x="587376" y="280988"/>
              <a:chExt cx="2457450" cy="3838575"/>
            </a:xfrm>
          </p:grpSpPr>
          <p:sp>
            <p:nvSpPr>
              <p:cNvPr id="114" name="Line 63">
                <a:extLst>
                  <a:ext uri="{FF2B5EF4-FFF2-40B4-BE49-F238E27FC236}">
                    <a16:creationId xmlns:a16="http://schemas.microsoft.com/office/drawing/2014/main" id="{6EB6905C-ACF6-9AF1-664F-5C0FED8A66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5" name="Line 66">
                <a:extLst>
                  <a:ext uri="{FF2B5EF4-FFF2-40B4-BE49-F238E27FC236}">
                    <a16:creationId xmlns:a16="http://schemas.microsoft.com/office/drawing/2014/main" id="{0E262CE0-BAF1-8146-35BB-AC059F7292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1443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6" name="Line 67">
                <a:extLst>
                  <a:ext uri="{FF2B5EF4-FFF2-40B4-BE49-F238E27FC236}">
                    <a16:creationId xmlns:a16="http://schemas.microsoft.com/office/drawing/2014/main" id="{191EBC3F-760E-86C1-8B21-A117912C6C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280988"/>
                <a:ext cx="0" cy="3838575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7" name="Line 80">
                <a:extLst>
                  <a:ext uri="{FF2B5EF4-FFF2-40B4-BE49-F238E27FC236}">
                    <a16:creationId xmlns:a16="http://schemas.microsoft.com/office/drawing/2014/main" id="{53EAD6B4-1599-2782-D593-2D6148973A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8" name="Line 83">
                <a:extLst>
                  <a:ext uri="{FF2B5EF4-FFF2-40B4-BE49-F238E27FC236}">
                    <a16:creationId xmlns:a16="http://schemas.microsoft.com/office/drawing/2014/main" id="{809484DC-53A9-6DF0-B3E7-61C4BBC6D2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2205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9" name="Line 86">
                <a:extLst>
                  <a:ext uri="{FF2B5EF4-FFF2-40B4-BE49-F238E27FC236}">
                    <a16:creationId xmlns:a16="http://schemas.microsoft.com/office/drawing/2014/main" id="{631B2D90-841F-130E-48D8-D77FD39A8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0" name="Line 89">
                <a:extLst>
                  <a:ext uri="{FF2B5EF4-FFF2-40B4-BE49-F238E27FC236}">
                    <a16:creationId xmlns:a16="http://schemas.microsoft.com/office/drawing/2014/main" id="{54CE9CB3-DC61-CF9B-41AF-A855A9A7FE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816101" y="2967038"/>
                <a:ext cx="1228725" cy="709613"/>
              </a:xfrm>
              <a:prstGeom prst="line">
                <a:avLst/>
              </a:prstGeom>
              <a:noFill/>
              <a:ln w="12700" cap="rnd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B2F52A-503B-3D02-DD9B-CD13E1192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EA1EAF5E-FFB3-BD50-2D80-15B1A519F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6D9679-CDB7-1A17-8236-8B08D90E8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11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08188DE9-5A5D-940E-A9B9-5CFB3A7C1A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164" y="400049"/>
            <a:ext cx="11047042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34A48A-4B33-4D5B-B419-07841EB5890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68164" y="1997132"/>
            <a:ext cx="4105436" cy="4232218"/>
          </a:xfrm>
        </p:spPr>
        <p:txBody>
          <a:bodyPr lIns="0">
            <a:normAutofit/>
          </a:bodyPr>
          <a:lstStyle>
            <a:lvl1pPr marL="0" indent="0">
              <a:lnSpc>
                <a:spcPct val="130000"/>
              </a:lnSpc>
              <a:buNone/>
              <a:defRPr sz="1800"/>
            </a:lvl1pPr>
            <a:lvl2pPr marL="360000" indent="0">
              <a:lnSpc>
                <a:spcPct val="130000"/>
              </a:lnSpc>
              <a:buNone/>
              <a:defRPr sz="1800"/>
            </a:lvl2pPr>
            <a:lvl3pPr marL="720000" indent="0">
              <a:lnSpc>
                <a:spcPct val="130000"/>
              </a:lnSpc>
              <a:buNone/>
              <a:defRPr sz="1800"/>
            </a:lvl3pPr>
            <a:lvl4pPr marL="1080000" indent="0">
              <a:lnSpc>
                <a:spcPct val="130000"/>
              </a:lnSpc>
              <a:buNone/>
              <a:defRPr sz="1800"/>
            </a:lvl4pPr>
            <a:lvl5pPr marL="1440000" indent="0">
              <a:lnSpc>
                <a:spcPct val="130000"/>
              </a:lnSpc>
              <a:buNone/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4167E6-4D04-7A2D-23CD-96BBAF8BB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8164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C648438-1E2A-193E-BB18-7CBA2B492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04BF0ED-9E99-363F-C319-90444F339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5F4DA9D-3116-000E-0A7B-D7B93F324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98CFB27C-609E-49B0-CA37-A6CCB5E9DC5C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4833938" y="1997075"/>
            <a:ext cx="6781268" cy="423221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table</a:t>
            </a:r>
          </a:p>
        </p:txBody>
      </p:sp>
    </p:spTree>
    <p:extLst>
      <p:ext uri="{BB962C8B-B14F-4D97-AF65-F5344CB8AC3E}">
        <p14:creationId xmlns:p14="http://schemas.microsoft.com/office/powerpoint/2010/main" val="3826740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>
            <a:extLst>
              <a:ext uri="{FF2B5EF4-FFF2-40B4-BE49-F238E27FC236}">
                <a16:creationId xmlns:a16="http://schemas.microsoft.com/office/drawing/2014/main" id="{120C2CE9-09D7-C315-9A26-E750905F8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7636" y="400049"/>
            <a:ext cx="8467760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5F0A77-8ECB-36B0-0483-E734AB12FD7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57636" y="1997132"/>
            <a:ext cx="5597686" cy="4356056"/>
          </a:xfrm>
        </p:spPr>
        <p:txBody>
          <a:bodyPr lIns="0">
            <a:normAutofit/>
          </a:bodyPr>
          <a:lstStyle>
            <a:lvl1pPr marL="0" indent="0">
              <a:lnSpc>
                <a:spcPct val="130000"/>
              </a:lnSpc>
              <a:buNone/>
              <a:defRPr sz="1800"/>
            </a:lvl1pPr>
            <a:lvl2pPr marL="64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2pPr>
            <a:lvl3pPr marL="720000" indent="0">
              <a:lnSpc>
                <a:spcPct val="130000"/>
              </a:lnSpc>
              <a:buNone/>
              <a:defRPr sz="1800"/>
            </a:lvl3pPr>
            <a:lvl4pPr marL="1080000" indent="0">
              <a:lnSpc>
                <a:spcPct val="130000"/>
              </a:lnSpc>
              <a:buNone/>
              <a:defRPr sz="1800"/>
            </a:lvl4pPr>
            <a:lvl5pPr marL="1440000" indent="0">
              <a:lnSpc>
                <a:spcPct val="130000"/>
              </a:lnSpc>
              <a:buNone/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CB4063C8-82E1-0B52-0D41-B642726AD1E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945821" y="1997134"/>
            <a:ext cx="2679575" cy="435605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374DF95-81A4-1CFF-D87E-1DBCA565C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85095" y="457964"/>
            <a:ext cx="2211229" cy="2707415"/>
            <a:chOff x="9728105" y="457964"/>
            <a:chExt cx="2211229" cy="270741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15172FB-4F23-B7CE-4A45-A96A16F64C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940728" y="245341"/>
              <a:ext cx="1785984" cy="2211229"/>
              <a:chOff x="3125006" y="3171595"/>
              <a:chExt cx="1785984" cy="2211229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78A1988F-4EE5-01C8-E1E2-EE21A6AF8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59707535-B3AB-7212-B069-A366ABAFE2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E14A54E3-A9EA-3476-B996-946D455F356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Rectangle 30">
                  <a:extLst>
                    <a:ext uri="{FF2B5EF4-FFF2-40B4-BE49-F238E27FC236}">
                      <a16:creationId xmlns:a16="http://schemas.microsoft.com/office/drawing/2014/main" id="{8096AB25-3A2B-B9B7-A68E-1974E3ED87A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7" name="Rectangle 30">
                  <a:extLst>
                    <a:ext uri="{FF2B5EF4-FFF2-40B4-BE49-F238E27FC236}">
                      <a16:creationId xmlns:a16="http://schemas.microsoft.com/office/drawing/2014/main" id="{2085403A-97EF-4203-C58B-E41070E516F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B2F8BD77-64E1-4FBD-81A4-E43A307C93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323A0F3A-5730-3AFC-409F-6A67460C5A7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70681FEE-64CB-7074-366C-42CED63713A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8813273-0B3B-17D4-89E5-22B5D6407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10400269" y="1917604"/>
              <a:ext cx="633413" cy="1862138"/>
              <a:chOff x="5959193" y="333389"/>
              <a:chExt cx="633413" cy="1862138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DEE50A8-DEB8-82E4-6939-22346B41BF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959192" y="333389"/>
                <a:ext cx="633413" cy="1419225"/>
                <a:chOff x="5959192" y="333389"/>
                <a:chExt cx="633413" cy="1419225"/>
              </a:xfrm>
            </p:grpSpPr>
            <p:sp>
              <p:nvSpPr>
                <p:cNvPr id="98" name="Freeform 68">
                  <a:extLst>
                    <a:ext uri="{FF2B5EF4-FFF2-40B4-BE49-F238E27FC236}">
                      <a16:creationId xmlns:a16="http://schemas.microsoft.com/office/drawing/2014/main" id="{7C268328-6EF0-F968-28D1-9F0E5B0177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959192" y="333389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9" name="Freeform 69">
                  <a:extLst>
                    <a:ext uri="{FF2B5EF4-FFF2-40B4-BE49-F238E27FC236}">
                      <a16:creationId xmlns:a16="http://schemas.microsoft.com/office/drawing/2014/main" id="{37BFDF79-1029-8C4B-621E-4A6C9DFB6D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278280" y="333389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97" name="Line 70">
                <a:extLst>
                  <a:ext uri="{FF2B5EF4-FFF2-40B4-BE49-F238E27FC236}">
                    <a16:creationId xmlns:a16="http://schemas.microsoft.com/office/drawing/2014/main" id="{20958208-D7CF-3479-7930-E3FB39DAA4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 userDrawn="1"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278281" y="333389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5445BB5-50E8-C707-7C74-32796AC98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268449" y="3721100"/>
            <a:ext cx="2211229" cy="2707415"/>
            <a:chOff x="9728105" y="457964"/>
            <a:chExt cx="2211229" cy="2707415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0348311-F256-5764-CF61-E4D36CE7B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940728" y="245341"/>
              <a:ext cx="1785984" cy="2211229"/>
              <a:chOff x="3125006" y="3171595"/>
              <a:chExt cx="1785984" cy="2211229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965C0C66-56A0-6241-4611-3A2493CC25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EACD9C93-31AC-1752-5BBC-966E9B2DBF9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AD9C47F5-E53F-7F26-B78D-C86305CF012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1" name="Rectangle 30">
                  <a:extLst>
                    <a:ext uri="{FF2B5EF4-FFF2-40B4-BE49-F238E27FC236}">
                      <a16:creationId xmlns:a16="http://schemas.microsoft.com/office/drawing/2014/main" id="{83DE65FD-926B-50A2-C5CD-C1ED2C6BFD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2" name="Rectangle 30">
                  <a:extLst>
                    <a:ext uri="{FF2B5EF4-FFF2-40B4-BE49-F238E27FC236}">
                      <a16:creationId xmlns:a16="http://schemas.microsoft.com/office/drawing/2014/main" id="{B2D4F39F-E241-2969-4965-6940516FC55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38E667E2-23D6-06EC-B435-059EACC04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76B00091-7194-5945-8734-F08C954FA76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BBC29BA4-16A3-1452-4146-20264C0146C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DEF5151-E1C8-79DA-AA94-F406CE561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10400269" y="1917604"/>
              <a:ext cx="633413" cy="1862138"/>
              <a:chOff x="5959193" y="333389"/>
              <a:chExt cx="633413" cy="1862138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63FFA48-1F7E-5963-4AAD-A6E2C1D4B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959192" y="333389"/>
                <a:ext cx="633413" cy="1419225"/>
                <a:chOff x="5959192" y="333389"/>
                <a:chExt cx="633413" cy="1419225"/>
              </a:xfrm>
            </p:grpSpPr>
            <p:sp>
              <p:nvSpPr>
                <p:cNvPr id="113" name="Freeform 68">
                  <a:extLst>
                    <a:ext uri="{FF2B5EF4-FFF2-40B4-BE49-F238E27FC236}">
                      <a16:creationId xmlns:a16="http://schemas.microsoft.com/office/drawing/2014/main" id="{9B0AC0F7-48CE-DBC4-877B-C36BD9A0E2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959192" y="333389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4" name="Freeform 69">
                  <a:extLst>
                    <a:ext uri="{FF2B5EF4-FFF2-40B4-BE49-F238E27FC236}">
                      <a16:creationId xmlns:a16="http://schemas.microsoft.com/office/drawing/2014/main" id="{9CE55AA7-08FE-768A-DFEA-13EE468895E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278280" y="333389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112" name="Line 70">
                <a:extLst>
                  <a:ext uri="{FF2B5EF4-FFF2-40B4-BE49-F238E27FC236}">
                    <a16:creationId xmlns:a16="http://schemas.microsoft.com/office/drawing/2014/main" id="{EE9CD552-7569-2A39-A082-9790C85B6A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 userDrawn="1"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278281" y="333389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9AEDFC-F371-37C8-E0DA-7AAFA49CB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57636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FD4A2EC-3D37-5ED6-3C9F-0CE19E6E5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F4A13167-ABFC-A428-5DDD-7F6BAA8E9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CEF8E96-D06F-D077-7044-401B18EE5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41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0">
            <a:extLst>
              <a:ext uri="{FF2B5EF4-FFF2-40B4-BE49-F238E27FC236}">
                <a16:creationId xmlns:a16="http://schemas.microsoft.com/office/drawing/2014/main" id="{15290885-2BB2-6DEC-1F8F-AA5FF9F3F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164" y="400049"/>
            <a:ext cx="11047042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06F9AAF-6332-F1FC-4AAC-EF9A6B867C25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568324" y="2082801"/>
            <a:ext cx="11055511" cy="385609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table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F8C9F9-EE8B-8F0D-2DF6-5E4D272BD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8164" y="17994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4BD84-5B1C-458E-6F04-4D0EB689E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8164" y="6357168"/>
            <a:ext cx="164198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379A34A7-6D50-3F63-9153-F866AF62D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24B4E-13D0-A782-7ECD-A34870A98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64103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02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0301" y="533292"/>
            <a:ext cx="4132469" cy="221354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98061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E5FA1-697B-6FB5-4F63-346DF5F1703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30067" y="3219450"/>
            <a:ext cx="4128934" cy="3092780"/>
          </a:xfrm>
        </p:spPr>
        <p:txBody>
          <a:bodyPr/>
          <a:lstStyle>
            <a:lvl1pPr marL="0" indent="0" algn="ctr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1pPr>
            <a:lvl2pPr marL="360000" indent="0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2pPr>
            <a:lvl3pPr marL="720000" indent="0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3pPr>
            <a:lvl4pPr marL="1080000" indent="0">
              <a:buNone/>
              <a:defRPr lang="en-US" sz="2000" kern="1200" spc="50" dirty="0" smtClean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4pPr>
            <a:lvl5pPr marL="1440000" indent="0">
              <a:buNone/>
              <a:defRPr lang="en-US" sz="2000" kern="1200" spc="5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Calibri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89466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4522" y="298564"/>
            <a:ext cx="4650901" cy="6260873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9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10" r:id="rId12"/>
    <p:sldLayoutId id="2147483711" r:id="rId13"/>
    <p:sldLayoutId id="2147483712" r:id="rId14"/>
    <p:sldLayoutId id="2147483714" r:id="rId15"/>
    <p:sldLayoutId id="2147483715" r:id="rId16"/>
    <p:sldLayoutId id="2147483716" r:id="rId17"/>
    <p:sldLayoutId id="2147483717" r:id="rId18"/>
    <p:sldLayoutId id="2147483672" r:id="rId19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2" pos="3840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332" y="206477"/>
            <a:ext cx="4650901" cy="3698250"/>
          </a:xfrm>
        </p:spPr>
        <p:txBody>
          <a:bodyPr>
            <a:noAutofit/>
          </a:bodyPr>
          <a:lstStyle/>
          <a:p>
            <a:r>
              <a:rPr lang="en-US" dirty="0"/>
              <a:t>Source Documents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50BE20-7084-417D-39E2-8AC036080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087" y="3588774"/>
            <a:ext cx="3755389" cy="266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6E9532-6DC7-411D-A09F-8413A5B9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C602EC3-0115-4FB6-BAA7-BCA17E61165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55E7B1-B983-2960-851F-641AC8ABC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29" y="777010"/>
            <a:ext cx="11781541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85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BE935-0569-68B2-1EB5-DB7B350A3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2B7AC-3528-83E3-ADAB-413B7448536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ource Documents - Overview &amp; Types of Accounting Documents">
            <a:extLst>
              <a:ext uri="{FF2B5EF4-FFF2-40B4-BE49-F238E27FC236}">
                <a16:creationId xmlns:a16="http://schemas.microsoft.com/office/drawing/2014/main" id="{4269ED25-D56A-42C2-D065-64C52637E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187" y="180975"/>
            <a:ext cx="9753600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76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AF4FC-ACBD-9222-7819-4D937CA4003E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73308-1C95-9CDE-91C3-A284BCC9AF44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69F1570-66E5-4BE7-A806-008B7954B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C5BBFF-992B-CCC0-BF7C-228A20B28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16" y="545690"/>
            <a:ext cx="11396367" cy="568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6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B6B48E8-5759-C91E-6F7B-7A2641E6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FFA796-2DFD-4292-3A6B-9D24FB327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406" y="199101"/>
            <a:ext cx="9647307" cy="47907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536115-28FA-E8DC-A4B8-119832108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48" y="3685516"/>
            <a:ext cx="2269272" cy="297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1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0E91F5FC-6DA0-83CB-7723-13E6C38C94C4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5F4180B-5EDB-DFD9-3FBD-FA3EBBD58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736CEC5-58AE-90BF-ACF2-5D208957E65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8983406" y="3329972"/>
            <a:ext cx="2982452" cy="304624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6005B3-B975-3D46-A03C-63D0BAE95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08" y="277289"/>
            <a:ext cx="8774868" cy="411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7900A-321E-9B5B-1413-B314F2F36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82821C1-AE29-94F4-1DC4-056B031AD7A4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3157538" y="2516884"/>
            <a:ext cx="5597525" cy="3316482"/>
          </a:xfrm>
        </p:spPr>
      </p:pic>
    </p:spTree>
    <p:extLst>
      <p:ext uri="{BB962C8B-B14F-4D97-AF65-F5344CB8AC3E}">
        <p14:creationId xmlns:p14="http://schemas.microsoft.com/office/powerpoint/2010/main" val="24096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8C0A-F532-87F9-2318-0570ADF1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Speaking engagement metrics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8E7DC65E-B0D7-37FB-7465-F1881B2FE5A8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125632543"/>
              </p:ext>
            </p:extLst>
          </p:nvPr>
        </p:nvGraphicFramePr>
        <p:xfrm>
          <a:off x="568325" y="2082800"/>
          <a:ext cx="10213972" cy="385609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553493">
                  <a:extLst>
                    <a:ext uri="{9D8B030D-6E8A-4147-A177-3AD203B41FA5}">
                      <a16:colId xmlns:a16="http://schemas.microsoft.com/office/drawing/2014/main" val="3473963133"/>
                    </a:ext>
                  </a:extLst>
                </a:gridCol>
                <a:gridCol w="2553493">
                  <a:extLst>
                    <a:ext uri="{9D8B030D-6E8A-4147-A177-3AD203B41FA5}">
                      <a16:colId xmlns:a16="http://schemas.microsoft.com/office/drawing/2014/main" val="3896826281"/>
                    </a:ext>
                  </a:extLst>
                </a:gridCol>
                <a:gridCol w="2553493">
                  <a:extLst>
                    <a:ext uri="{9D8B030D-6E8A-4147-A177-3AD203B41FA5}">
                      <a16:colId xmlns:a16="http://schemas.microsoft.com/office/drawing/2014/main" val="1391671866"/>
                    </a:ext>
                  </a:extLst>
                </a:gridCol>
                <a:gridCol w="2553493">
                  <a:extLst>
                    <a:ext uri="{9D8B030D-6E8A-4147-A177-3AD203B41FA5}">
                      <a16:colId xmlns:a16="http://schemas.microsoft.com/office/drawing/2014/main" val="3820157022"/>
                    </a:ext>
                  </a:extLst>
                </a:gridCol>
              </a:tblGrid>
              <a:tr h="33363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Impact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Achieved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1472789"/>
                  </a:ext>
                </a:extLst>
              </a:tr>
              <a:tr h="6980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Audience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366626"/>
                  </a:ext>
                </a:extLst>
              </a:tr>
              <a:tr h="6980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Knowledge retention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6991230"/>
                  </a:ext>
                </a:extLst>
              </a:tr>
              <a:tr h="6980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Post-presentation surveys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 rating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1191369"/>
                  </a:ext>
                </a:extLst>
              </a:tr>
              <a:tr h="6980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Referral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2230751"/>
                  </a:ext>
                </a:extLst>
              </a:tr>
              <a:tr h="6980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Collaboration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86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4155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Brita Tamm</a:t>
            </a:r>
          </a:p>
          <a:p>
            <a:r>
              <a:rPr lang="en-US" dirty="0"/>
              <a:t>502-555-0152</a:t>
            </a:r>
          </a:p>
          <a:p>
            <a:r>
              <a:rPr lang="en-US" dirty="0"/>
              <a:t>brita@firstupconsultants.com</a:t>
            </a:r>
          </a:p>
          <a:p>
            <a:r>
              <a:rPr lang="en-US" dirty="0"/>
              <a:t>www.firstupconsultants.com</a:t>
            </a:r>
          </a:p>
        </p:txBody>
      </p:sp>
    </p:spTree>
    <p:extLst>
      <p:ext uri="{BB962C8B-B14F-4D97-AF65-F5344CB8AC3E}">
        <p14:creationId xmlns:p14="http://schemas.microsoft.com/office/powerpoint/2010/main" val="3103683689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8954E08-A2C8-44D4-BABF-5531D0DF1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EDA63D-DE73-4ED5-BDF0-D3D9FD35E1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AE25C0-66E9-4E74-9814-75E5D2A6CAB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{AF84B70F-38C7-45C3-B750-AFB92D2D9996}tf11158769_win32</Template>
  <TotalTime>21</TotalTime>
  <Words>66</Words>
  <Application>Microsoft Office PowerPoint</Application>
  <PresentationFormat>Widescreen</PresentationFormat>
  <Paragraphs>40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Goudy Old Style</vt:lpstr>
      <vt:lpstr>Wingdings</vt:lpstr>
      <vt:lpstr>FrostyVTI</vt:lpstr>
      <vt:lpstr>Source Documents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Speaking engagement metrics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Trina Schmidt</dc:creator>
  <cp:lastModifiedBy>Trina Schmidt</cp:lastModifiedBy>
  <cp:revision>1</cp:revision>
  <dcterms:created xsi:type="dcterms:W3CDTF">2024-09-26T12:46:41Z</dcterms:created>
  <dcterms:modified xsi:type="dcterms:W3CDTF">2024-09-26T13:08:01Z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