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1666" y="523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slide_dpjqimndtttbtjlyswdg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slide_dpjqimndtttbtjlyswdg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Created from: https://biz.libretexts.org/Bookshelves/Business/Entrepreneurship/Entrepreneurship_(OpenStax)/07%3A_Telling_Your_Entrepreneurial_Story_and_Pitching_the_Idea/7.03%3A_Developing_Pitches_for_Various_Audiences_and_Goals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slide_gosmarzvftzpypmvtbpi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slide_gosmarzvftzpypmvtbpi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slide_vtrsugwsvhfrwkgvywqf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slide_vtrsugwsvhfrwkgvywqf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slide_quufwcetpziiupkgrjmd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slide_quufwcetpziiupkgrjmd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slide_uekedjazfnxlvybdhgax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slide_uekedjazfnxlvybdhgax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slide_mvcogpllyemfggmtljnd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slide_mvcogpllyemfggmtljnd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slide_opsoedohagggiodvxzgz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slide_opsoedohagggiodvxzgz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slide_pfqxfduoulxcaqyeofdd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slide_pfqxfduoulxcaqyeofdd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slide_pasgcomffnzruwzqztuc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slide_pasgcomffnzruwzqztuc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slide_bybbjewrqodiqunxdeiq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slide_bybbjewrqodiqunxdeiq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slide_bqeqkhgvcwnmhfvwvvgy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slide_bqeqkhgvcwnmhfvwvvgy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.jpg"/><Relationship Id="rId4" Type="http://schemas.openxmlformats.org/officeDocument/2006/relationships/hyperlink" Target="https://www.slideshare.net/slideshow/airbnb-first-pitch-deck-editable/45768374#1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381000" y="1333500"/>
            <a:ext cx="82551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Mastering the Art of the Entrepreneurial Pitch</a:t>
            </a:r>
            <a:endParaRPr sz="2400">
              <a:solidFill>
                <a:srgbClr val="FFFFFF"/>
              </a:solidFill>
            </a:endParaRPr>
          </a:p>
        </p:txBody>
      </p:sp>
      <p:pic>
        <p:nvPicPr>
          <p:cNvPr id="3" name="Picture 2" descr="A colorful blocks with letters on a white surface&#10;&#10;Description automatically generated">
            <a:extLst>
              <a:ext uri="{FF2B5EF4-FFF2-40B4-BE49-F238E27FC236}">
                <a16:creationId xmlns:a16="http://schemas.microsoft.com/office/drawing/2014/main" id="{24ACD686-7EFC-2166-0652-1C0D9B4B59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315" y="2258544"/>
            <a:ext cx="3979545" cy="234090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/>
        </p:nvSpPr>
        <p:spPr>
          <a:xfrm>
            <a:off x="206375" y="-38100"/>
            <a:ext cx="37719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FFFFFF"/>
                </a:solidFill>
              </a:rPr>
              <a:t>What is a Pitch?</a:t>
            </a:r>
            <a:endParaRPr sz="2500">
              <a:solidFill>
                <a:srgbClr val="FFFFFF"/>
              </a:solidFill>
            </a:endParaRPr>
          </a:p>
        </p:txBody>
      </p:sp>
      <p:sp>
        <p:nvSpPr>
          <p:cNvPr id="60" name="Google Shape;60;p14"/>
          <p:cNvSpPr txBox="1"/>
          <p:nvPr/>
        </p:nvSpPr>
        <p:spPr>
          <a:xfrm>
            <a:off x="317500" y="1143000"/>
            <a:ext cx="40641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>
                <a:solidFill>
                  <a:srgbClr val="FFFFFF"/>
                </a:solidFill>
              </a:rPr>
              <a:t>A pitch is a brief presentation about your business idea</a:t>
            </a:r>
            <a:endParaRPr>
              <a:solidFill>
                <a:srgbClr val="FFFFFF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>
                <a:solidFill>
                  <a:srgbClr val="FFFFFF"/>
                </a:solidFill>
              </a:rPr>
              <a:t>Usually given to potential investors or partners</a:t>
            </a:r>
            <a:endParaRPr>
              <a:solidFill>
                <a:srgbClr val="FFFFFF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>
                <a:solidFill>
                  <a:srgbClr val="FFFFFF"/>
                </a:solidFill>
              </a:rPr>
              <a:t>Designed to be clear, concise, and compelling</a:t>
            </a:r>
            <a:endParaRPr>
              <a:solidFill>
                <a:srgbClr val="FFFFFF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>
                <a:solidFill>
                  <a:srgbClr val="FFFFFF"/>
                </a:solidFill>
              </a:rPr>
              <a:t>Covers key areas like the problem, solution, market, and funding needs</a:t>
            </a:r>
            <a:endParaRPr>
              <a:solidFill>
                <a:srgbClr val="FFFFFF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>
                <a:solidFill>
                  <a:srgbClr val="FFFFFF"/>
                </a:solidFill>
              </a:rPr>
              <a:t>What's the most important thing you would want to communicate in a pitch?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29200" y="855789"/>
            <a:ext cx="3657601" cy="27461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/>
        </p:nvSpPr>
        <p:spPr>
          <a:xfrm>
            <a:off x="317500" y="406400"/>
            <a:ext cx="83820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FFFFFF"/>
                </a:solidFill>
              </a:rPr>
              <a:t>Different Pitch Audiences</a:t>
            </a:r>
            <a:endParaRPr sz="2500">
              <a:solidFill>
                <a:srgbClr val="FFFFFF"/>
              </a:solidFill>
            </a:endParaRPr>
          </a:p>
        </p:txBody>
      </p:sp>
      <p:sp>
        <p:nvSpPr>
          <p:cNvPr id="67" name="Google Shape;67;p15"/>
          <p:cNvSpPr txBox="1"/>
          <p:nvPr/>
        </p:nvSpPr>
        <p:spPr>
          <a:xfrm>
            <a:off x="269875" y="1143000"/>
            <a:ext cx="71247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Investors (angel investors, venture capitalists)</a:t>
            </a:r>
            <a:endParaRPr sz="1800">
              <a:solidFill>
                <a:srgbClr val="FFFFFF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Friends and family  </a:t>
            </a:r>
            <a:endParaRPr sz="1800">
              <a:solidFill>
                <a:srgbClr val="FFFFFF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Potential employees</a:t>
            </a:r>
            <a:endParaRPr sz="1800">
              <a:solidFill>
                <a:srgbClr val="FFFFFF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Grant-making agencies</a:t>
            </a:r>
            <a:endParaRPr sz="1800">
              <a:solidFill>
                <a:srgbClr val="FFFFFF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Trade groups/associations</a:t>
            </a:r>
            <a:endParaRPr sz="1800">
              <a:solidFill>
                <a:srgbClr val="FFFFFF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How might you adjust your pitch for different audiences?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/>
        </p:nvSpPr>
        <p:spPr>
          <a:xfrm>
            <a:off x="4714875" y="-38100"/>
            <a:ext cx="37719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FFFFFF"/>
                </a:solidFill>
              </a:rPr>
              <a:t>Key Elements of a Pitch</a:t>
            </a:r>
            <a:endParaRPr sz="2500">
              <a:solidFill>
                <a:srgbClr val="FFFFFF"/>
              </a:solidFill>
            </a:endParaRPr>
          </a:p>
        </p:txBody>
      </p:sp>
      <p:sp>
        <p:nvSpPr>
          <p:cNvPr id="73" name="Google Shape;73;p16"/>
          <p:cNvSpPr txBox="1"/>
          <p:nvPr/>
        </p:nvSpPr>
        <p:spPr>
          <a:xfrm>
            <a:off x="4826000" y="1143000"/>
            <a:ext cx="40641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>
                <a:solidFill>
                  <a:srgbClr val="FFFFFF"/>
                </a:solidFill>
              </a:rPr>
              <a:t>Brand identity and tagline</a:t>
            </a:r>
            <a:endParaRPr>
              <a:solidFill>
                <a:srgbClr val="FFFFFF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>
                <a:solidFill>
                  <a:srgbClr val="FFFFFF"/>
                </a:solidFill>
              </a:rPr>
              <a:t>Problem-solution narrative</a:t>
            </a:r>
            <a:endParaRPr>
              <a:solidFill>
                <a:srgbClr val="FFFFFF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>
                <a:solidFill>
                  <a:srgbClr val="FFFFFF"/>
                </a:solidFill>
              </a:rPr>
              <a:t>Key features and value proposition</a:t>
            </a:r>
            <a:endParaRPr>
              <a:solidFill>
                <a:srgbClr val="FFFFFF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>
                <a:solidFill>
                  <a:srgbClr val="FFFFFF"/>
                </a:solidFill>
              </a:rPr>
              <a:t>Product-market fit description</a:t>
            </a:r>
            <a:endParaRPr>
              <a:solidFill>
                <a:srgbClr val="FFFFFF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>
                <a:solidFill>
                  <a:srgbClr val="FFFFFF"/>
                </a:solidFill>
              </a:rPr>
              <a:t>Competitive analysis </a:t>
            </a:r>
            <a:endParaRPr>
              <a:solidFill>
                <a:srgbClr val="FFFFFF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>
                <a:solidFill>
                  <a:srgbClr val="FFFFFF"/>
                </a:solidFill>
              </a:rPr>
              <a:t>Financial projections</a:t>
            </a:r>
            <a:endParaRPr>
              <a:solidFill>
                <a:srgbClr val="FFFFFF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>
                <a:solidFill>
                  <a:srgbClr val="FFFFFF"/>
                </a:solidFill>
              </a:rPr>
              <a:t>Which of these elements do you think is most critical to include?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74" name="Google Shape;7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" y="595122"/>
            <a:ext cx="3657600" cy="32674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/>
        </p:nvSpPr>
        <p:spPr>
          <a:xfrm>
            <a:off x="317500" y="406400"/>
            <a:ext cx="83820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FFFFFF"/>
                </a:solidFill>
              </a:rPr>
              <a:t>The Pitch Deck</a:t>
            </a:r>
            <a:endParaRPr sz="2500">
              <a:solidFill>
                <a:srgbClr val="FFFFFF"/>
              </a:solidFill>
            </a:endParaRPr>
          </a:p>
        </p:txBody>
      </p:sp>
      <p:sp>
        <p:nvSpPr>
          <p:cNvPr id="80" name="Google Shape;80;p17"/>
          <p:cNvSpPr txBox="1"/>
          <p:nvPr/>
        </p:nvSpPr>
        <p:spPr>
          <a:xfrm>
            <a:off x="269875" y="1143000"/>
            <a:ext cx="71247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Usually 10-20 slides explaining your company and goals</a:t>
            </a:r>
            <a:endParaRPr sz="1800">
              <a:solidFill>
                <a:srgbClr val="FFFFFF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Visual and engaging presentation</a:t>
            </a:r>
            <a:endParaRPr sz="1800">
              <a:solidFill>
                <a:srgbClr val="FFFFFF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Easy to edit and rearrange</a:t>
            </a:r>
            <a:endParaRPr sz="1800">
              <a:solidFill>
                <a:srgbClr val="FFFFFF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Communicates inspiration, capabilities, and team strengths</a:t>
            </a:r>
            <a:endParaRPr sz="1800">
              <a:solidFill>
                <a:srgbClr val="FFFFFF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Why do you think visuals are important in a pitch deck?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/>
        </p:nvSpPr>
        <p:spPr>
          <a:xfrm>
            <a:off x="206375" y="-38100"/>
            <a:ext cx="37719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FFFFFF"/>
                </a:solidFill>
              </a:rPr>
              <a:t>Example: Airbnb's Pitch Deck</a:t>
            </a:r>
            <a:endParaRPr sz="2500">
              <a:solidFill>
                <a:srgbClr val="FFFFFF"/>
              </a:solidFill>
            </a:endParaRPr>
          </a:p>
        </p:txBody>
      </p:sp>
      <p:sp>
        <p:nvSpPr>
          <p:cNvPr id="86" name="Google Shape;86;p18"/>
          <p:cNvSpPr txBox="1"/>
          <p:nvPr/>
        </p:nvSpPr>
        <p:spPr>
          <a:xfrm>
            <a:off x="317500" y="1143000"/>
            <a:ext cx="40641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>
                <a:solidFill>
                  <a:srgbClr val="FFFFFF"/>
                </a:solidFill>
              </a:rPr>
              <a:t>Simple 10-slide deck from 2008-2009</a:t>
            </a:r>
            <a:endParaRPr>
              <a:solidFill>
                <a:srgbClr val="FFFFFF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>
                <a:solidFill>
                  <a:srgbClr val="FFFFFF"/>
                </a:solidFill>
              </a:rPr>
              <a:t>Established brand identity</a:t>
            </a:r>
            <a:endParaRPr>
              <a:solidFill>
                <a:srgbClr val="FFFFFF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>
                <a:solidFill>
                  <a:srgbClr val="FFFFFF"/>
                </a:solidFill>
              </a:rPr>
              <a:t>Clearly stated problem and solution</a:t>
            </a:r>
            <a:endParaRPr>
              <a:solidFill>
                <a:srgbClr val="FFFFFF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>
                <a:solidFill>
                  <a:srgbClr val="FFFFFF"/>
                </a:solidFill>
              </a:rPr>
              <a:t>Showed market size and potential</a:t>
            </a:r>
            <a:endParaRPr>
              <a:solidFill>
                <a:srgbClr val="FFFFFF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>
                <a:solidFill>
                  <a:srgbClr val="FFFFFF"/>
                </a:solidFill>
              </a:rPr>
              <a:t>Demonstrated competitive advantage</a:t>
            </a:r>
            <a:endParaRPr>
              <a:solidFill>
                <a:srgbClr val="FFFFFF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>
                <a:solidFill>
                  <a:srgbClr val="FFFFFF"/>
                </a:solidFill>
              </a:rPr>
              <a:t>What do you think made this pitch deck successful?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87" name="Google Shape;87;p18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29200" y="400050"/>
            <a:ext cx="3657600" cy="365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/>
          <p:nvPr/>
        </p:nvSpPr>
        <p:spPr>
          <a:xfrm>
            <a:off x="317500" y="406400"/>
            <a:ext cx="83820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FFFFFF"/>
                </a:solidFill>
              </a:rPr>
              <a:t>Elevator Pitch</a:t>
            </a:r>
            <a:endParaRPr sz="2500">
              <a:solidFill>
                <a:srgbClr val="FFFFFF"/>
              </a:solidFill>
            </a:endParaRPr>
          </a:p>
        </p:txBody>
      </p:sp>
      <p:sp>
        <p:nvSpPr>
          <p:cNvPr id="93" name="Google Shape;93;p19"/>
          <p:cNvSpPr txBox="1"/>
          <p:nvPr/>
        </p:nvSpPr>
        <p:spPr>
          <a:xfrm>
            <a:off x="269875" y="1143000"/>
            <a:ext cx="71247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Brief 1-2 minute version of your pitch</a:t>
            </a:r>
            <a:endParaRPr sz="1800">
              <a:solidFill>
                <a:srgbClr val="FFFFFF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Memorized and ready to deliver anytime</a:t>
            </a:r>
            <a:endParaRPr sz="1800">
              <a:solidFill>
                <a:srgbClr val="FFFFFF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Covers key elements: problem-solution, value, market fit, team</a:t>
            </a:r>
            <a:endParaRPr sz="1800">
              <a:solidFill>
                <a:srgbClr val="FFFFFF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Used to get a foot in the door for a full pitch</a:t>
            </a:r>
            <a:endParaRPr sz="1800">
              <a:solidFill>
                <a:srgbClr val="FFFFFF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When might you need to give an elevator pitch?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/>
        </p:nvSpPr>
        <p:spPr>
          <a:xfrm>
            <a:off x="4714875" y="-38100"/>
            <a:ext cx="37719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FFFFFF"/>
                </a:solidFill>
              </a:rPr>
              <a:t>Elements of a Good Elevator Pitch</a:t>
            </a:r>
            <a:endParaRPr sz="2500">
              <a:solidFill>
                <a:srgbClr val="FFFFFF"/>
              </a:solidFill>
            </a:endParaRPr>
          </a:p>
        </p:txBody>
      </p:sp>
      <p:sp>
        <p:nvSpPr>
          <p:cNvPr id="99" name="Google Shape;99;p20"/>
          <p:cNvSpPr txBox="1"/>
          <p:nvPr/>
        </p:nvSpPr>
        <p:spPr>
          <a:xfrm>
            <a:off x="4826000" y="1143000"/>
            <a:ext cx="40641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>
                <a:solidFill>
                  <a:srgbClr val="FFFFFF"/>
                </a:solidFill>
              </a:rPr>
              <a:t>Targeted to specific audience</a:t>
            </a:r>
            <a:endParaRPr>
              <a:solidFill>
                <a:srgbClr val="FFFFFF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>
                <a:solidFill>
                  <a:srgbClr val="FFFFFF"/>
                </a:solidFill>
              </a:rPr>
              <a:t>Written down and edited</a:t>
            </a:r>
            <a:endParaRPr>
              <a:solidFill>
                <a:srgbClr val="FFFFFF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>
                <a:solidFill>
                  <a:srgbClr val="FFFFFF"/>
                </a:solidFill>
              </a:rPr>
              <a:t>Focused on the company/investor's needs</a:t>
            </a:r>
            <a:endParaRPr>
              <a:solidFill>
                <a:srgbClr val="FFFFFF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>
                <a:solidFill>
                  <a:srgbClr val="FFFFFF"/>
                </a:solidFill>
              </a:rPr>
              <a:t>Clear of buzzwords and jargon</a:t>
            </a:r>
            <a:endParaRPr>
              <a:solidFill>
                <a:srgbClr val="FFFFFF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>
                <a:solidFill>
                  <a:srgbClr val="FFFFFF"/>
                </a:solidFill>
              </a:rPr>
              <a:t>Practiced out loud</a:t>
            </a:r>
            <a:endParaRPr>
              <a:solidFill>
                <a:srgbClr val="FFFFFF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>
                <a:solidFill>
                  <a:srgbClr val="FFFFFF"/>
                </a:solidFill>
              </a:rPr>
              <a:t>Which of these elements do you think is most challenging?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00" name="Google Shape;100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" y="1009650"/>
            <a:ext cx="3657600" cy="243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/>
          <p:nvPr/>
        </p:nvSpPr>
        <p:spPr>
          <a:xfrm>
            <a:off x="317500" y="406400"/>
            <a:ext cx="83820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FFFFFF"/>
                </a:solidFill>
              </a:rPr>
              <a:t>Pitching to Friends and Family</a:t>
            </a:r>
            <a:endParaRPr sz="2500">
              <a:solidFill>
                <a:srgbClr val="FFFFFF"/>
              </a:solidFill>
            </a:endParaRPr>
          </a:p>
        </p:txBody>
      </p:sp>
      <p:sp>
        <p:nvSpPr>
          <p:cNvPr id="106" name="Google Shape;106;p21"/>
          <p:cNvSpPr txBox="1"/>
          <p:nvPr/>
        </p:nvSpPr>
        <p:spPr>
          <a:xfrm>
            <a:off x="269875" y="1143000"/>
            <a:ext cx="71247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Often the first source of funding for startups</a:t>
            </a:r>
            <a:endParaRPr sz="1800">
              <a:solidFill>
                <a:srgbClr val="FFFFFF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More informal tone</a:t>
            </a:r>
            <a:endParaRPr sz="1800">
              <a:solidFill>
                <a:srgbClr val="FFFFFF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Focus on value proposition and immediate outcomes</a:t>
            </a:r>
            <a:endParaRPr sz="1800">
              <a:solidFill>
                <a:srgbClr val="FFFFFF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Explain tangible deliverables or milestones</a:t>
            </a:r>
            <a:endParaRPr sz="1800">
              <a:solidFill>
                <a:srgbClr val="FFFFFF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Draw clear path from contribution to likely revenues</a:t>
            </a:r>
            <a:endParaRPr sz="1800">
              <a:solidFill>
                <a:srgbClr val="FFFFFF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How might pitching to friends and family be different from pitching to investors?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/>
          <p:nvPr/>
        </p:nvSpPr>
        <p:spPr>
          <a:xfrm>
            <a:off x="206375" y="-38100"/>
            <a:ext cx="37719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FFFFFF"/>
                </a:solidFill>
              </a:rPr>
              <a:t>Tailoring Your Pitch</a:t>
            </a:r>
            <a:endParaRPr sz="2500">
              <a:solidFill>
                <a:srgbClr val="FFFFFF"/>
              </a:solidFill>
            </a:endParaRPr>
          </a:p>
        </p:txBody>
      </p:sp>
      <p:sp>
        <p:nvSpPr>
          <p:cNvPr id="112" name="Google Shape;112;p22"/>
          <p:cNvSpPr txBox="1"/>
          <p:nvPr/>
        </p:nvSpPr>
        <p:spPr>
          <a:xfrm>
            <a:off x="317500" y="1143000"/>
            <a:ext cx="40641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>
                <a:solidFill>
                  <a:srgbClr val="FFFFFF"/>
                </a:solidFill>
              </a:rPr>
              <a:t>Research your audience and their interests</a:t>
            </a:r>
            <a:endParaRPr>
              <a:solidFill>
                <a:srgbClr val="FFFFFF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>
                <a:solidFill>
                  <a:srgbClr val="FFFFFF"/>
                </a:solidFill>
              </a:rPr>
              <a:t>Adjust content based on investor/firm preferences</a:t>
            </a:r>
            <a:endParaRPr>
              <a:solidFill>
                <a:srgbClr val="FFFFFF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>
                <a:solidFill>
                  <a:srgbClr val="FFFFFF"/>
                </a:solidFill>
              </a:rPr>
              <a:t>Highlight relevant experience and team strengths</a:t>
            </a:r>
            <a:endParaRPr>
              <a:solidFill>
                <a:srgbClr val="FFFFFF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>
                <a:solidFill>
                  <a:srgbClr val="FFFFFF"/>
                </a:solidFill>
              </a:rPr>
              <a:t>Focus on market potential and your unique solution</a:t>
            </a:r>
            <a:endParaRPr>
              <a:solidFill>
                <a:srgbClr val="FFFFFF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>
                <a:solidFill>
                  <a:srgbClr val="FFFFFF"/>
                </a:solidFill>
              </a:rPr>
              <a:t>Be prepared to answer specific questions</a:t>
            </a:r>
            <a:endParaRPr>
              <a:solidFill>
                <a:srgbClr val="FFFFFF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</a:pPr>
            <a:r>
              <a:rPr lang="en">
                <a:solidFill>
                  <a:srgbClr val="FFFFFF"/>
                </a:solidFill>
              </a:rPr>
              <a:t>Why is it important to tailor your pitch to different audiences?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3" name="Picture 2" descr="A list of elevator pitch&#10;&#10;Description automatically generated with medium confidence">
            <a:extLst>
              <a:ext uri="{FF2B5EF4-FFF2-40B4-BE49-F238E27FC236}">
                <a16:creationId xmlns:a16="http://schemas.microsoft.com/office/drawing/2014/main" id="{EEFE19EB-415A-858E-6550-B4F80429A6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401" y="1057910"/>
            <a:ext cx="4087171" cy="279273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3"/>
          <p:cNvSpPr txBox="1"/>
          <p:nvPr/>
        </p:nvSpPr>
        <p:spPr>
          <a:xfrm>
            <a:off x="317500" y="406400"/>
            <a:ext cx="83820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FFFFFF"/>
                </a:solidFill>
              </a:rPr>
              <a:t>Practice Makes Perfect</a:t>
            </a:r>
            <a:endParaRPr sz="2500">
              <a:solidFill>
                <a:srgbClr val="FFFFFF"/>
              </a:solidFill>
            </a:endParaRPr>
          </a:p>
        </p:txBody>
      </p:sp>
      <p:sp>
        <p:nvSpPr>
          <p:cNvPr id="119" name="Google Shape;119;p23"/>
          <p:cNvSpPr txBox="1"/>
          <p:nvPr/>
        </p:nvSpPr>
        <p:spPr>
          <a:xfrm>
            <a:off x="269875" y="1143000"/>
            <a:ext cx="71247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Write out your pitch and practice delivering it</a:t>
            </a:r>
            <a:endParaRPr sz="1800">
              <a:solidFill>
                <a:srgbClr val="FFFFFF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Get feedback from others and refine</a:t>
            </a:r>
            <a:endParaRPr sz="1800">
              <a:solidFill>
                <a:srgbClr val="FFFFFF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Be ready to give your pitch anytime, anywhere</a:t>
            </a:r>
            <a:endParaRPr sz="1800">
              <a:solidFill>
                <a:srgbClr val="FFFFFF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Keep your pitch updated as your business evolves</a:t>
            </a:r>
            <a:endParaRPr sz="1800">
              <a:solidFill>
                <a:srgbClr val="FFFFFF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Remember: your pitch represents you and your idea</a:t>
            </a:r>
            <a:endParaRPr sz="1800">
              <a:solidFill>
                <a:srgbClr val="FFFFFF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What steps will you take to practice and improve your pitch?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507</Words>
  <Application>Microsoft Office PowerPoint</Application>
  <PresentationFormat>On-screen Show (16:9)</PresentationFormat>
  <Paragraphs>70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Arial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Trina Schmidt</cp:lastModifiedBy>
  <cp:revision>1</cp:revision>
  <dcterms:modified xsi:type="dcterms:W3CDTF">2025-01-13T01:09:27Z</dcterms:modified>
</cp:coreProperties>
</file>