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60" r:id="rId5"/>
  </p:sldMasterIdLst>
  <p:notesMasterIdLst>
    <p:notesMasterId r:id="rId38"/>
  </p:notesMasterIdLst>
  <p:sldIdLst>
    <p:sldId id="276" r:id="rId6"/>
    <p:sldId id="277" r:id="rId7"/>
    <p:sldId id="258" r:id="rId8"/>
    <p:sldId id="259" r:id="rId9"/>
    <p:sldId id="260" r:id="rId10"/>
    <p:sldId id="261" r:id="rId11"/>
    <p:sldId id="262" r:id="rId12"/>
    <p:sldId id="281" r:id="rId13"/>
    <p:sldId id="282" r:id="rId14"/>
    <p:sldId id="283" r:id="rId15"/>
    <p:sldId id="266" r:id="rId16"/>
    <p:sldId id="278" r:id="rId17"/>
    <p:sldId id="263" r:id="rId18"/>
    <p:sldId id="264" r:id="rId19"/>
    <p:sldId id="265" r:id="rId20"/>
    <p:sldId id="267" r:id="rId21"/>
    <p:sldId id="268" r:id="rId22"/>
    <p:sldId id="269" r:id="rId23"/>
    <p:sldId id="270" r:id="rId24"/>
    <p:sldId id="271" r:id="rId25"/>
    <p:sldId id="280" r:id="rId26"/>
    <p:sldId id="279" r:id="rId27"/>
    <p:sldId id="273" r:id="rId28"/>
    <p:sldId id="289" r:id="rId29"/>
    <p:sldId id="284" r:id="rId30"/>
    <p:sldId id="285" r:id="rId31"/>
    <p:sldId id="286" r:id="rId32"/>
    <p:sldId id="287" r:id="rId33"/>
    <p:sldId id="272" r:id="rId34"/>
    <p:sldId id="288" r:id="rId35"/>
    <p:sldId id="274" r:id="rId36"/>
    <p:sldId id="275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999EA6-E09C-4F83-8572-5BC991192389}" v="2" dt="2023-06-13T16:16:08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140247-05CC-4009-891F-D43863169F21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479951F-EC3F-47B5-9B62-B68E0FFB185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Direct competition </a:t>
          </a:r>
          <a:r>
            <a:rPr lang="en-US"/>
            <a:t>is a business that sells the same or similar products or services. For example, a sandwich shop’s direct competition would be other nearby businesses that sell sandwiches. </a:t>
          </a:r>
        </a:p>
      </dgm:t>
    </dgm:pt>
    <dgm:pt modelId="{55A495D4-9C7B-4476-94B8-E4B12420463C}" type="parTrans" cxnId="{DFD13891-CEC0-4CF6-829C-D08B9203A0DF}">
      <dgm:prSet/>
      <dgm:spPr/>
      <dgm:t>
        <a:bodyPr/>
        <a:lstStyle/>
        <a:p>
          <a:endParaRPr lang="en-US"/>
        </a:p>
      </dgm:t>
    </dgm:pt>
    <dgm:pt modelId="{73366EAF-C8E4-49A0-B92F-0FB8772CB469}" type="sibTrans" cxnId="{DFD13891-CEC0-4CF6-829C-D08B9203A0D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411DACD-CCA5-4DFC-AA37-48711119E3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Indirect competition </a:t>
          </a:r>
          <a:r>
            <a:rPr lang="en-US"/>
            <a:t>is a business that sells similar products that could meet the same need. For an ice cream parlor, a nearby bakery would be an indirect competitor. </a:t>
          </a:r>
        </a:p>
      </dgm:t>
    </dgm:pt>
    <dgm:pt modelId="{AAC9622D-B099-4118-8A55-9C65D3A48F8F}" type="parTrans" cxnId="{C646982C-D2A6-4279-AC03-FE247742856F}">
      <dgm:prSet/>
      <dgm:spPr/>
      <dgm:t>
        <a:bodyPr/>
        <a:lstStyle/>
        <a:p>
          <a:endParaRPr lang="en-US"/>
        </a:p>
      </dgm:t>
    </dgm:pt>
    <dgm:pt modelId="{63E2C592-987B-4070-9C7A-C74FEB6D70BA}" type="sibTrans" cxnId="{C646982C-D2A6-4279-AC03-FE247742856F}">
      <dgm:prSet/>
      <dgm:spPr/>
      <dgm:t>
        <a:bodyPr/>
        <a:lstStyle/>
        <a:p>
          <a:endParaRPr lang="en-US"/>
        </a:p>
      </dgm:t>
    </dgm:pt>
    <dgm:pt modelId="{4A6141D7-4A8F-4B6F-8276-E4AECB23E73E}" type="pres">
      <dgm:prSet presAssocID="{46140247-05CC-4009-891F-D43863169F21}" presName="diagram" presStyleCnt="0">
        <dgm:presLayoutVars>
          <dgm:dir/>
          <dgm:resizeHandles val="exact"/>
        </dgm:presLayoutVars>
      </dgm:prSet>
      <dgm:spPr/>
    </dgm:pt>
    <dgm:pt modelId="{30394222-A518-42BD-86C3-8631B596EFF1}" type="pres">
      <dgm:prSet presAssocID="{5479951F-EC3F-47B5-9B62-B68E0FFB1852}" presName="node" presStyleLbl="node1" presStyleIdx="0" presStyleCnt="2">
        <dgm:presLayoutVars>
          <dgm:bulletEnabled val="1"/>
        </dgm:presLayoutVars>
      </dgm:prSet>
      <dgm:spPr/>
    </dgm:pt>
    <dgm:pt modelId="{320CDBF2-B226-479C-8D45-95C929E204DB}" type="pres">
      <dgm:prSet presAssocID="{73366EAF-C8E4-49A0-B92F-0FB8772CB469}" presName="sibTrans" presStyleCnt="0"/>
      <dgm:spPr/>
    </dgm:pt>
    <dgm:pt modelId="{DC7D5A5B-B00C-4714-8CD0-ED6B69760096}" type="pres">
      <dgm:prSet presAssocID="{E411DACD-CCA5-4DFC-AA37-48711119E319}" presName="node" presStyleLbl="node1" presStyleIdx="1" presStyleCnt="2">
        <dgm:presLayoutVars>
          <dgm:bulletEnabled val="1"/>
        </dgm:presLayoutVars>
      </dgm:prSet>
      <dgm:spPr/>
    </dgm:pt>
  </dgm:ptLst>
  <dgm:cxnLst>
    <dgm:cxn modelId="{C646982C-D2A6-4279-AC03-FE247742856F}" srcId="{46140247-05CC-4009-891F-D43863169F21}" destId="{E411DACD-CCA5-4DFC-AA37-48711119E319}" srcOrd="1" destOrd="0" parTransId="{AAC9622D-B099-4118-8A55-9C65D3A48F8F}" sibTransId="{63E2C592-987B-4070-9C7A-C74FEB6D70BA}"/>
    <dgm:cxn modelId="{042BF382-51A5-4AB1-83B2-9A3C9D20352A}" type="presOf" srcId="{46140247-05CC-4009-891F-D43863169F21}" destId="{4A6141D7-4A8F-4B6F-8276-E4AECB23E73E}" srcOrd="0" destOrd="0" presId="urn:microsoft.com/office/officeart/2005/8/layout/default"/>
    <dgm:cxn modelId="{DFD13891-CEC0-4CF6-829C-D08B9203A0DF}" srcId="{46140247-05CC-4009-891F-D43863169F21}" destId="{5479951F-EC3F-47B5-9B62-B68E0FFB1852}" srcOrd="0" destOrd="0" parTransId="{55A495D4-9C7B-4476-94B8-E4B12420463C}" sibTransId="{73366EAF-C8E4-49A0-B92F-0FB8772CB469}"/>
    <dgm:cxn modelId="{01EC22B6-1DC6-4718-AF55-886D5A08A66D}" type="presOf" srcId="{5479951F-EC3F-47B5-9B62-B68E0FFB1852}" destId="{30394222-A518-42BD-86C3-8631B596EFF1}" srcOrd="0" destOrd="0" presId="urn:microsoft.com/office/officeart/2005/8/layout/default"/>
    <dgm:cxn modelId="{9F84E5EC-0682-44B1-BDBE-8CAE279844C9}" type="presOf" srcId="{E411DACD-CCA5-4DFC-AA37-48711119E319}" destId="{DC7D5A5B-B00C-4714-8CD0-ED6B69760096}" srcOrd="0" destOrd="0" presId="urn:microsoft.com/office/officeart/2005/8/layout/default"/>
    <dgm:cxn modelId="{C83187DF-28EE-4316-88ED-0174481A179D}" type="presParOf" srcId="{4A6141D7-4A8F-4B6F-8276-E4AECB23E73E}" destId="{30394222-A518-42BD-86C3-8631B596EFF1}" srcOrd="0" destOrd="0" presId="urn:microsoft.com/office/officeart/2005/8/layout/default"/>
    <dgm:cxn modelId="{0D793952-A31C-4A24-AC1E-9C08C3B5A6F4}" type="presParOf" srcId="{4A6141D7-4A8F-4B6F-8276-E4AECB23E73E}" destId="{320CDBF2-B226-479C-8D45-95C929E204DB}" srcOrd="1" destOrd="0" presId="urn:microsoft.com/office/officeart/2005/8/layout/default"/>
    <dgm:cxn modelId="{D66C9264-D874-4ACF-904B-004158A3B72A}" type="presParOf" srcId="{4A6141D7-4A8F-4B6F-8276-E4AECB23E73E}" destId="{DC7D5A5B-B00C-4714-8CD0-ED6B6976009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292BA7-F961-4363-928D-F81FB4641B3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074E7AB-623C-40BE-B8D8-D892195A60D1}">
      <dgm:prSet/>
      <dgm:spPr/>
      <dgm:t>
        <a:bodyPr/>
        <a:lstStyle/>
        <a:p>
          <a:r>
            <a:rPr lang="en-US" dirty="0"/>
            <a:t>A SWOT analysis is helpful to determine areas for improvement. </a:t>
          </a:r>
        </a:p>
      </dgm:t>
    </dgm:pt>
    <dgm:pt modelId="{E7184679-FF20-4278-92AA-5BA8A0D7EBFA}" type="parTrans" cxnId="{80F2D679-FFE7-4218-A403-539A07AB42FC}">
      <dgm:prSet/>
      <dgm:spPr/>
      <dgm:t>
        <a:bodyPr/>
        <a:lstStyle/>
        <a:p>
          <a:endParaRPr lang="en-US"/>
        </a:p>
      </dgm:t>
    </dgm:pt>
    <dgm:pt modelId="{C98D15E8-9223-48D0-9EC1-7D7125895989}" type="sibTrans" cxnId="{80F2D679-FFE7-4218-A403-539A07AB42FC}">
      <dgm:prSet/>
      <dgm:spPr/>
      <dgm:t>
        <a:bodyPr/>
        <a:lstStyle/>
        <a:p>
          <a:endParaRPr lang="en-US"/>
        </a:p>
      </dgm:t>
    </dgm:pt>
    <dgm:pt modelId="{7A625444-3754-4AFF-BDA7-B0E30BA5EF60}">
      <dgm:prSet/>
      <dgm:spPr/>
      <dgm:t>
        <a:bodyPr/>
        <a:lstStyle/>
        <a:p>
          <a:r>
            <a:rPr lang="en-US"/>
            <a:t>Strengths - internal</a:t>
          </a:r>
        </a:p>
      </dgm:t>
    </dgm:pt>
    <dgm:pt modelId="{56CBB3B9-73AC-4932-BEDE-B23B8ED42C86}" type="parTrans" cxnId="{3545F845-7A26-4916-B232-803A7265D44F}">
      <dgm:prSet/>
      <dgm:spPr/>
      <dgm:t>
        <a:bodyPr/>
        <a:lstStyle/>
        <a:p>
          <a:endParaRPr lang="en-US"/>
        </a:p>
      </dgm:t>
    </dgm:pt>
    <dgm:pt modelId="{382F4C1F-5573-4DEA-A6EC-CE2D92A9654A}" type="sibTrans" cxnId="{3545F845-7A26-4916-B232-803A7265D44F}">
      <dgm:prSet/>
      <dgm:spPr/>
      <dgm:t>
        <a:bodyPr/>
        <a:lstStyle/>
        <a:p>
          <a:endParaRPr lang="en-US"/>
        </a:p>
      </dgm:t>
    </dgm:pt>
    <dgm:pt modelId="{69F5EBE1-33DB-4D06-B12A-E5266AD6EB39}">
      <dgm:prSet/>
      <dgm:spPr/>
      <dgm:t>
        <a:bodyPr/>
        <a:lstStyle/>
        <a:p>
          <a:r>
            <a:rPr lang="en-US"/>
            <a:t>Weaknesses - internal</a:t>
          </a:r>
        </a:p>
      </dgm:t>
    </dgm:pt>
    <dgm:pt modelId="{292D083A-D105-4763-A888-2183A62BFBDD}" type="parTrans" cxnId="{30100DCD-B459-45CC-9913-40F4843F11AB}">
      <dgm:prSet/>
      <dgm:spPr/>
      <dgm:t>
        <a:bodyPr/>
        <a:lstStyle/>
        <a:p>
          <a:endParaRPr lang="en-US"/>
        </a:p>
      </dgm:t>
    </dgm:pt>
    <dgm:pt modelId="{DE04F46A-DFED-46B3-8117-5EB5089D5C32}" type="sibTrans" cxnId="{30100DCD-B459-45CC-9913-40F4843F11AB}">
      <dgm:prSet/>
      <dgm:spPr/>
      <dgm:t>
        <a:bodyPr/>
        <a:lstStyle/>
        <a:p>
          <a:endParaRPr lang="en-US"/>
        </a:p>
      </dgm:t>
    </dgm:pt>
    <dgm:pt modelId="{7F581BD9-6631-4224-81F1-BEBCB8ADD2F0}">
      <dgm:prSet/>
      <dgm:spPr/>
      <dgm:t>
        <a:bodyPr/>
        <a:lstStyle/>
        <a:p>
          <a:r>
            <a:rPr lang="en-US"/>
            <a:t>Opportunities - external</a:t>
          </a:r>
        </a:p>
      </dgm:t>
    </dgm:pt>
    <dgm:pt modelId="{CA2650ED-863E-4267-AB26-6031A4A4C8BE}" type="parTrans" cxnId="{8D3D73E6-F813-425A-906A-107C4EC1C727}">
      <dgm:prSet/>
      <dgm:spPr/>
      <dgm:t>
        <a:bodyPr/>
        <a:lstStyle/>
        <a:p>
          <a:endParaRPr lang="en-US"/>
        </a:p>
      </dgm:t>
    </dgm:pt>
    <dgm:pt modelId="{81B1B014-F2CA-4B82-BD9A-6996F8A10F0A}" type="sibTrans" cxnId="{8D3D73E6-F813-425A-906A-107C4EC1C727}">
      <dgm:prSet/>
      <dgm:spPr/>
      <dgm:t>
        <a:bodyPr/>
        <a:lstStyle/>
        <a:p>
          <a:endParaRPr lang="en-US"/>
        </a:p>
      </dgm:t>
    </dgm:pt>
    <dgm:pt modelId="{5B2E088D-E236-43F4-9F89-1D3D1CA51A08}">
      <dgm:prSet/>
      <dgm:spPr/>
      <dgm:t>
        <a:bodyPr/>
        <a:lstStyle/>
        <a:p>
          <a:r>
            <a:rPr lang="en-US"/>
            <a:t>Threats - external</a:t>
          </a:r>
        </a:p>
      </dgm:t>
    </dgm:pt>
    <dgm:pt modelId="{642D5D76-651B-4164-AA8D-E91ED1F89921}" type="parTrans" cxnId="{0B8086D8-B8E1-4BA7-A180-C311BB5AD295}">
      <dgm:prSet/>
      <dgm:spPr/>
      <dgm:t>
        <a:bodyPr/>
        <a:lstStyle/>
        <a:p>
          <a:endParaRPr lang="en-US"/>
        </a:p>
      </dgm:t>
    </dgm:pt>
    <dgm:pt modelId="{B6F9339B-D987-41E4-A2A7-024A87559174}" type="sibTrans" cxnId="{0B8086D8-B8E1-4BA7-A180-C311BB5AD295}">
      <dgm:prSet/>
      <dgm:spPr/>
      <dgm:t>
        <a:bodyPr/>
        <a:lstStyle/>
        <a:p>
          <a:endParaRPr lang="en-US"/>
        </a:p>
      </dgm:t>
    </dgm:pt>
    <dgm:pt modelId="{8EF0187C-6476-9D47-B030-2B2AF37EF87F}" type="pres">
      <dgm:prSet presAssocID="{5F292BA7-F961-4363-928D-F81FB4641B3F}" presName="linear" presStyleCnt="0">
        <dgm:presLayoutVars>
          <dgm:animLvl val="lvl"/>
          <dgm:resizeHandles val="exact"/>
        </dgm:presLayoutVars>
      </dgm:prSet>
      <dgm:spPr/>
    </dgm:pt>
    <dgm:pt modelId="{9CD450E8-295A-7441-B09D-7D356B1C0835}" type="pres">
      <dgm:prSet presAssocID="{8074E7AB-623C-40BE-B8D8-D892195A60D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A3289BB-95B4-704E-8117-59DCD148872C}" type="pres">
      <dgm:prSet presAssocID="{8074E7AB-623C-40BE-B8D8-D892195A60D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7F85602-888B-A249-A165-2E7566113839}" type="presOf" srcId="{5B2E088D-E236-43F4-9F89-1D3D1CA51A08}" destId="{7A3289BB-95B4-704E-8117-59DCD148872C}" srcOrd="0" destOrd="3" presId="urn:microsoft.com/office/officeart/2005/8/layout/vList2"/>
    <dgm:cxn modelId="{8926CA0D-6E81-7945-AB7F-AE4C6B8DD4C1}" type="presOf" srcId="{8074E7AB-623C-40BE-B8D8-D892195A60D1}" destId="{9CD450E8-295A-7441-B09D-7D356B1C0835}" srcOrd="0" destOrd="0" presId="urn:microsoft.com/office/officeart/2005/8/layout/vList2"/>
    <dgm:cxn modelId="{A2422019-F9FB-744E-8293-59A2C7C7C1E0}" type="presOf" srcId="{69F5EBE1-33DB-4D06-B12A-E5266AD6EB39}" destId="{7A3289BB-95B4-704E-8117-59DCD148872C}" srcOrd="0" destOrd="1" presId="urn:microsoft.com/office/officeart/2005/8/layout/vList2"/>
    <dgm:cxn modelId="{4A1F583B-DEA5-F845-9605-013FDDDE9B39}" type="presOf" srcId="{7F581BD9-6631-4224-81F1-BEBCB8ADD2F0}" destId="{7A3289BB-95B4-704E-8117-59DCD148872C}" srcOrd="0" destOrd="2" presId="urn:microsoft.com/office/officeart/2005/8/layout/vList2"/>
    <dgm:cxn modelId="{3545F845-7A26-4916-B232-803A7265D44F}" srcId="{8074E7AB-623C-40BE-B8D8-D892195A60D1}" destId="{7A625444-3754-4AFF-BDA7-B0E30BA5EF60}" srcOrd="0" destOrd="0" parTransId="{56CBB3B9-73AC-4932-BEDE-B23B8ED42C86}" sibTransId="{382F4C1F-5573-4DEA-A6EC-CE2D92A9654A}"/>
    <dgm:cxn modelId="{80F2D679-FFE7-4218-A403-539A07AB42FC}" srcId="{5F292BA7-F961-4363-928D-F81FB4641B3F}" destId="{8074E7AB-623C-40BE-B8D8-D892195A60D1}" srcOrd="0" destOrd="0" parTransId="{E7184679-FF20-4278-92AA-5BA8A0D7EBFA}" sibTransId="{C98D15E8-9223-48D0-9EC1-7D7125895989}"/>
    <dgm:cxn modelId="{245F9C98-CAD1-C842-9EB3-6D7890632F2C}" type="presOf" srcId="{5F292BA7-F961-4363-928D-F81FB4641B3F}" destId="{8EF0187C-6476-9D47-B030-2B2AF37EF87F}" srcOrd="0" destOrd="0" presId="urn:microsoft.com/office/officeart/2005/8/layout/vList2"/>
    <dgm:cxn modelId="{30100DCD-B459-45CC-9913-40F4843F11AB}" srcId="{8074E7AB-623C-40BE-B8D8-D892195A60D1}" destId="{69F5EBE1-33DB-4D06-B12A-E5266AD6EB39}" srcOrd="1" destOrd="0" parTransId="{292D083A-D105-4763-A888-2183A62BFBDD}" sibTransId="{DE04F46A-DFED-46B3-8117-5EB5089D5C32}"/>
    <dgm:cxn modelId="{0B8086D8-B8E1-4BA7-A180-C311BB5AD295}" srcId="{8074E7AB-623C-40BE-B8D8-D892195A60D1}" destId="{5B2E088D-E236-43F4-9F89-1D3D1CA51A08}" srcOrd="3" destOrd="0" parTransId="{642D5D76-651B-4164-AA8D-E91ED1F89921}" sibTransId="{B6F9339B-D987-41E4-A2A7-024A87559174}"/>
    <dgm:cxn modelId="{F0715BDE-9DFA-BC46-98EF-76FA761EE0CE}" type="presOf" srcId="{7A625444-3754-4AFF-BDA7-B0E30BA5EF60}" destId="{7A3289BB-95B4-704E-8117-59DCD148872C}" srcOrd="0" destOrd="0" presId="urn:microsoft.com/office/officeart/2005/8/layout/vList2"/>
    <dgm:cxn modelId="{8D3D73E6-F813-425A-906A-107C4EC1C727}" srcId="{8074E7AB-623C-40BE-B8D8-D892195A60D1}" destId="{7F581BD9-6631-4224-81F1-BEBCB8ADD2F0}" srcOrd="2" destOrd="0" parTransId="{CA2650ED-863E-4267-AB26-6031A4A4C8BE}" sibTransId="{81B1B014-F2CA-4B82-BD9A-6996F8A10F0A}"/>
    <dgm:cxn modelId="{799ADF54-3C00-D24F-BED5-F44786034AAD}" type="presParOf" srcId="{8EF0187C-6476-9D47-B030-2B2AF37EF87F}" destId="{9CD450E8-295A-7441-B09D-7D356B1C0835}" srcOrd="0" destOrd="0" presId="urn:microsoft.com/office/officeart/2005/8/layout/vList2"/>
    <dgm:cxn modelId="{DC65B07C-A632-174E-AFDB-14656DB2C523}" type="presParOf" srcId="{8EF0187C-6476-9D47-B030-2B2AF37EF87F}" destId="{7A3289BB-95B4-704E-8117-59DCD148872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33FDBF-F422-4565-A179-8B3062ACD068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6FA9C3E-9392-4372-BE51-8D8E4952A0D2}">
      <dgm:prSet/>
      <dgm:spPr/>
      <dgm:t>
        <a:bodyPr/>
        <a:lstStyle/>
        <a:p>
          <a:r>
            <a:rPr lang="en-US" dirty="0"/>
            <a:t>Marketing builds the brand of a company, attracts leads, and increases the sales of a company. </a:t>
          </a:r>
        </a:p>
      </dgm:t>
    </dgm:pt>
    <dgm:pt modelId="{4D3B92C8-8583-4B3B-9B1D-E0CD385B45A6}" type="parTrans" cxnId="{99B104EA-C273-463D-9CF4-982FB31CEAC0}">
      <dgm:prSet/>
      <dgm:spPr/>
      <dgm:t>
        <a:bodyPr/>
        <a:lstStyle/>
        <a:p>
          <a:endParaRPr lang="en-US"/>
        </a:p>
      </dgm:t>
    </dgm:pt>
    <dgm:pt modelId="{884F0285-490E-4BD6-AF59-CEE8E2B0877E}" type="sibTrans" cxnId="{99B104EA-C273-463D-9CF4-982FB31CEAC0}">
      <dgm:prSet/>
      <dgm:spPr/>
      <dgm:t>
        <a:bodyPr/>
        <a:lstStyle/>
        <a:p>
          <a:endParaRPr lang="en-US"/>
        </a:p>
      </dgm:t>
    </dgm:pt>
    <dgm:pt modelId="{C4F5F151-401F-4FC5-9CBD-87F02B9FFCDE}">
      <dgm:prSet/>
      <dgm:spPr/>
      <dgm:t>
        <a:bodyPr/>
        <a:lstStyle/>
        <a:p>
          <a:r>
            <a:rPr lang="en-US"/>
            <a:t>The most dominant medium for marketing is television advertising. </a:t>
          </a:r>
        </a:p>
      </dgm:t>
    </dgm:pt>
    <dgm:pt modelId="{CDD4A4C7-42A5-4911-83FC-5032365500ED}" type="parTrans" cxnId="{C2E05E9B-EF9C-4C30-ABA8-263E9E380739}">
      <dgm:prSet/>
      <dgm:spPr/>
      <dgm:t>
        <a:bodyPr/>
        <a:lstStyle/>
        <a:p>
          <a:endParaRPr lang="en-US"/>
        </a:p>
      </dgm:t>
    </dgm:pt>
    <dgm:pt modelId="{1E3922E9-72DE-43DC-A7AC-0F4E7ADF65FC}" type="sibTrans" cxnId="{C2E05E9B-EF9C-4C30-ABA8-263E9E380739}">
      <dgm:prSet/>
      <dgm:spPr/>
      <dgm:t>
        <a:bodyPr/>
        <a:lstStyle/>
        <a:p>
          <a:endParaRPr lang="en-US"/>
        </a:p>
      </dgm:t>
    </dgm:pt>
    <dgm:pt modelId="{701F1A63-3CD4-4738-AB63-890738C6FC61}" type="pres">
      <dgm:prSet presAssocID="{AD33FDBF-F422-4565-A179-8B3062ACD068}" presName="vert0" presStyleCnt="0">
        <dgm:presLayoutVars>
          <dgm:dir/>
          <dgm:animOne val="branch"/>
          <dgm:animLvl val="lvl"/>
        </dgm:presLayoutVars>
      </dgm:prSet>
      <dgm:spPr/>
    </dgm:pt>
    <dgm:pt modelId="{2A2E2274-085B-4E94-8349-4B5D15A8AA07}" type="pres">
      <dgm:prSet presAssocID="{96FA9C3E-9392-4372-BE51-8D8E4952A0D2}" presName="thickLine" presStyleLbl="alignNode1" presStyleIdx="0" presStyleCnt="2"/>
      <dgm:spPr/>
    </dgm:pt>
    <dgm:pt modelId="{B93FD73D-C697-496E-9F70-EAA0D7993141}" type="pres">
      <dgm:prSet presAssocID="{96FA9C3E-9392-4372-BE51-8D8E4952A0D2}" presName="horz1" presStyleCnt="0"/>
      <dgm:spPr/>
    </dgm:pt>
    <dgm:pt modelId="{EAB6994A-DAD9-45EB-8951-1292622BD6E0}" type="pres">
      <dgm:prSet presAssocID="{96FA9C3E-9392-4372-BE51-8D8E4952A0D2}" presName="tx1" presStyleLbl="revTx" presStyleIdx="0" presStyleCnt="2"/>
      <dgm:spPr/>
    </dgm:pt>
    <dgm:pt modelId="{332ED1BB-B3C5-4445-A1E8-538130D09096}" type="pres">
      <dgm:prSet presAssocID="{96FA9C3E-9392-4372-BE51-8D8E4952A0D2}" presName="vert1" presStyleCnt="0"/>
      <dgm:spPr/>
    </dgm:pt>
    <dgm:pt modelId="{F4D09F15-AD56-4519-A766-59A30ED19944}" type="pres">
      <dgm:prSet presAssocID="{C4F5F151-401F-4FC5-9CBD-87F02B9FFCDE}" presName="thickLine" presStyleLbl="alignNode1" presStyleIdx="1" presStyleCnt="2"/>
      <dgm:spPr/>
    </dgm:pt>
    <dgm:pt modelId="{A492A5EF-430E-4F1E-B18C-3DCD4AA49A6F}" type="pres">
      <dgm:prSet presAssocID="{C4F5F151-401F-4FC5-9CBD-87F02B9FFCDE}" presName="horz1" presStyleCnt="0"/>
      <dgm:spPr/>
    </dgm:pt>
    <dgm:pt modelId="{369B1AFC-094E-4FE1-BC8C-067E0714D309}" type="pres">
      <dgm:prSet presAssocID="{C4F5F151-401F-4FC5-9CBD-87F02B9FFCDE}" presName="tx1" presStyleLbl="revTx" presStyleIdx="1" presStyleCnt="2"/>
      <dgm:spPr/>
    </dgm:pt>
    <dgm:pt modelId="{1E885E08-5ACC-43B7-8794-1458F1AFC252}" type="pres">
      <dgm:prSet presAssocID="{C4F5F151-401F-4FC5-9CBD-87F02B9FFCDE}" presName="vert1" presStyleCnt="0"/>
      <dgm:spPr/>
    </dgm:pt>
  </dgm:ptLst>
  <dgm:cxnLst>
    <dgm:cxn modelId="{AB1A1D80-3014-4C15-8A2C-A492EF217DDD}" type="presOf" srcId="{96FA9C3E-9392-4372-BE51-8D8E4952A0D2}" destId="{EAB6994A-DAD9-45EB-8951-1292622BD6E0}" srcOrd="0" destOrd="0" presId="urn:microsoft.com/office/officeart/2008/layout/LinedList"/>
    <dgm:cxn modelId="{C2E05E9B-EF9C-4C30-ABA8-263E9E380739}" srcId="{AD33FDBF-F422-4565-A179-8B3062ACD068}" destId="{C4F5F151-401F-4FC5-9CBD-87F02B9FFCDE}" srcOrd="1" destOrd="0" parTransId="{CDD4A4C7-42A5-4911-83FC-5032365500ED}" sibTransId="{1E3922E9-72DE-43DC-A7AC-0F4E7ADF65FC}"/>
    <dgm:cxn modelId="{EB9C5EAD-60DF-4382-A6EE-3095629A474D}" type="presOf" srcId="{C4F5F151-401F-4FC5-9CBD-87F02B9FFCDE}" destId="{369B1AFC-094E-4FE1-BC8C-067E0714D309}" srcOrd="0" destOrd="0" presId="urn:microsoft.com/office/officeart/2008/layout/LinedList"/>
    <dgm:cxn modelId="{9FA82DC6-6635-42A0-97F5-EFDF19E58020}" type="presOf" srcId="{AD33FDBF-F422-4565-A179-8B3062ACD068}" destId="{701F1A63-3CD4-4738-AB63-890738C6FC61}" srcOrd="0" destOrd="0" presId="urn:microsoft.com/office/officeart/2008/layout/LinedList"/>
    <dgm:cxn modelId="{99B104EA-C273-463D-9CF4-982FB31CEAC0}" srcId="{AD33FDBF-F422-4565-A179-8B3062ACD068}" destId="{96FA9C3E-9392-4372-BE51-8D8E4952A0D2}" srcOrd="0" destOrd="0" parTransId="{4D3B92C8-8583-4B3B-9B1D-E0CD385B45A6}" sibTransId="{884F0285-490E-4BD6-AF59-CEE8E2B0877E}"/>
    <dgm:cxn modelId="{418A59D7-4F48-4D43-AC31-F813D7BF01E1}" type="presParOf" srcId="{701F1A63-3CD4-4738-AB63-890738C6FC61}" destId="{2A2E2274-085B-4E94-8349-4B5D15A8AA07}" srcOrd="0" destOrd="0" presId="urn:microsoft.com/office/officeart/2008/layout/LinedList"/>
    <dgm:cxn modelId="{9A952902-579D-468A-B5E7-12F0288B4452}" type="presParOf" srcId="{701F1A63-3CD4-4738-AB63-890738C6FC61}" destId="{B93FD73D-C697-496E-9F70-EAA0D7993141}" srcOrd="1" destOrd="0" presId="urn:microsoft.com/office/officeart/2008/layout/LinedList"/>
    <dgm:cxn modelId="{76BCC0F2-191F-4D70-88AA-A178250CCD0A}" type="presParOf" srcId="{B93FD73D-C697-496E-9F70-EAA0D7993141}" destId="{EAB6994A-DAD9-45EB-8951-1292622BD6E0}" srcOrd="0" destOrd="0" presId="urn:microsoft.com/office/officeart/2008/layout/LinedList"/>
    <dgm:cxn modelId="{C5CDDEA8-935D-4F41-8869-7E32BA4FD94C}" type="presParOf" srcId="{B93FD73D-C697-496E-9F70-EAA0D7993141}" destId="{332ED1BB-B3C5-4445-A1E8-538130D09096}" srcOrd="1" destOrd="0" presId="urn:microsoft.com/office/officeart/2008/layout/LinedList"/>
    <dgm:cxn modelId="{2F30D4E3-D2B9-4C2B-82CC-F56F547C8479}" type="presParOf" srcId="{701F1A63-3CD4-4738-AB63-890738C6FC61}" destId="{F4D09F15-AD56-4519-A766-59A30ED19944}" srcOrd="2" destOrd="0" presId="urn:microsoft.com/office/officeart/2008/layout/LinedList"/>
    <dgm:cxn modelId="{9BFEB26C-91A4-4289-8A3E-099D40E355B4}" type="presParOf" srcId="{701F1A63-3CD4-4738-AB63-890738C6FC61}" destId="{A492A5EF-430E-4F1E-B18C-3DCD4AA49A6F}" srcOrd="3" destOrd="0" presId="urn:microsoft.com/office/officeart/2008/layout/LinedList"/>
    <dgm:cxn modelId="{83674A00-33FA-408C-8252-5C702288D0CA}" type="presParOf" srcId="{A492A5EF-430E-4F1E-B18C-3DCD4AA49A6F}" destId="{369B1AFC-094E-4FE1-BC8C-067E0714D309}" srcOrd="0" destOrd="0" presId="urn:microsoft.com/office/officeart/2008/layout/LinedList"/>
    <dgm:cxn modelId="{2832393F-A97A-4CBC-8B90-B7C95258443D}" type="presParOf" srcId="{A492A5EF-430E-4F1E-B18C-3DCD4AA49A6F}" destId="{1E885E08-5ACC-43B7-8794-1458F1AFC2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9D2DED-449B-4452-BD9F-996EB1D9B594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1E76BE61-F6AC-4883-879F-192D9DCBF33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cap="none" baseline="0" dirty="0"/>
            <a:t>Digital marketing </a:t>
          </a:r>
          <a:r>
            <a:rPr lang="en-US" cap="none" baseline="0" dirty="0"/>
            <a:t>is growing on social media platforms like Facebook and Instagram which market to their users through sponsored content, paid ads, and influencers. </a:t>
          </a:r>
        </a:p>
      </dgm:t>
    </dgm:pt>
    <dgm:pt modelId="{5C776CC0-1A6E-46AF-96A5-9007E70633BE}" type="parTrans" cxnId="{686C15F7-A8AB-4BF4-B6D4-FBD1D49ACA0F}">
      <dgm:prSet/>
      <dgm:spPr/>
      <dgm:t>
        <a:bodyPr/>
        <a:lstStyle/>
        <a:p>
          <a:endParaRPr lang="en-US"/>
        </a:p>
      </dgm:t>
    </dgm:pt>
    <dgm:pt modelId="{1420453A-F334-497A-B576-A220119AC39F}" type="sibTrans" cxnId="{686C15F7-A8AB-4BF4-B6D4-FBD1D49ACA0F}">
      <dgm:prSet/>
      <dgm:spPr/>
      <dgm:t>
        <a:bodyPr/>
        <a:lstStyle/>
        <a:p>
          <a:endParaRPr lang="en-US"/>
        </a:p>
      </dgm:t>
    </dgm:pt>
    <dgm:pt modelId="{83BC631C-7B86-4422-95DA-6966D697D04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cap="none" baseline="0" dirty="0"/>
            <a:t>Mail, newspapers, and billboards are </a:t>
          </a:r>
          <a:r>
            <a:rPr lang="en-US" b="1" cap="none" baseline="0" dirty="0"/>
            <a:t>physical marketing tools</a:t>
          </a:r>
          <a:r>
            <a:rPr lang="en-US" cap="none" baseline="0" dirty="0"/>
            <a:t> that can be effective. </a:t>
          </a:r>
        </a:p>
      </dgm:t>
    </dgm:pt>
    <dgm:pt modelId="{F302CEC0-5F91-4F5F-A3C1-D06BA998957C}" type="parTrans" cxnId="{1F22E88B-9D64-425D-A746-0516FB3DDBBF}">
      <dgm:prSet/>
      <dgm:spPr/>
      <dgm:t>
        <a:bodyPr/>
        <a:lstStyle/>
        <a:p>
          <a:endParaRPr lang="en-US"/>
        </a:p>
      </dgm:t>
    </dgm:pt>
    <dgm:pt modelId="{477B86D2-363D-4DAA-88BA-8ECA92FF797C}" type="sibTrans" cxnId="{1F22E88B-9D64-425D-A746-0516FB3DDBBF}">
      <dgm:prSet/>
      <dgm:spPr/>
      <dgm:t>
        <a:bodyPr/>
        <a:lstStyle/>
        <a:p>
          <a:endParaRPr lang="en-US"/>
        </a:p>
      </dgm:t>
    </dgm:pt>
    <dgm:pt modelId="{FC9A6572-688F-47A7-946A-79EE0F91610A}" type="pres">
      <dgm:prSet presAssocID="{429D2DED-449B-4452-BD9F-996EB1D9B594}" presName="root" presStyleCnt="0">
        <dgm:presLayoutVars>
          <dgm:dir/>
          <dgm:resizeHandles val="exact"/>
        </dgm:presLayoutVars>
      </dgm:prSet>
      <dgm:spPr/>
    </dgm:pt>
    <dgm:pt modelId="{E0ABBC30-4369-44F1-A01B-4284F3E12028}" type="pres">
      <dgm:prSet presAssocID="{1E76BE61-F6AC-4883-879F-192D9DCBF33D}" presName="compNode" presStyleCnt="0"/>
      <dgm:spPr/>
    </dgm:pt>
    <dgm:pt modelId="{A70C9A36-FB24-471B-9E91-13CD701ABC3E}" type="pres">
      <dgm:prSet presAssocID="{1E76BE61-F6AC-4883-879F-192D9DCBF33D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F8DC0D19-5710-4C75-815C-B67E42E16EE9}" type="pres">
      <dgm:prSet presAssocID="{1E76BE61-F6AC-4883-879F-192D9DCBF33D}" presName="iconRect" presStyleLbl="node1" presStyleIdx="0" presStyleCnt="2" custScaleX="145330" custScaleY="158097"/>
      <dgm:spPr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effectLst>
          <a:softEdge rad="317500"/>
        </a:effectLst>
      </dgm:spPr>
    </dgm:pt>
    <dgm:pt modelId="{A2091932-86E4-47FF-A393-457C17189A50}" type="pres">
      <dgm:prSet presAssocID="{1E76BE61-F6AC-4883-879F-192D9DCBF33D}" presName="spaceRect" presStyleCnt="0"/>
      <dgm:spPr/>
    </dgm:pt>
    <dgm:pt modelId="{FAF00211-55CF-4407-B433-0D118D2F4AD2}" type="pres">
      <dgm:prSet presAssocID="{1E76BE61-F6AC-4883-879F-192D9DCBF33D}" presName="textRect" presStyleLbl="revTx" presStyleIdx="0" presStyleCnt="2" custScaleY="145803">
        <dgm:presLayoutVars>
          <dgm:chMax val="1"/>
          <dgm:chPref val="1"/>
        </dgm:presLayoutVars>
      </dgm:prSet>
      <dgm:spPr/>
    </dgm:pt>
    <dgm:pt modelId="{0F34B985-310F-47D0-85EA-E363D80CC823}" type="pres">
      <dgm:prSet presAssocID="{1420453A-F334-497A-B576-A220119AC39F}" presName="sibTrans" presStyleCnt="0"/>
      <dgm:spPr/>
    </dgm:pt>
    <dgm:pt modelId="{3CDE1123-B373-4E92-A6D7-52BC16B28519}" type="pres">
      <dgm:prSet presAssocID="{83BC631C-7B86-4422-95DA-6966D697D049}" presName="compNode" presStyleCnt="0"/>
      <dgm:spPr/>
    </dgm:pt>
    <dgm:pt modelId="{08B738EF-D161-4A0E-9B88-C24DE3F13738}" type="pres">
      <dgm:prSet presAssocID="{83BC631C-7B86-4422-95DA-6966D697D049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C1177814-4B0A-46F1-A7F7-B992BAE69A70}" type="pres">
      <dgm:prSet presAssocID="{83BC631C-7B86-4422-95DA-6966D697D049}" presName="iconRect" presStyleLbl="node1" presStyleIdx="1" presStyleCnt="2" custScaleX="170861" custScaleY="158205" custLinFactNeighborX="1369" custLinFactNeighborY="2054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effectLst>
          <a:softEdge rad="317500"/>
        </a:effectLst>
      </dgm:spPr>
    </dgm:pt>
    <dgm:pt modelId="{180EB833-03CB-4139-B53A-862112864CA1}" type="pres">
      <dgm:prSet presAssocID="{83BC631C-7B86-4422-95DA-6966D697D049}" presName="spaceRect" presStyleCnt="0"/>
      <dgm:spPr/>
    </dgm:pt>
    <dgm:pt modelId="{43A0ABC1-A32D-441E-AADC-24ADECB40236}" type="pres">
      <dgm:prSet presAssocID="{83BC631C-7B86-4422-95DA-6966D697D049}" presName="textRect" presStyleLbl="revTx" presStyleIdx="1" presStyleCnt="2" custScaleY="138614">
        <dgm:presLayoutVars>
          <dgm:chMax val="1"/>
          <dgm:chPref val="1"/>
        </dgm:presLayoutVars>
      </dgm:prSet>
      <dgm:spPr/>
    </dgm:pt>
  </dgm:ptLst>
  <dgm:cxnLst>
    <dgm:cxn modelId="{4FA70238-3381-4B70-B4B0-7B2BD0627DCB}" type="presOf" srcId="{83BC631C-7B86-4422-95DA-6966D697D049}" destId="{43A0ABC1-A32D-441E-AADC-24ADECB40236}" srcOrd="0" destOrd="0" presId="urn:microsoft.com/office/officeart/2018/5/layout/IconLeafLabelList"/>
    <dgm:cxn modelId="{1F22E88B-9D64-425D-A746-0516FB3DDBBF}" srcId="{429D2DED-449B-4452-BD9F-996EB1D9B594}" destId="{83BC631C-7B86-4422-95DA-6966D697D049}" srcOrd="1" destOrd="0" parTransId="{F302CEC0-5F91-4F5F-A3C1-D06BA998957C}" sibTransId="{477B86D2-363D-4DAA-88BA-8ECA92FF797C}"/>
    <dgm:cxn modelId="{2E30B2AA-4D31-4D1E-A071-A7A6C6A11EE6}" type="presOf" srcId="{429D2DED-449B-4452-BD9F-996EB1D9B594}" destId="{FC9A6572-688F-47A7-946A-79EE0F91610A}" srcOrd="0" destOrd="0" presId="urn:microsoft.com/office/officeart/2018/5/layout/IconLeafLabelList"/>
    <dgm:cxn modelId="{522C9BE7-0101-4FBD-9151-E5E9F3867851}" type="presOf" srcId="{1E76BE61-F6AC-4883-879F-192D9DCBF33D}" destId="{FAF00211-55CF-4407-B433-0D118D2F4AD2}" srcOrd="0" destOrd="0" presId="urn:microsoft.com/office/officeart/2018/5/layout/IconLeafLabelList"/>
    <dgm:cxn modelId="{686C15F7-A8AB-4BF4-B6D4-FBD1D49ACA0F}" srcId="{429D2DED-449B-4452-BD9F-996EB1D9B594}" destId="{1E76BE61-F6AC-4883-879F-192D9DCBF33D}" srcOrd="0" destOrd="0" parTransId="{5C776CC0-1A6E-46AF-96A5-9007E70633BE}" sibTransId="{1420453A-F334-497A-B576-A220119AC39F}"/>
    <dgm:cxn modelId="{FE46ED84-C946-4D1D-A51F-A5E7231711C3}" type="presParOf" srcId="{FC9A6572-688F-47A7-946A-79EE0F91610A}" destId="{E0ABBC30-4369-44F1-A01B-4284F3E12028}" srcOrd="0" destOrd="0" presId="urn:microsoft.com/office/officeart/2018/5/layout/IconLeafLabelList"/>
    <dgm:cxn modelId="{5019981A-8E23-4D76-9956-07119F379C4A}" type="presParOf" srcId="{E0ABBC30-4369-44F1-A01B-4284F3E12028}" destId="{A70C9A36-FB24-471B-9E91-13CD701ABC3E}" srcOrd="0" destOrd="0" presId="urn:microsoft.com/office/officeart/2018/5/layout/IconLeafLabelList"/>
    <dgm:cxn modelId="{8C6657A8-0441-4147-A2D4-8EC15042ED15}" type="presParOf" srcId="{E0ABBC30-4369-44F1-A01B-4284F3E12028}" destId="{F8DC0D19-5710-4C75-815C-B67E42E16EE9}" srcOrd="1" destOrd="0" presId="urn:microsoft.com/office/officeart/2018/5/layout/IconLeafLabelList"/>
    <dgm:cxn modelId="{C300956E-1F72-435F-AD9A-2D399DD30C59}" type="presParOf" srcId="{E0ABBC30-4369-44F1-A01B-4284F3E12028}" destId="{A2091932-86E4-47FF-A393-457C17189A50}" srcOrd="2" destOrd="0" presId="urn:microsoft.com/office/officeart/2018/5/layout/IconLeafLabelList"/>
    <dgm:cxn modelId="{AF55C6DE-0635-48EF-BFD5-934DEC0D62BA}" type="presParOf" srcId="{E0ABBC30-4369-44F1-A01B-4284F3E12028}" destId="{FAF00211-55CF-4407-B433-0D118D2F4AD2}" srcOrd="3" destOrd="0" presId="urn:microsoft.com/office/officeart/2018/5/layout/IconLeafLabelList"/>
    <dgm:cxn modelId="{46D1F478-A310-4D85-87C1-642CBCBE577E}" type="presParOf" srcId="{FC9A6572-688F-47A7-946A-79EE0F91610A}" destId="{0F34B985-310F-47D0-85EA-E363D80CC823}" srcOrd="1" destOrd="0" presId="urn:microsoft.com/office/officeart/2018/5/layout/IconLeafLabelList"/>
    <dgm:cxn modelId="{0E9C3773-6904-430D-849E-4C13F57B6F07}" type="presParOf" srcId="{FC9A6572-688F-47A7-946A-79EE0F91610A}" destId="{3CDE1123-B373-4E92-A6D7-52BC16B28519}" srcOrd="2" destOrd="0" presId="urn:microsoft.com/office/officeart/2018/5/layout/IconLeafLabelList"/>
    <dgm:cxn modelId="{62A39436-9377-4181-AE85-30699DC5B918}" type="presParOf" srcId="{3CDE1123-B373-4E92-A6D7-52BC16B28519}" destId="{08B738EF-D161-4A0E-9B88-C24DE3F13738}" srcOrd="0" destOrd="0" presId="urn:microsoft.com/office/officeart/2018/5/layout/IconLeafLabelList"/>
    <dgm:cxn modelId="{C1A0A1AF-7207-4432-BA39-7D830AD68D2A}" type="presParOf" srcId="{3CDE1123-B373-4E92-A6D7-52BC16B28519}" destId="{C1177814-4B0A-46F1-A7F7-B992BAE69A70}" srcOrd="1" destOrd="0" presId="urn:microsoft.com/office/officeart/2018/5/layout/IconLeafLabelList"/>
    <dgm:cxn modelId="{6DA8171C-2658-4869-A6B1-7D77E4688760}" type="presParOf" srcId="{3CDE1123-B373-4E92-A6D7-52BC16B28519}" destId="{180EB833-03CB-4139-B53A-862112864CA1}" srcOrd="2" destOrd="0" presId="urn:microsoft.com/office/officeart/2018/5/layout/IconLeafLabelList"/>
    <dgm:cxn modelId="{27C79E9E-1A16-4BCA-90FE-62828B0ED39C}" type="presParOf" srcId="{3CDE1123-B373-4E92-A6D7-52BC16B28519}" destId="{43A0ABC1-A32D-441E-AADC-24ADECB40236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C709CF-A866-4189-A207-FF65C6BB9A2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133F2CF-968A-4D3D-B01A-30FA84E9D656}">
      <dgm:prSet/>
      <dgm:spPr/>
      <dgm:t>
        <a:bodyPr/>
        <a:lstStyle/>
        <a:p>
          <a:r>
            <a:rPr lang="en-US" b="1" dirty="0"/>
            <a:t>Behavioral</a:t>
          </a:r>
          <a:r>
            <a:rPr lang="en-US" dirty="0"/>
            <a:t> data is used to understand the buying habits of customers – wants &amp; needs. </a:t>
          </a:r>
        </a:p>
      </dgm:t>
    </dgm:pt>
    <dgm:pt modelId="{8E3C2988-4E2E-4983-A6BB-8302BA5CC250}" type="parTrans" cxnId="{1E5984E9-A794-4AAE-8643-978CA32CD46A}">
      <dgm:prSet/>
      <dgm:spPr/>
      <dgm:t>
        <a:bodyPr/>
        <a:lstStyle/>
        <a:p>
          <a:endParaRPr lang="en-US"/>
        </a:p>
      </dgm:t>
    </dgm:pt>
    <dgm:pt modelId="{C2E006EA-A9B7-478F-A198-80E578F44131}" type="sibTrans" cxnId="{1E5984E9-A794-4AAE-8643-978CA32CD46A}">
      <dgm:prSet/>
      <dgm:spPr/>
      <dgm:t>
        <a:bodyPr/>
        <a:lstStyle/>
        <a:p>
          <a:endParaRPr lang="en-US"/>
        </a:p>
      </dgm:t>
    </dgm:pt>
    <dgm:pt modelId="{962A8D19-19FC-49B3-9301-93E186E259BF}">
      <dgm:prSet/>
      <dgm:spPr/>
      <dgm:t>
        <a:bodyPr/>
        <a:lstStyle/>
        <a:p>
          <a:r>
            <a:rPr lang="en-US" b="1" dirty="0"/>
            <a:t>Geographical</a:t>
          </a:r>
          <a:r>
            <a:rPr lang="en-US" dirty="0"/>
            <a:t> data shows the location of a sale to show areas of high and low sales volumes.</a:t>
          </a:r>
        </a:p>
      </dgm:t>
    </dgm:pt>
    <dgm:pt modelId="{702A4637-63C6-4E40-9763-47C1048C3B58}" type="parTrans" cxnId="{62F3CF78-F6B7-4117-9B42-01C80C83C944}">
      <dgm:prSet/>
      <dgm:spPr/>
      <dgm:t>
        <a:bodyPr/>
        <a:lstStyle/>
        <a:p>
          <a:endParaRPr lang="en-US"/>
        </a:p>
      </dgm:t>
    </dgm:pt>
    <dgm:pt modelId="{FB0AFB3E-B45E-43E5-8E4B-E39F3CD60517}" type="sibTrans" cxnId="{62F3CF78-F6B7-4117-9B42-01C80C83C944}">
      <dgm:prSet/>
      <dgm:spPr/>
      <dgm:t>
        <a:bodyPr/>
        <a:lstStyle/>
        <a:p>
          <a:endParaRPr lang="en-US"/>
        </a:p>
      </dgm:t>
    </dgm:pt>
    <dgm:pt modelId="{C4498127-3977-4C90-A6A0-C37AB158874C}">
      <dgm:prSet/>
      <dgm:spPr/>
      <dgm:t>
        <a:bodyPr/>
        <a:lstStyle/>
        <a:p>
          <a:r>
            <a:rPr lang="en-US" b="1"/>
            <a:t>Demographic</a:t>
          </a:r>
          <a:r>
            <a:rPr lang="en-US"/>
            <a:t> data reveals statistical information about customers, such as age and ethnicity.</a:t>
          </a:r>
        </a:p>
      </dgm:t>
    </dgm:pt>
    <dgm:pt modelId="{DA2BBCFD-1824-4FFC-887C-89A1618EA971}" type="parTrans" cxnId="{EC79889E-937B-4459-8172-E9A5DB7599A4}">
      <dgm:prSet/>
      <dgm:spPr/>
      <dgm:t>
        <a:bodyPr/>
        <a:lstStyle/>
        <a:p>
          <a:endParaRPr lang="en-US"/>
        </a:p>
      </dgm:t>
    </dgm:pt>
    <dgm:pt modelId="{FAC9A3CE-3A54-4F98-ACEE-D613B4EE1F0B}" type="sibTrans" cxnId="{EC79889E-937B-4459-8172-E9A5DB7599A4}">
      <dgm:prSet/>
      <dgm:spPr/>
      <dgm:t>
        <a:bodyPr/>
        <a:lstStyle/>
        <a:p>
          <a:endParaRPr lang="en-US"/>
        </a:p>
      </dgm:t>
    </dgm:pt>
    <dgm:pt modelId="{08EF9331-C851-45AD-859F-FFC9E211F62C}">
      <dgm:prSet/>
      <dgm:spPr/>
      <dgm:t>
        <a:bodyPr/>
        <a:lstStyle/>
        <a:p>
          <a:r>
            <a:rPr lang="en-US" b="1"/>
            <a:t>Psychographic</a:t>
          </a:r>
          <a:r>
            <a:rPr lang="en-US"/>
            <a:t> data reveals customer values and motivations – views of the world</a:t>
          </a:r>
        </a:p>
      </dgm:t>
    </dgm:pt>
    <dgm:pt modelId="{A3D9C57D-4015-457B-94E7-04F91FE4FB67}" type="parTrans" cxnId="{0AA08792-018F-4F57-ACB9-019B0A66EC3C}">
      <dgm:prSet/>
      <dgm:spPr/>
      <dgm:t>
        <a:bodyPr/>
        <a:lstStyle/>
        <a:p>
          <a:endParaRPr lang="en-US"/>
        </a:p>
      </dgm:t>
    </dgm:pt>
    <dgm:pt modelId="{3A8A1B7F-FE02-4091-A9C0-435BC19709CC}" type="sibTrans" cxnId="{0AA08792-018F-4F57-ACB9-019B0A66EC3C}">
      <dgm:prSet/>
      <dgm:spPr/>
      <dgm:t>
        <a:bodyPr/>
        <a:lstStyle/>
        <a:p>
          <a:endParaRPr lang="en-US"/>
        </a:p>
      </dgm:t>
    </dgm:pt>
    <dgm:pt modelId="{8E966FAC-8939-482A-BA0A-0901C016F55D}" type="pres">
      <dgm:prSet presAssocID="{24C709CF-A866-4189-A207-FF65C6BB9A23}" presName="diagram" presStyleCnt="0">
        <dgm:presLayoutVars>
          <dgm:dir/>
          <dgm:resizeHandles val="exact"/>
        </dgm:presLayoutVars>
      </dgm:prSet>
      <dgm:spPr/>
    </dgm:pt>
    <dgm:pt modelId="{B55E7FEA-7538-4A6D-832C-28FD6DF92406}" type="pres">
      <dgm:prSet presAssocID="{4133F2CF-968A-4D3D-B01A-30FA84E9D656}" presName="node" presStyleLbl="node1" presStyleIdx="0" presStyleCnt="4">
        <dgm:presLayoutVars>
          <dgm:bulletEnabled val="1"/>
        </dgm:presLayoutVars>
      </dgm:prSet>
      <dgm:spPr/>
    </dgm:pt>
    <dgm:pt modelId="{41F86D3B-0820-46E5-829B-EE4BDBCFAEEC}" type="pres">
      <dgm:prSet presAssocID="{C2E006EA-A9B7-478F-A198-80E578F44131}" presName="sibTrans" presStyleCnt="0"/>
      <dgm:spPr/>
    </dgm:pt>
    <dgm:pt modelId="{55FBA1A9-7A41-46FD-A4F9-0FBD9C17E916}" type="pres">
      <dgm:prSet presAssocID="{962A8D19-19FC-49B3-9301-93E186E259BF}" presName="node" presStyleLbl="node1" presStyleIdx="1" presStyleCnt="4">
        <dgm:presLayoutVars>
          <dgm:bulletEnabled val="1"/>
        </dgm:presLayoutVars>
      </dgm:prSet>
      <dgm:spPr/>
    </dgm:pt>
    <dgm:pt modelId="{E37A0003-0926-4F2A-B23A-6DE53ECFB03E}" type="pres">
      <dgm:prSet presAssocID="{FB0AFB3E-B45E-43E5-8E4B-E39F3CD60517}" presName="sibTrans" presStyleCnt="0"/>
      <dgm:spPr/>
    </dgm:pt>
    <dgm:pt modelId="{23F1A0C3-D72D-48E0-97C2-653E85CA1056}" type="pres">
      <dgm:prSet presAssocID="{C4498127-3977-4C90-A6A0-C37AB158874C}" presName="node" presStyleLbl="node1" presStyleIdx="2" presStyleCnt="4">
        <dgm:presLayoutVars>
          <dgm:bulletEnabled val="1"/>
        </dgm:presLayoutVars>
      </dgm:prSet>
      <dgm:spPr/>
    </dgm:pt>
    <dgm:pt modelId="{95C8C677-2D1E-4D72-9B51-C2854F2C4A50}" type="pres">
      <dgm:prSet presAssocID="{FAC9A3CE-3A54-4F98-ACEE-D613B4EE1F0B}" presName="sibTrans" presStyleCnt="0"/>
      <dgm:spPr/>
    </dgm:pt>
    <dgm:pt modelId="{90CA150C-355E-46C6-A742-CE8E73690E58}" type="pres">
      <dgm:prSet presAssocID="{08EF9331-C851-45AD-859F-FFC9E211F62C}" presName="node" presStyleLbl="node1" presStyleIdx="3" presStyleCnt="4">
        <dgm:presLayoutVars>
          <dgm:bulletEnabled val="1"/>
        </dgm:presLayoutVars>
      </dgm:prSet>
      <dgm:spPr/>
    </dgm:pt>
  </dgm:ptLst>
  <dgm:cxnLst>
    <dgm:cxn modelId="{573AFA03-E773-45C0-B878-6C062F52D19C}" type="presOf" srcId="{08EF9331-C851-45AD-859F-FFC9E211F62C}" destId="{90CA150C-355E-46C6-A742-CE8E73690E58}" srcOrd="0" destOrd="0" presId="urn:microsoft.com/office/officeart/2005/8/layout/default"/>
    <dgm:cxn modelId="{E8E5D70A-AAD0-41B8-B846-BD22AA71AD0B}" type="presOf" srcId="{4133F2CF-968A-4D3D-B01A-30FA84E9D656}" destId="{B55E7FEA-7538-4A6D-832C-28FD6DF92406}" srcOrd="0" destOrd="0" presId="urn:microsoft.com/office/officeart/2005/8/layout/default"/>
    <dgm:cxn modelId="{85A7EE26-F9F3-438C-9CD5-DE87A9E172F9}" type="presOf" srcId="{C4498127-3977-4C90-A6A0-C37AB158874C}" destId="{23F1A0C3-D72D-48E0-97C2-653E85CA1056}" srcOrd="0" destOrd="0" presId="urn:microsoft.com/office/officeart/2005/8/layout/default"/>
    <dgm:cxn modelId="{62F3CF78-F6B7-4117-9B42-01C80C83C944}" srcId="{24C709CF-A866-4189-A207-FF65C6BB9A23}" destId="{962A8D19-19FC-49B3-9301-93E186E259BF}" srcOrd="1" destOrd="0" parTransId="{702A4637-63C6-4E40-9763-47C1048C3B58}" sibTransId="{FB0AFB3E-B45E-43E5-8E4B-E39F3CD60517}"/>
    <dgm:cxn modelId="{5D9DFE5A-49AD-4EE7-8AF1-74C41896D875}" type="presOf" srcId="{24C709CF-A866-4189-A207-FF65C6BB9A23}" destId="{8E966FAC-8939-482A-BA0A-0901C016F55D}" srcOrd="0" destOrd="0" presId="urn:microsoft.com/office/officeart/2005/8/layout/default"/>
    <dgm:cxn modelId="{0AA08792-018F-4F57-ACB9-019B0A66EC3C}" srcId="{24C709CF-A866-4189-A207-FF65C6BB9A23}" destId="{08EF9331-C851-45AD-859F-FFC9E211F62C}" srcOrd="3" destOrd="0" parTransId="{A3D9C57D-4015-457B-94E7-04F91FE4FB67}" sibTransId="{3A8A1B7F-FE02-4091-A9C0-435BC19709CC}"/>
    <dgm:cxn modelId="{EC79889E-937B-4459-8172-E9A5DB7599A4}" srcId="{24C709CF-A866-4189-A207-FF65C6BB9A23}" destId="{C4498127-3977-4C90-A6A0-C37AB158874C}" srcOrd="2" destOrd="0" parTransId="{DA2BBCFD-1824-4FFC-887C-89A1618EA971}" sibTransId="{FAC9A3CE-3A54-4F98-ACEE-D613B4EE1F0B}"/>
    <dgm:cxn modelId="{AF1D0BCD-4A6F-48D4-A29C-D8081BA4B3BD}" type="presOf" srcId="{962A8D19-19FC-49B3-9301-93E186E259BF}" destId="{55FBA1A9-7A41-46FD-A4F9-0FBD9C17E916}" srcOrd="0" destOrd="0" presId="urn:microsoft.com/office/officeart/2005/8/layout/default"/>
    <dgm:cxn modelId="{1E5984E9-A794-4AAE-8643-978CA32CD46A}" srcId="{24C709CF-A866-4189-A207-FF65C6BB9A23}" destId="{4133F2CF-968A-4D3D-B01A-30FA84E9D656}" srcOrd="0" destOrd="0" parTransId="{8E3C2988-4E2E-4983-A6BB-8302BA5CC250}" sibTransId="{C2E006EA-A9B7-478F-A198-80E578F44131}"/>
    <dgm:cxn modelId="{06BE67D3-44AB-46E6-B6A3-5FD3C76C392F}" type="presParOf" srcId="{8E966FAC-8939-482A-BA0A-0901C016F55D}" destId="{B55E7FEA-7538-4A6D-832C-28FD6DF92406}" srcOrd="0" destOrd="0" presId="urn:microsoft.com/office/officeart/2005/8/layout/default"/>
    <dgm:cxn modelId="{635A3320-BE5D-4A0F-BC72-B2063F4C776D}" type="presParOf" srcId="{8E966FAC-8939-482A-BA0A-0901C016F55D}" destId="{41F86D3B-0820-46E5-829B-EE4BDBCFAEEC}" srcOrd="1" destOrd="0" presId="urn:microsoft.com/office/officeart/2005/8/layout/default"/>
    <dgm:cxn modelId="{D10FF72F-A35A-4E5C-B321-8D307F981D7D}" type="presParOf" srcId="{8E966FAC-8939-482A-BA0A-0901C016F55D}" destId="{55FBA1A9-7A41-46FD-A4F9-0FBD9C17E916}" srcOrd="2" destOrd="0" presId="urn:microsoft.com/office/officeart/2005/8/layout/default"/>
    <dgm:cxn modelId="{E6458D8F-7C53-4636-B102-61A0E44FACA9}" type="presParOf" srcId="{8E966FAC-8939-482A-BA0A-0901C016F55D}" destId="{E37A0003-0926-4F2A-B23A-6DE53ECFB03E}" srcOrd="3" destOrd="0" presId="urn:microsoft.com/office/officeart/2005/8/layout/default"/>
    <dgm:cxn modelId="{B8D7A29A-F130-48D0-A57B-43A1843613F1}" type="presParOf" srcId="{8E966FAC-8939-482A-BA0A-0901C016F55D}" destId="{23F1A0C3-D72D-48E0-97C2-653E85CA1056}" srcOrd="4" destOrd="0" presId="urn:microsoft.com/office/officeart/2005/8/layout/default"/>
    <dgm:cxn modelId="{7A797AA4-05A6-4E03-8D60-48814FD83AAB}" type="presParOf" srcId="{8E966FAC-8939-482A-BA0A-0901C016F55D}" destId="{95C8C677-2D1E-4D72-9B51-C2854F2C4A50}" srcOrd="5" destOrd="0" presId="urn:microsoft.com/office/officeart/2005/8/layout/default"/>
    <dgm:cxn modelId="{6BF2460C-2C12-4FF4-A53E-7F6CA5859CFF}" type="presParOf" srcId="{8E966FAC-8939-482A-BA0A-0901C016F55D}" destId="{90CA150C-355E-46C6-A742-CE8E73690E5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AD6DC2-F89F-4A0A-88DC-7870D94E8F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D40314-EC68-4318-BBDA-45C7E896D1F1}">
      <dgm:prSet/>
      <dgm:spPr>
        <a:noFill/>
      </dgm:spPr>
      <dgm:t>
        <a:bodyPr/>
        <a:lstStyle/>
        <a:p>
          <a:r>
            <a:rPr lang="en-US" dirty="0">
              <a:solidFill>
                <a:schemeClr val="accent2"/>
              </a:solidFill>
            </a:rPr>
            <a:t>The number of new customers for the period</a:t>
          </a:r>
        </a:p>
      </dgm:t>
    </dgm:pt>
    <dgm:pt modelId="{5F5CA063-92D7-4DC5-AB4D-A8D51C72A98E}" type="parTrans" cxnId="{736E74FD-E439-4122-827B-B0DADD240557}">
      <dgm:prSet/>
      <dgm:spPr/>
      <dgm:t>
        <a:bodyPr/>
        <a:lstStyle/>
        <a:p>
          <a:endParaRPr lang="en-US"/>
        </a:p>
      </dgm:t>
    </dgm:pt>
    <dgm:pt modelId="{D55DC54B-A1CE-47ED-B819-87789A6B2812}" type="sibTrans" cxnId="{736E74FD-E439-4122-827B-B0DADD240557}">
      <dgm:prSet/>
      <dgm:spPr/>
      <dgm:t>
        <a:bodyPr/>
        <a:lstStyle/>
        <a:p>
          <a:endParaRPr lang="en-US"/>
        </a:p>
      </dgm:t>
    </dgm:pt>
    <dgm:pt modelId="{1CEA7A43-E716-4342-B752-B1AA50B94F5C}">
      <dgm:prSet/>
      <dgm:spPr>
        <a:noFill/>
      </dgm:spPr>
      <dgm:t>
        <a:bodyPr/>
        <a:lstStyle/>
        <a:p>
          <a:r>
            <a:rPr lang="en-US" dirty="0">
              <a:solidFill>
                <a:schemeClr val="accent2"/>
              </a:solidFill>
            </a:rPr>
            <a:t>Marketing Expense</a:t>
          </a:r>
        </a:p>
      </dgm:t>
    </dgm:pt>
    <dgm:pt modelId="{AB957B42-38F8-43F7-857F-E14A84EB3BE0}" type="sibTrans" cxnId="{3D82BBF4-1E4E-451F-BE15-BDCC09D474B8}">
      <dgm:prSet/>
      <dgm:spPr/>
      <dgm:t>
        <a:bodyPr/>
        <a:lstStyle/>
        <a:p>
          <a:endParaRPr lang="en-US"/>
        </a:p>
      </dgm:t>
    </dgm:pt>
    <dgm:pt modelId="{33A8EC24-6A18-4D62-8EFF-5A8F9D5DB320}" type="parTrans" cxnId="{3D82BBF4-1E4E-451F-BE15-BDCC09D474B8}">
      <dgm:prSet/>
      <dgm:spPr/>
      <dgm:t>
        <a:bodyPr/>
        <a:lstStyle/>
        <a:p>
          <a:endParaRPr lang="en-US"/>
        </a:p>
      </dgm:t>
    </dgm:pt>
    <dgm:pt modelId="{3F9FB63C-4447-4141-9549-1F83D425D3AB}">
      <dgm:prSet/>
      <dgm:spPr>
        <a:noFill/>
      </dgm:spPr>
      <dgm:t>
        <a:bodyPr/>
        <a:lstStyle/>
        <a:p>
          <a:r>
            <a:rPr lang="en-US" dirty="0">
              <a:solidFill>
                <a:schemeClr val="accent2"/>
              </a:solidFill>
            </a:rPr>
            <a:t>Sales Expense </a:t>
          </a:r>
        </a:p>
      </dgm:t>
    </dgm:pt>
    <dgm:pt modelId="{F7BACE30-CC66-4688-B2B1-B037E4104F6C}" type="sibTrans" cxnId="{C8181779-C502-43D9-B9AF-F485D1663B94}">
      <dgm:prSet/>
      <dgm:spPr/>
      <dgm:t>
        <a:bodyPr/>
        <a:lstStyle/>
        <a:p>
          <a:endParaRPr lang="en-US"/>
        </a:p>
      </dgm:t>
    </dgm:pt>
    <dgm:pt modelId="{9BE3B5F8-F652-4814-872C-42E8D0C61ACE}" type="parTrans" cxnId="{C8181779-C502-43D9-B9AF-F485D1663B94}">
      <dgm:prSet/>
      <dgm:spPr/>
      <dgm:t>
        <a:bodyPr/>
        <a:lstStyle/>
        <a:p>
          <a:endParaRPr lang="en-US"/>
        </a:p>
      </dgm:t>
    </dgm:pt>
    <dgm:pt modelId="{4F1EB02A-7688-4FC2-91DA-C7DEB67670C1}">
      <dgm:prSet/>
      <dgm:spPr>
        <a:noFill/>
      </dgm:spPr>
      <dgm:t>
        <a:bodyPr/>
        <a:lstStyle/>
        <a:p>
          <a:r>
            <a:rPr lang="en-US" dirty="0">
              <a:solidFill>
                <a:schemeClr val="accent2"/>
              </a:solidFill>
            </a:rPr>
            <a:t>CAC</a:t>
          </a:r>
        </a:p>
      </dgm:t>
    </dgm:pt>
    <dgm:pt modelId="{8238D78A-6CF8-4851-AD56-DC7696DC14C4}" type="parTrans" cxnId="{72059182-139C-4B2D-9CF7-E7144F8745AC}">
      <dgm:prSet/>
      <dgm:spPr/>
      <dgm:t>
        <a:bodyPr/>
        <a:lstStyle/>
        <a:p>
          <a:endParaRPr lang="en-US"/>
        </a:p>
      </dgm:t>
    </dgm:pt>
    <dgm:pt modelId="{345B1B7F-CBAB-4B6E-AF15-63107928F9B9}" type="sibTrans" cxnId="{72059182-139C-4B2D-9CF7-E7144F8745AC}">
      <dgm:prSet/>
      <dgm:spPr/>
      <dgm:t>
        <a:bodyPr/>
        <a:lstStyle/>
        <a:p>
          <a:endParaRPr lang="en-US"/>
        </a:p>
      </dgm:t>
    </dgm:pt>
    <dgm:pt modelId="{FB961102-B829-4A1E-ACE7-1B0E10B224FF}" type="pres">
      <dgm:prSet presAssocID="{34AD6DC2-F89F-4A0A-88DC-7870D94E8F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E888A7D-CC02-44CF-A46B-A359CC5F4B81}" type="pres">
      <dgm:prSet presAssocID="{1CEA7A43-E716-4342-B752-B1AA50B94F5C}" presName="hierRoot1" presStyleCnt="0">
        <dgm:presLayoutVars>
          <dgm:hierBranch val="init"/>
        </dgm:presLayoutVars>
      </dgm:prSet>
      <dgm:spPr/>
    </dgm:pt>
    <dgm:pt modelId="{C4465814-4321-4751-B082-B9022E4AA40B}" type="pres">
      <dgm:prSet presAssocID="{1CEA7A43-E716-4342-B752-B1AA50B94F5C}" presName="rootComposite1" presStyleCnt="0"/>
      <dgm:spPr/>
    </dgm:pt>
    <dgm:pt modelId="{892D7A2A-AFCC-4558-930D-AADF6506DBCB}" type="pres">
      <dgm:prSet presAssocID="{1CEA7A43-E716-4342-B752-B1AA50B94F5C}" presName="rootText1" presStyleLbl="node0" presStyleIdx="0" presStyleCnt="4" custScaleX="20076" custScaleY="24397" custLinFactNeighborX="5040" custLinFactNeighborY="-8339">
        <dgm:presLayoutVars>
          <dgm:chPref val="3"/>
        </dgm:presLayoutVars>
      </dgm:prSet>
      <dgm:spPr/>
    </dgm:pt>
    <dgm:pt modelId="{367D4F30-4F5C-4F2F-B242-C4B6773DA73F}" type="pres">
      <dgm:prSet presAssocID="{1CEA7A43-E716-4342-B752-B1AA50B94F5C}" presName="rootConnector1" presStyleLbl="node1" presStyleIdx="0" presStyleCnt="0"/>
      <dgm:spPr/>
    </dgm:pt>
    <dgm:pt modelId="{A7FA8DF8-0F1A-4905-B631-117633423F52}" type="pres">
      <dgm:prSet presAssocID="{1CEA7A43-E716-4342-B752-B1AA50B94F5C}" presName="hierChild2" presStyleCnt="0"/>
      <dgm:spPr/>
    </dgm:pt>
    <dgm:pt modelId="{E867A360-FB6A-454C-B3A4-B77C2C4931A6}" type="pres">
      <dgm:prSet presAssocID="{1CEA7A43-E716-4342-B752-B1AA50B94F5C}" presName="hierChild3" presStyleCnt="0"/>
      <dgm:spPr/>
    </dgm:pt>
    <dgm:pt modelId="{DC5C27BA-97BF-4846-A367-78D908A7405B}" type="pres">
      <dgm:prSet presAssocID="{3F9FB63C-4447-4141-9549-1F83D425D3AB}" presName="hierRoot1" presStyleCnt="0">
        <dgm:presLayoutVars>
          <dgm:hierBranch val="init"/>
        </dgm:presLayoutVars>
      </dgm:prSet>
      <dgm:spPr/>
    </dgm:pt>
    <dgm:pt modelId="{47B617F9-59C3-40D0-8492-2213A9DEAF8B}" type="pres">
      <dgm:prSet presAssocID="{3F9FB63C-4447-4141-9549-1F83D425D3AB}" presName="rootComposite1" presStyleCnt="0"/>
      <dgm:spPr/>
    </dgm:pt>
    <dgm:pt modelId="{398264E5-647A-4E92-800F-C651707C447B}" type="pres">
      <dgm:prSet presAssocID="{3F9FB63C-4447-4141-9549-1F83D425D3AB}" presName="rootText1" presStyleLbl="node0" presStyleIdx="1" presStyleCnt="4" custScaleX="21023" custScaleY="26714" custLinFactNeighborX="-4950" custLinFactNeighborY="-9611">
        <dgm:presLayoutVars>
          <dgm:chPref val="3"/>
        </dgm:presLayoutVars>
      </dgm:prSet>
      <dgm:spPr/>
    </dgm:pt>
    <dgm:pt modelId="{51C29BF3-D22A-4A56-ACD8-38A9B935F375}" type="pres">
      <dgm:prSet presAssocID="{3F9FB63C-4447-4141-9549-1F83D425D3AB}" presName="rootConnector1" presStyleLbl="node1" presStyleIdx="0" presStyleCnt="0"/>
      <dgm:spPr/>
    </dgm:pt>
    <dgm:pt modelId="{96C109F7-C335-45DF-B423-60F09E77E10E}" type="pres">
      <dgm:prSet presAssocID="{3F9FB63C-4447-4141-9549-1F83D425D3AB}" presName="hierChild2" presStyleCnt="0"/>
      <dgm:spPr/>
    </dgm:pt>
    <dgm:pt modelId="{DE9826AB-35B1-4E5B-A324-9E9E5E2A7052}" type="pres">
      <dgm:prSet presAssocID="{3F9FB63C-4447-4141-9549-1F83D425D3AB}" presName="hierChild3" presStyleCnt="0"/>
      <dgm:spPr/>
    </dgm:pt>
    <dgm:pt modelId="{57538C5B-4982-48BC-9529-263D408EE96F}" type="pres">
      <dgm:prSet presAssocID="{02D40314-EC68-4318-BBDA-45C7E896D1F1}" presName="hierRoot1" presStyleCnt="0">
        <dgm:presLayoutVars>
          <dgm:hierBranch val="init"/>
        </dgm:presLayoutVars>
      </dgm:prSet>
      <dgm:spPr/>
    </dgm:pt>
    <dgm:pt modelId="{4410B757-0D77-4F73-A823-C9CE44B80199}" type="pres">
      <dgm:prSet presAssocID="{02D40314-EC68-4318-BBDA-45C7E896D1F1}" presName="rootComposite1" presStyleCnt="0"/>
      <dgm:spPr/>
    </dgm:pt>
    <dgm:pt modelId="{33F7FF1D-7C22-4C68-8265-CFDF3A6F5E9C}" type="pres">
      <dgm:prSet presAssocID="{02D40314-EC68-4318-BBDA-45C7E896D1F1}" presName="rootText1" presStyleLbl="node0" presStyleIdx="2" presStyleCnt="4" custScaleX="28626" custScaleY="33839" custLinFactNeighborX="-6407" custLinFactNeighborY="-10039">
        <dgm:presLayoutVars>
          <dgm:chPref val="3"/>
        </dgm:presLayoutVars>
      </dgm:prSet>
      <dgm:spPr/>
    </dgm:pt>
    <dgm:pt modelId="{441D23F8-09CC-4D92-B8FA-997E628C6AFD}" type="pres">
      <dgm:prSet presAssocID="{02D40314-EC68-4318-BBDA-45C7E896D1F1}" presName="rootConnector1" presStyleLbl="node1" presStyleIdx="0" presStyleCnt="0"/>
      <dgm:spPr/>
    </dgm:pt>
    <dgm:pt modelId="{FCF0D798-0644-49B2-A7F8-B2BB2911C3BC}" type="pres">
      <dgm:prSet presAssocID="{02D40314-EC68-4318-BBDA-45C7E896D1F1}" presName="hierChild2" presStyleCnt="0"/>
      <dgm:spPr/>
    </dgm:pt>
    <dgm:pt modelId="{25161F96-4494-4E04-8F1F-CFAEFBF4FDA4}" type="pres">
      <dgm:prSet presAssocID="{02D40314-EC68-4318-BBDA-45C7E896D1F1}" presName="hierChild3" presStyleCnt="0"/>
      <dgm:spPr/>
    </dgm:pt>
    <dgm:pt modelId="{7DFA4273-26AC-425C-81FD-E72138075034}" type="pres">
      <dgm:prSet presAssocID="{4F1EB02A-7688-4FC2-91DA-C7DEB67670C1}" presName="hierRoot1" presStyleCnt="0">
        <dgm:presLayoutVars>
          <dgm:hierBranch val="init"/>
        </dgm:presLayoutVars>
      </dgm:prSet>
      <dgm:spPr/>
    </dgm:pt>
    <dgm:pt modelId="{8ABAC4FE-F9B4-446B-86DD-E4230385D48A}" type="pres">
      <dgm:prSet presAssocID="{4F1EB02A-7688-4FC2-91DA-C7DEB67670C1}" presName="rootComposite1" presStyleCnt="0"/>
      <dgm:spPr/>
    </dgm:pt>
    <dgm:pt modelId="{FD600E59-E81C-4EEC-A4EA-52E8E6A3B962}" type="pres">
      <dgm:prSet presAssocID="{4F1EB02A-7688-4FC2-91DA-C7DEB67670C1}" presName="rootText1" presStyleLbl="node0" presStyleIdx="3" presStyleCnt="4" custScaleX="21023" custScaleY="26714" custLinFactNeighborX="-12045" custLinFactNeighborY="-9611">
        <dgm:presLayoutVars>
          <dgm:chPref val="3"/>
        </dgm:presLayoutVars>
      </dgm:prSet>
      <dgm:spPr/>
    </dgm:pt>
    <dgm:pt modelId="{4CA603BC-D9B9-4A54-A744-9D75C9959441}" type="pres">
      <dgm:prSet presAssocID="{4F1EB02A-7688-4FC2-91DA-C7DEB67670C1}" presName="rootConnector1" presStyleLbl="node1" presStyleIdx="0" presStyleCnt="0"/>
      <dgm:spPr/>
    </dgm:pt>
    <dgm:pt modelId="{C7968CC7-6B0F-4D45-8AA8-8F0CA52780EB}" type="pres">
      <dgm:prSet presAssocID="{4F1EB02A-7688-4FC2-91DA-C7DEB67670C1}" presName="hierChild2" presStyleCnt="0"/>
      <dgm:spPr/>
    </dgm:pt>
    <dgm:pt modelId="{B9657F0F-1BE6-4F28-B13B-C871DDE0CF26}" type="pres">
      <dgm:prSet presAssocID="{4F1EB02A-7688-4FC2-91DA-C7DEB67670C1}" presName="hierChild3" presStyleCnt="0"/>
      <dgm:spPr/>
    </dgm:pt>
  </dgm:ptLst>
  <dgm:cxnLst>
    <dgm:cxn modelId="{231E1837-8801-4978-BF46-D13882DF089E}" type="presOf" srcId="{02D40314-EC68-4318-BBDA-45C7E896D1F1}" destId="{33F7FF1D-7C22-4C68-8265-CFDF3A6F5E9C}" srcOrd="0" destOrd="0" presId="urn:microsoft.com/office/officeart/2005/8/layout/orgChart1"/>
    <dgm:cxn modelId="{ACF6D73F-6CC0-416B-9F7A-1BAFA6036F23}" type="presOf" srcId="{02D40314-EC68-4318-BBDA-45C7E896D1F1}" destId="{441D23F8-09CC-4D92-B8FA-997E628C6AFD}" srcOrd="1" destOrd="0" presId="urn:microsoft.com/office/officeart/2005/8/layout/orgChart1"/>
    <dgm:cxn modelId="{268D5C45-C110-47E5-B5A3-5F3A4FF1975E}" type="presOf" srcId="{3F9FB63C-4447-4141-9549-1F83D425D3AB}" destId="{398264E5-647A-4E92-800F-C651707C447B}" srcOrd="0" destOrd="0" presId="urn:microsoft.com/office/officeart/2005/8/layout/orgChart1"/>
    <dgm:cxn modelId="{014B606D-24D0-4FCC-9248-0A514E97662E}" type="presOf" srcId="{4F1EB02A-7688-4FC2-91DA-C7DEB67670C1}" destId="{4CA603BC-D9B9-4A54-A744-9D75C9959441}" srcOrd="1" destOrd="0" presId="urn:microsoft.com/office/officeart/2005/8/layout/orgChart1"/>
    <dgm:cxn modelId="{5B083A4F-BAE1-4FF0-A2FD-51FCE7B37C76}" type="presOf" srcId="{4F1EB02A-7688-4FC2-91DA-C7DEB67670C1}" destId="{FD600E59-E81C-4EEC-A4EA-52E8E6A3B962}" srcOrd="0" destOrd="0" presId="urn:microsoft.com/office/officeart/2005/8/layout/orgChart1"/>
    <dgm:cxn modelId="{78685171-B2F7-49C3-A15D-80A735FFE010}" type="presOf" srcId="{3F9FB63C-4447-4141-9549-1F83D425D3AB}" destId="{51C29BF3-D22A-4A56-ACD8-38A9B935F375}" srcOrd="1" destOrd="0" presId="urn:microsoft.com/office/officeart/2005/8/layout/orgChart1"/>
    <dgm:cxn modelId="{8B71BD52-F55A-4696-867F-704C8A454E13}" type="presOf" srcId="{1CEA7A43-E716-4342-B752-B1AA50B94F5C}" destId="{892D7A2A-AFCC-4558-930D-AADF6506DBCB}" srcOrd="0" destOrd="0" presId="urn:microsoft.com/office/officeart/2005/8/layout/orgChart1"/>
    <dgm:cxn modelId="{C8181779-C502-43D9-B9AF-F485D1663B94}" srcId="{34AD6DC2-F89F-4A0A-88DC-7870D94E8F8A}" destId="{3F9FB63C-4447-4141-9549-1F83D425D3AB}" srcOrd="1" destOrd="0" parTransId="{9BE3B5F8-F652-4814-872C-42E8D0C61ACE}" sibTransId="{F7BACE30-CC66-4688-B2B1-B037E4104F6C}"/>
    <dgm:cxn modelId="{72059182-139C-4B2D-9CF7-E7144F8745AC}" srcId="{34AD6DC2-F89F-4A0A-88DC-7870D94E8F8A}" destId="{4F1EB02A-7688-4FC2-91DA-C7DEB67670C1}" srcOrd="3" destOrd="0" parTransId="{8238D78A-6CF8-4851-AD56-DC7696DC14C4}" sibTransId="{345B1B7F-CBAB-4B6E-AF15-63107928F9B9}"/>
    <dgm:cxn modelId="{136BEE8D-6887-40E1-812E-3F2057726CF0}" type="presOf" srcId="{1CEA7A43-E716-4342-B752-B1AA50B94F5C}" destId="{367D4F30-4F5C-4F2F-B242-C4B6773DA73F}" srcOrd="1" destOrd="0" presId="urn:microsoft.com/office/officeart/2005/8/layout/orgChart1"/>
    <dgm:cxn modelId="{30B41BC9-49D0-4CB4-A67E-73290163522A}" type="presOf" srcId="{34AD6DC2-F89F-4A0A-88DC-7870D94E8F8A}" destId="{FB961102-B829-4A1E-ACE7-1B0E10B224FF}" srcOrd="0" destOrd="0" presId="urn:microsoft.com/office/officeart/2005/8/layout/orgChart1"/>
    <dgm:cxn modelId="{3D82BBF4-1E4E-451F-BE15-BDCC09D474B8}" srcId="{34AD6DC2-F89F-4A0A-88DC-7870D94E8F8A}" destId="{1CEA7A43-E716-4342-B752-B1AA50B94F5C}" srcOrd="0" destOrd="0" parTransId="{33A8EC24-6A18-4D62-8EFF-5A8F9D5DB320}" sibTransId="{AB957B42-38F8-43F7-857F-E14A84EB3BE0}"/>
    <dgm:cxn modelId="{736E74FD-E439-4122-827B-B0DADD240557}" srcId="{34AD6DC2-F89F-4A0A-88DC-7870D94E8F8A}" destId="{02D40314-EC68-4318-BBDA-45C7E896D1F1}" srcOrd="2" destOrd="0" parTransId="{5F5CA063-92D7-4DC5-AB4D-A8D51C72A98E}" sibTransId="{D55DC54B-A1CE-47ED-B819-87789A6B2812}"/>
    <dgm:cxn modelId="{FB33228B-8082-4209-9E31-6CD8A8E51315}" type="presParOf" srcId="{FB961102-B829-4A1E-ACE7-1B0E10B224FF}" destId="{5E888A7D-CC02-44CF-A46B-A359CC5F4B81}" srcOrd="0" destOrd="0" presId="urn:microsoft.com/office/officeart/2005/8/layout/orgChart1"/>
    <dgm:cxn modelId="{F9919860-FB7C-484D-90AA-A65BC87E8DA8}" type="presParOf" srcId="{5E888A7D-CC02-44CF-A46B-A359CC5F4B81}" destId="{C4465814-4321-4751-B082-B9022E4AA40B}" srcOrd="0" destOrd="0" presId="urn:microsoft.com/office/officeart/2005/8/layout/orgChart1"/>
    <dgm:cxn modelId="{AF2AD3A8-C7D9-4EAC-9DDE-9C153EABF717}" type="presParOf" srcId="{C4465814-4321-4751-B082-B9022E4AA40B}" destId="{892D7A2A-AFCC-4558-930D-AADF6506DBCB}" srcOrd="0" destOrd="0" presId="urn:microsoft.com/office/officeart/2005/8/layout/orgChart1"/>
    <dgm:cxn modelId="{57427575-0A1D-4C68-80FC-F076EE9038EB}" type="presParOf" srcId="{C4465814-4321-4751-B082-B9022E4AA40B}" destId="{367D4F30-4F5C-4F2F-B242-C4B6773DA73F}" srcOrd="1" destOrd="0" presId="urn:microsoft.com/office/officeart/2005/8/layout/orgChart1"/>
    <dgm:cxn modelId="{1A824890-1A09-4663-9396-457830E18ACC}" type="presParOf" srcId="{5E888A7D-CC02-44CF-A46B-A359CC5F4B81}" destId="{A7FA8DF8-0F1A-4905-B631-117633423F52}" srcOrd="1" destOrd="0" presId="urn:microsoft.com/office/officeart/2005/8/layout/orgChart1"/>
    <dgm:cxn modelId="{1E9DF199-3D6E-49B3-B52B-6E2ABDC7FAF1}" type="presParOf" srcId="{5E888A7D-CC02-44CF-A46B-A359CC5F4B81}" destId="{E867A360-FB6A-454C-B3A4-B77C2C4931A6}" srcOrd="2" destOrd="0" presId="urn:microsoft.com/office/officeart/2005/8/layout/orgChart1"/>
    <dgm:cxn modelId="{160BFAC6-3F2E-4840-8447-4311EF663F27}" type="presParOf" srcId="{FB961102-B829-4A1E-ACE7-1B0E10B224FF}" destId="{DC5C27BA-97BF-4846-A367-78D908A7405B}" srcOrd="1" destOrd="0" presId="urn:microsoft.com/office/officeart/2005/8/layout/orgChart1"/>
    <dgm:cxn modelId="{EB3A1DBA-EFBE-4D91-8B95-C86667471E77}" type="presParOf" srcId="{DC5C27BA-97BF-4846-A367-78D908A7405B}" destId="{47B617F9-59C3-40D0-8492-2213A9DEAF8B}" srcOrd="0" destOrd="0" presId="urn:microsoft.com/office/officeart/2005/8/layout/orgChart1"/>
    <dgm:cxn modelId="{57F53BB6-08C9-4859-8A45-74EB5B403AA9}" type="presParOf" srcId="{47B617F9-59C3-40D0-8492-2213A9DEAF8B}" destId="{398264E5-647A-4E92-800F-C651707C447B}" srcOrd="0" destOrd="0" presId="urn:microsoft.com/office/officeart/2005/8/layout/orgChart1"/>
    <dgm:cxn modelId="{765C07BD-0ABD-4790-A52E-A198F81976F5}" type="presParOf" srcId="{47B617F9-59C3-40D0-8492-2213A9DEAF8B}" destId="{51C29BF3-D22A-4A56-ACD8-38A9B935F375}" srcOrd="1" destOrd="0" presId="urn:microsoft.com/office/officeart/2005/8/layout/orgChart1"/>
    <dgm:cxn modelId="{A2FE8246-3651-44E3-9FD4-B2CD67FBA8F2}" type="presParOf" srcId="{DC5C27BA-97BF-4846-A367-78D908A7405B}" destId="{96C109F7-C335-45DF-B423-60F09E77E10E}" srcOrd="1" destOrd="0" presId="urn:microsoft.com/office/officeart/2005/8/layout/orgChart1"/>
    <dgm:cxn modelId="{EA7321F9-97BD-458D-A7B4-20C090A7B6F2}" type="presParOf" srcId="{DC5C27BA-97BF-4846-A367-78D908A7405B}" destId="{DE9826AB-35B1-4E5B-A324-9E9E5E2A7052}" srcOrd="2" destOrd="0" presId="urn:microsoft.com/office/officeart/2005/8/layout/orgChart1"/>
    <dgm:cxn modelId="{FF64769D-1CA3-4FDA-89B6-11BD00282D00}" type="presParOf" srcId="{FB961102-B829-4A1E-ACE7-1B0E10B224FF}" destId="{57538C5B-4982-48BC-9529-263D408EE96F}" srcOrd="2" destOrd="0" presId="urn:microsoft.com/office/officeart/2005/8/layout/orgChart1"/>
    <dgm:cxn modelId="{D8158BF7-1672-49BA-8629-B5580B6C21BA}" type="presParOf" srcId="{57538C5B-4982-48BC-9529-263D408EE96F}" destId="{4410B757-0D77-4F73-A823-C9CE44B80199}" srcOrd="0" destOrd="0" presId="urn:microsoft.com/office/officeart/2005/8/layout/orgChart1"/>
    <dgm:cxn modelId="{6114582C-3FAF-42D3-AFF1-B1C60BDA730A}" type="presParOf" srcId="{4410B757-0D77-4F73-A823-C9CE44B80199}" destId="{33F7FF1D-7C22-4C68-8265-CFDF3A6F5E9C}" srcOrd="0" destOrd="0" presId="urn:microsoft.com/office/officeart/2005/8/layout/orgChart1"/>
    <dgm:cxn modelId="{CE69FFDF-2966-419E-A783-D78CFFE6A871}" type="presParOf" srcId="{4410B757-0D77-4F73-A823-C9CE44B80199}" destId="{441D23F8-09CC-4D92-B8FA-997E628C6AFD}" srcOrd="1" destOrd="0" presId="urn:microsoft.com/office/officeart/2005/8/layout/orgChart1"/>
    <dgm:cxn modelId="{7564C86A-3735-49D6-A903-9B30DE4219A4}" type="presParOf" srcId="{57538C5B-4982-48BC-9529-263D408EE96F}" destId="{FCF0D798-0644-49B2-A7F8-B2BB2911C3BC}" srcOrd="1" destOrd="0" presId="urn:microsoft.com/office/officeart/2005/8/layout/orgChart1"/>
    <dgm:cxn modelId="{FAF86391-205B-406C-B66C-438B2DEC13E9}" type="presParOf" srcId="{57538C5B-4982-48BC-9529-263D408EE96F}" destId="{25161F96-4494-4E04-8F1F-CFAEFBF4FDA4}" srcOrd="2" destOrd="0" presId="urn:microsoft.com/office/officeart/2005/8/layout/orgChart1"/>
    <dgm:cxn modelId="{A47295F6-743F-45C6-B3D3-579BD044363F}" type="presParOf" srcId="{FB961102-B829-4A1E-ACE7-1B0E10B224FF}" destId="{7DFA4273-26AC-425C-81FD-E72138075034}" srcOrd="3" destOrd="0" presId="urn:microsoft.com/office/officeart/2005/8/layout/orgChart1"/>
    <dgm:cxn modelId="{86FFAA5C-E2CA-4EBB-8613-8D69AABE1CB1}" type="presParOf" srcId="{7DFA4273-26AC-425C-81FD-E72138075034}" destId="{8ABAC4FE-F9B4-446B-86DD-E4230385D48A}" srcOrd="0" destOrd="0" presId="urn:microsoft.com/office/officeart/2005/8/layout/orgChart1"/>
    <dgm:cxn modelId="{15E3F4D8-6305-4BC1-9478-2DB7E3F8266D}" type="presParOf" srcId="{8ABAC4FE-F9B4-446B-86DD-E4230385D48A}" destId="{FD600E59-E81C-4EEC-A4EA-52E8E6A3B962}" srcOrd="0" destOrd="0" presId="urn:microsoft.com/office/officeart/2005/8/layout/orgChart1"/>
    <dgm:cxn modelId="{E31B8E58-8C49-4871-B238-5C3771D258EF}" type="presParOf" srcId="{8ABAC4FE-F9B4-446B-86DD-E4230385D48A}" destId="{4CA603BC-D9B9-4A54-A744-9D75C9959441}" srcOrd="1" destOrd="0" presId="urn:microsoft.com/office/officeart/2005/8/layout/orgChart1"/>
    <dgm:cxn modelId="{19DAAA34-63E7-4834-B2E7-84E77E59871A}" type="presParOf" srcId="{7DFA4273-26AC-425C-81FD-E72138075034}" destId="{C7968CC7-6B0F-4D45-8AA8-8F0CA52780EB}" srcOrd="1" destOrd="0" presId="urn:microsoft.com/office/officeart/2005/8/layout/orgChart1"/>
    <dgm:cxn modelId="{29B284BD-3B9B-4310-BF09-B1DBD57F49F5}" type="presParOf" srcId="{7DFA4273-26AC-425C-81FD-E72138075034}" destId="{B9657F0F-1BE6-4F28-B13B-C871DDE0CF2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875354-7536-4DE5-B310-642F19F1C359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C380EA0-9038-4542-9CA3-62AAE15BE075}">
      <dgm:prSet/>
      <dgm:spPr/>
      <dgm:t>
        <a:bodyPr/>
        <a:lstStyle/>
        <a:p>
          <a:r>
            <a:rPr lang="en-US"/>
            <a:t>Subtract the number of new customers acquired during a period from the number of customers at the end of that period</a:t>
          </a:r>
        </a:p>
      </dgm:t>
    </dgm:pt>
    <dgm:pt modelId="{48CC5887-B023-49BC-A79A-090B9B1D0FFB}" type="parTrans" cxnId="{7AF85369-C00C-4F2C-8C74-4AA01373BDB0}">
      <dgm:prSet/>
      <dgm:spPr/>
      <dgm:t>
        <a:bodyPr/>
        <a:lstStyle/>
        <a:p>
          <a:endParaRPr lang="en-US"/>
        </a:p>
      </dgm:t>
    </dgm:pt>
    <dgm:pt modelId="{C6182E1C-43E3-48F9-ABF0-2340E31F0FE7}" type="sibTrans" cxnId="{7AF85369-C00C-4F2C-8C74-4AA01373BDB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FC39DDD-62E3-44F2-B6B7-853E4AC7635F}">
      <dgm:prSet/>
      <dgm:spPr/>
      <dgm:t>
        <a:bodyPr/>
        <a:lstStyle/>
        <a:p>
          <a:r>
            <a:rPr lang="en-US"/>
            <a:t>Divide that number by the number of customers at the start of the period</a:t>
          </a:r>
        </a:p>
      </dgm:t>
    </dgm:pt>
    <dgm:pt modelId="{D169535D-3437-4C49-87F3-223128531F60}" type="parTrans" cxnId="{5FED96FC-0703-4B46-9E42-0873DC5EAB88}">
      <dgm:prSet/>
      <dgm:spPr/>
      <dgm:t>
        <a:bodyPr/>
        <a:lstStyle/>
        <a:p>
          <a:endParaRPr lang="en-US"/>
        </a:p>
      </dgm:t>
    </dgm:pt>
    <dgm:pt modelId="{03EF7EB9-5250-40D0-B104-34B99D14CC93}" type="sibTrans" cxnId="{5FED96FC-0703-4B46-9E42-0873DC5EAB8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EA2106D8-11A0-4EB1-9402-295D25631944}">
      <dgm:prSet/>
      <dgm:spPr/>
      <dgm:t>
        <a:bodyPr/>
        <a:lstStyle/>
        <a:p>
          <a:r>
            <a:rPr lang="en-US"/>
            <a:t>Multiply that number by 100</a:t>
          </a:r>
        </a:p>
      </dgm:t>
    </dgm:pt>
    <dgm:pt modelId="{E6894B65-008D-480E-95F6-FF3DC60356F5}" type="parTrans" cxnId="{FE5B63A9-D6F8-444D-940F-7713F71990B0}">
      <dgm:prSet/>
      <dgm:spPr/>
      <dgm:t>
        <a:bodyPr/>
        <a:lstStyle/>
        <a:p>
          <a:endParaRPr lang="en-US"/>
        </a:p>
      </dgm:t>
    </dgm:pt>
    <dgm:pt modelId="{58DECA66-8284-46E2-9F4D-1D452A005AB7}" type="sibTrans" cxnId="{FE5B63A9-D6F8-444D-940F-7713F71990B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1FD21C5-32A1-8C46-BD6D-1B5AF52E0402}" type="pres">
      <dgm:prSet presAssocID="{2C875354-7536-4DE5-B310-642F19F1C359}" presName="Name0" presStyleCnt="0">
        <dgm:presLayoutVars>
          <dgm:animLvl val="lvl"/>
          <dgm:resizeHandles val="exact"/>
        </dgm:presLayoutVars>
      </dgm:prSet>
      <dgm:spPr/>
    </dgm:pt>
    <dgm:pt modelId="{6AC01259-6454-6D4F-96CB-B5FE95A4FF01}" type="pres">
      <dgm:prSet presAssocID="{FC380EA0-9038-4542-9CA3-62AAE15BE075}" presName="compositeNode" presStyleCnt="0">
        <dgm:presLayoutVars>
          <dgm:bulletEnabled val="1"/>
        </dgm:presLayoutVars>
      </dgm:prSet>
      <dgm:spPr/>
    </dgm:pt>
    <dgm:pt modelId="{3550EA5E-AF22-DD4A-AC86-B50B676517D9}" type="pres">
      <dgm:prSet presAssocID="{FC380EA0-9038-4542-9CA3-62AAE15BE075}" presName="bgRect" presStyleLbl="bgAccFollowNode1" presStyleIdx="0" presStyleCnt="3"/>
      <dgm:spPr/>
    </dgm:pt>
    <dgm:pt modelId="{195D3D69-6DD7-8940-93EA-BC824E4D1BAE}" type="pres">
      <dgm:prSet presAssocID="{C6182E1C-43E3-48F9-ABF0-2340E31F0FE7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F87B32EE-F18D-D941-8866-651D9B330C0F}" type="pres">
      <dgm:prSet presAssocID="{FC380EA0-9038-4542-9CA3-62AAE15BE075}" presName="bottomLine" presStyleLbl="alignNode1" presStyleIdx="1" presStyleCnt="6">
        <dgm:presLayoutVars/>
      </dgm:prSet>
      <dgm:spPr/>
    </dgm:pt>
    <dgm:pt modelId="{791AEBBF-5BE8-864B-BAEC-26253C1F1199}" type="pres">
      <dgm:prSet presAssocID="{FC380EA0-9038-4542-9CA3-62AAE15BE075}" presName="nodeText" presStyleLbl="bgAccFollowNode1" presStyleIdx="0" presStyleCnt="3">
        <dgm:presLayoutVars>
          <dgm:bulletEnabled val="1"/>
        </dgm:presLayoutVars>
      </dgm:prSet>
      <dgm:spPr/>
    </dgm:pt>
    <dgm:pt modelId="{8157BAD8-7B16-514C-B44F-62AE212B3988}" type="pres">
      <dgm:prSet presAssocID="{C6182E1C-43E3-48F9-ABF0-2340E31F0FE7}" presName="sibTrans" presStyleCnt="0"/>
      <dgm:spPr/>
    </dgm:pt>
    <dgm:pt modelId="{AA46F934-82E9-584F-BF14-2A61C6D27D5C}" type="pres">
      <dgm:prSet presAssocID="{9FC39DDD-62E3-44F2-B6B7-853E4AC7635F}" presName="compositeNode" presStyleCnt="0">
        <dgm:presLayoutVars>
          <dgm:bulletEnabled val="1"/>
        </dgm:presLayoutVars>
      </dgm:prSet>
      <dgm:spPr/>
    </dgm:pt>
    <dgm:pt modelId="{D5078012-8238-5446-8A97-5D73BEFF9598}" type="pres">
      <dgm:prSet presAssocID="{9FC39DDD-62E3-44F2-B6B7-853E4AC7635F}" presName="bgRect" presStyleLbl="bgAccFollowNode1" presStyleIdx="1" presStyleCnt="3"/>
      <dgm:spPr/>
    </dgm:pt>
    <dgm:pt modelId="{F15F7047-CCDB-154C-A000-BF9723D76103}" type="pres">
      <dgm:prSet presAssocID="{03EF7EB9-5250-40D0-B104-34B99D14CC93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6A1265F9-4E90-E747-999D-E406DA9A602C}" type="pres">
      <dgm:prSet presAssocID="{9FC39DDD-62E3-44F2-B6B7-853E4AC7635F}" presName="bottomLine" presStyleLbl="alignNode1" presStyleIdx="3" presStyleCnt="6">
        <dgm:presLayoutVars/>
      </dgm:prSet>
      <dgm:spPr/>
    </dgm:pt>
    <dgm:pt modelId="{9BAEED30-FA02-164D-8C20-13DEE2743264}" type="pres">
      <dgm:prSet presAssocID="{9FC39DDD-62E3-44F2-B6B7-853E4AC7635F}" presName="nodeText" presStyleLbl="bgAccFollowNode1" presStyleIdx="1" presStyleCnt="3">
        <dgm:presLayoutVars>
          <dgm:bulletEnabled val="1"/>
        </dgm:presLayoutVars>
      </dgm:prSet>
      <dgm:spPr/>
    </dgm:pt>
    <dgm:pt modelId="{077E08AD-D383-5349-944F-BA7496EB05F0}" type="pres">
      <dgm:prSet presAssocID="{03EF7EB9-5250-40D0-B104-34B99D14CC93}" presName="sibTrans" presStyleCnt="0"/>
      <dgm:spPr/>
    </dgm:pt>
    <dgm:pt modelId="{013B8729-6C9A-C044-A66D-3628A9D1F85E}" type="pres">
      <dgm:prSet presAssocID="{EA2106D8-11A0-4EB1-9402-295D25631944}" presName="compositeNode" presStyleCnt="0">
        <dgm:presLayoutVars>
          <dgm:bulletEnabled val="1"/>
        </dgm:presLayoutVars>
      </dgm:prSet>
      <dgm:spPr/>
    </dgm:pt>
    <dgm:pt modelId="{428324EE-6630-5C47-B788-077AEB5D9D05}" type="pres">
      <dgm:prSet presAssocID="{EA2106D8-11A0-4EB1-9402-295D25631944}" presName="bgRect" presStyleLbl="bgAccFollowNode1" presStyleIdx="2" presStyleCnt="3"/>
      <dgm:spPr/>
    </dgm:pt>
    <dgm:pt modelId="{2D5B8D4F-1ABA-114D-9E7D-480092D5BF94}" type="pres">
      <dgm:prSet presAssocID="{58DECA66-8284-46E2-9F4D-1D452A005AB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241847B-9108-1E4A-8DFF-4F24AEFC6E11}" type="pres">
      <dgm:prSet presAssocID="{EA2106D8-11A0-4EB1-9402-295D25631944}" presName="bottomLine" presStyleLbl="alignNode1" presStyleIdx="5" presStyleCnt="6">
        <dgm:presLayoutVars/>
      </dgm:prSet>
      <dgm:spPr/>
    </dgm:pt>
    <dgm:pt modelId="{E03DD698-C138-F549-AEB7-DAF89FC938EA}" type="pres">
      <dgm:prSet presAssocID="{EA2106D8-11A0-4EB1-9402-295D25631944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1CC77808-24BA-3C4E-87A0-BC726175CAED}" type="presOf" srcId="{03EF7EB9-5250-40D0-B104-34B99D14CC93}" destId="{F15F7047-CCDB-154C-A000-BF9723D76103}" srcOrd="0" destOrd="0" presId="urn:microsoft.com/office/officeart/2016/7/layout/BasicLinearProcessNumbered"/>
    <dgm:cxn modelId="{C5E7BD0F-9465-BE4D-8CAE-187D231EC608}" type="presOf" srcId="{FC380EA0-9038-4542-9CA3-62AAE15BE075}" destId="{791AEBBF-5BE8-864B-BAEC-26253C1F1199}" srcOrd="1" destOrd="0" presId="urn:microsoft.com/office/officeart/2016/7/layout/BasicLinearProcessNumbered"/>
    <dgm:cxn modelId="{51689611-DE89-E045-835D-4DE26BE2B790}" type="presOf" srcId="{9FC39DDD-62E3-44F2-B6B7-853E4AC7635F}" destId="{9BAEED30-FA02-164D-8C20-13DEE2743264}" srcOrd="1" destOrd="0" presId="urn:microsoft.com/office/officeart/2016/7/layout/BasicLinearProcessNumbered"/>
    <dgm:cxn modelId="{52DEA537-A2BF-FC42-B35B-108E530BA5BA}" type="presOf" srcId="{FC380EA0-9038-4542-9CA3-62AAE15BE075}" destId="{3550EA5E-AF22-DD4A-AC86-B50B676517D9}" srcOrd="0" destOrd="0" presId="urn:microsoft.com/office/officeart/2016/7/layout/BasicLinearProcessNumbered"/>
    <dgm:cxn modelId="{8134E444-1C6B-A84C-9B23-1DD1951DC0CE}" type="presOf" srcId="{EA2106D8-11A0-4EB1-9402-295D25631944}" destId="{428324EE-6630-5C47-B788-077AEB5D9D05}" srcOrd="0" destOrd="0" presId="urn:microsoft.com/office/officeart/2016/7/layout/BasicLinearProcessNumbered"/>
    <dgm:cxn modelId="{7AF85369-C00C-4F2C-8C74-4AA01373BDB0}" srcId="{2C875354-7536-4DE5-B310-642F19F1C359}" destId="{FC380EA0-9038-4542-9CA3-62AAE15BE075}" srcOrd="0" destOrd="0" parTransId="{48CC5887-B023-49BC-A79A-090B9B1D0FFB}" sibTransId="{C6182E1C-43E3-48F9-ABF0-2340E31F0FE7}"/>
    <dgm:cxn modelId="{EDD2E849-0D5E-2146-96A5-8A47BF537A4A}" type="presOf" srcId="{58DECA66-8284-46E2-9F4D-1D452A005AB7}" destId="{2D5B8D4F-1ABA-114D-9E7D-480092D5BF94}" srcOrd="0" destOrd="0" presId="urn:microsoft.com/office/officeart/2016/7/layout/BasicLinearProcessNumbered"/>
    <dgm:cxn modelId="{A32FA46C-B5A9-6643-B25C-86B7FE7C3649}" type="presOf" srcId="{EA2106D8-11A0-4EB1-9402-295D25631944}" destId="{E03DD698-C138-F549-AEB7-DAF89FC938EA}" srcOrd="1" destOrd="0" presId="urn:microsoft.com/office/officeart/2016/7/layout/BasicLinearProcessNumbered"/>
    <dgm:cxn modelId="{FC92017C-F8AC-7440-97F5-36E801A23ACC}" type="presOf" srcId="{2C875354-7536-4DE5-B310-642F19F1C359}" destId="{21FD21C5-32A1-8C46-BD6D-1B5AF52E0402}" srcOrd="0" destOrd="0" presId="urn:microsoft.com/office/officeart/2016/7/layout/BasicLinearProcessNumbered"/>
    <dgm:cxn modelId="{20DDC691-C0E8-2040-8076-6BA4DDC69A61}" type="presOf" srcId="{9FC39DDD-62E3-44F2-B6B7-853E4AC7635F}" destId="{D5078012-8238-5446-8A97-5D73BEFF9598}" srcOrd="0" destOrd="0" presId="urn:microsoft.com/office/officeart/2016/7/layout/BasicLinearProcessNumbered"/>
    <dgm:cxn modelId="{FE5B63A9-D6F8-444D-940F-7713F71990B0}" srcId="{2C875354-7536-4DE5-B310-642F19F1C359}" destId="{EA2106D8-11A0-4EB1-9402-295D25631944}" srcOrd="2" destOrd="0" parTransId="{E6894B65-008D-480E-95F6-FF3DC60356F5}" sibTransId="{58DECA66-8284-46E2-9F4D-1D452A005AB7}"/>
    <dgm:cxn modelId="{0349ECCD-4A81-CC47-A995-29CCF40E5C2D}" type="presOf" srcId="{C6182E1C-43E3-48F9-ABF0-2340E31F0FE7}" destId="{195D3D69-6DD7-8940-93EA-BC824E4D1BAE}" srcOrd="0" destOrd="0" presId="urn:microsoft.com/office/officeart/2016/7/layout/BasicLinearProcessNumbered"/>
    <dgm:cxn modelId="{5FED96FC-0703-4B46-9E42-0873DC5EAB88}" srcId="{2C875354-7536-4DE5-B310-642F19F1C359}" destId="{9FC39DDD-62E3-44F2-B6B7-853E4AC7635F}" srcOrd="1" destOrd="0" parTransId="{D169535D-3437-4C49-87F3-223128531F60}" sibTransId="{03EF7EB9-5250-40D0-B104-34B99D14CC93}"/>
    <dgm:cxn modelId="{582F5519-AE6C-7D43-9DEB-D3B473A13972}" type="presParOf" srcId="{21FD21C5-32A1-8C46-BD6D-1B5AF52E0402}" destId="{6AC01259-6454-6D4F-96CB-B5FE95A4FF01}" srcOrd="0" destOrd="0" presId="urn:microsoft.com/office/officeart/2016/7/layout/BasicLinearProcessNumbered"/>
    <dgm:cxn modelId="{EA16BEA3-4B5C-8E41-B210-430558A82F40}" type="presParOf" srcId="{6AC01259-6454-6D4F-96CB-B5FE95A4FF01}" destId="{3550EA5E-AF22-DD4A-AC86-B50B676517D9}" srcOrd="0" destOrd="0" presId="urn:microsoft.com/office/officeart/2016/7/layout/BasicLinearProcessNumbered"/>
    <dgm:cxn modelId="{0A1FB7AC-F5E5-B740-94D6-CCB5E8F4AA48}" type="presParOf" srcId="{6AC01259-6454-6D4F-96CB-B5FE95A4FF01}" destId="{195D3D69-6DD7-8940-93EA-BC824E4D1BAE}" srcOrd="1" destOrd="0" presId="urn:microsoft.com/office/officeart/2016/7/layout/BasicLinearProcessNumbered"/>
    <dgm:cxn modelId="{2AC8B38B-EAD4-AB4A-B853-EE0DB33FF61E}" type="presParOf" srcId="{6AC01259-6454-6D4F-96CB-B5FE95A4FF01}" destId="{F87B32EE-F18D-D941-8866-651D9B330C0F}" srcOrd="2" destOrd="0" presId="urn:microsoft.com/office/officeart/2016/7/layout/BasicLinearProcessNumbered"/>
    <dgm:cxn modelId="{F6907532-2B04-084B-A7D9-7F0F60444F03}" type="presParOf" srcId="{6AC01259-6454-6D4F-96CB-B5FE95A4FF01}" destId="{791AEBBF-5BE8-864B-BAEC-26253C1F1199}" srcOrd="3" destOrd="0" presId="urn:microsoft.com/office/officeart/2016/7/layout/BasicLinearProcessNumbered"/>
    <dgm:cxn modelId="{69B7A12A-C007-0E4A-ADA5-75D2458EBB4A}" type="presParOf" srcId="{21FD21C5-32A1-8C46-BD6D-1B5AF52E0402}" destId="{8157BAD8-7B16-514C-B44F-62AE212B3988}" srcOrd="1" destOrd="0" presId="urn:microsoft.com/office/officeart/2016/7/layout/BasicLinearProcessNumbered"/>
    <dgm:cxn modelId="{CA5AB6A4-20A6-9449-99B8-657ACE065113}" type="presParOf" srcId="{21FD21C5-32A1-8C46-BD6D-1B5AF52E0402}" destId="{AA46F934-82E9-584F-BF14-2A61C6D27D5C}" srcOrd="2" destOrd="0" presId="urn:microsoft.com/office/officeart/2016/7/layout/BasicLinearProcessNumbered"/>
    <dgm:cxn modelId="{C82532EC-8D8E-1548-8C9A-4248295AA38A}" type="presParOf" srcId="{AA46F934-82E9-584F-BF14-2A61C6D27D5C}" destId="{D5078012-8238-5446-8A97-5D73BEFF9598}" srcOrd="0" destOrd="0" presId="urn:microsoft.com/office/officeart/2016/7/layout/BasicLinearProcessNumbered"/>
    <dgm:cxn modelId="{BD0857A0-0C03-4E43-ACDB-53423C90A362}" type="presParOf" srcId="{AA46F934-82E9-584F-BF14-2A61C6D27D5C}" destId="{F15F7047-CCDB-154C-A000-BF9723D76103}" srcOrd="1" destOrd="0" presId="urn:microsoft.com/office/officeart/2016/7/layout/BasicLinearProcessNumbered"/>
    <dgm:cxn modelId="{8B859641-AD17-C140-8E35-4C22DACD0871}" type="presParOf" srcId="{AA46F934-82E9-584F-BF14-2A61C6D27D5C}" destId="{6A1265F9-4E90-E747-999D-E406DA9A602C}" srcOrd="2" destOrd="0" presId="urn:microsoft.com/office/officeart/2016/7/layout/BasicLinearProcessNumbered"/>
    <dgm:cxn modelId="{AB1138EA-E9E4-A946-9A4C-075A626AF723}" type="presParOf" srcId="{AA46F934-82E9-584F-BF14-2A61C6D27D5C}" destId="{9BAEED30-FA02-164D-8C20-13DEE2743264}" srcOrd="3" destOrd="0" presId="urn:microsoft.com/office/officeart/2016/7/layout/BasicLinearProcessNumbered"/>
    <dgm:cxn modelId="{3AD4F263-CF37-2649-BEDA-8FA973A7A7FA}" type="presParOf" srcId="{21FD21C5-32A1-8C46-BD6D-1B5AF52E0402}" destId="{077E08AD-D383-5349-944F-BA7496EB05F0}" srcOrd="3" destOrd="0" presId="urn:microsoft.com/office/officeart/2016/7/layout/BasicLinearProcessNumbered"/>
    <dgm:cxn modelId="{FC72D7D1-9BAA-CD4A-B94E-6DA016C878A3}" type="presParOf" srcId="{21FD21C5-32A1-8C46-BD6D-1B5AF52E0402}" destId="{013B8729-6C9A-C044-A66D-3628A9D1F85E}" srcOrd="4" destOrd="0" presId="urn:microsoft.com/office/officeart/2016/7/layout/BasicLinearProcessNumbered"/>
    <dgm:cxn modelId="{01F3DCCE-3952-E147-BCA3-7866D0D42E9F}" type="presParOf" srcId="{013B8729-6C9A-C044-A66D-3628A9D1F85E}" destId="{428324EE-6630-5C47-B788-077AEB5D9D05}" srcOrd="0" destOrd="0" presId="urn:microsoft.com/office/officeart/2016/7/layout/BasicLinearProcessNumbered"/>
    <dgm:cxn modelId="{B3CB2710-6ACD-074B-894A-BD0841E634F0}" type="presParOf" srcId="{013B8729-6C9A-C044-A66D-3628A9D1F85E}" destId="{2D5B8D4F-1ABA-114D-9E7D-480092D5BF94}" srcOrd="1" destOrd="0" presId="urn:microsoft.com/office/officeart/2016/7/layout/BasicLinearProcessNumbered"/>
    <dgm:cxn modelId="{1B618CC1-6027-3843-8A5C-96181A24C42C}" type="presParOf" srcId="{013B8729-6C9A-C044-A66D-3628A9D1F85E}" destId="{6241847B-9108-1E4A-8DFF-4F24AEFC6E11}" srcOrd="2" destOrd="0" presId="urn:microsoft.com/office/officeart/2016/7/layout/BasicLinearProcessNumbered"/>
    <dgm:cxn modelId="{A54E623A-83EA-5444-B691-DB855A5BD8A7}" type="presParOf" srcId="{013B8729-6C9A-C044-A66D-3628A9D1F85E}" destId="{E03DD698-C138-F549-AEB7-DAF89FC938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96D0A0-3631-4120-BBF1-0B6CF5100456}" type="doc">
      <dgm:prSet loTypeId="urn:microsoft.com/office/officeart/2005/8/layout/vProcess5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26B52D-920E-4744-BE2B-729A5DC2F2C8}">
      <dgm:prSet/>
      <dgm:spPr/>
      <dgm:t>
        <a:bodyPr/>
        <a:lstStyle/>
        <a:p>
          <a:r>
            <a:rPr lang="en-US"/>
            <a:t>Provide direction for future projects</a:t>
          </a:r>
        </a:p>
      </dgm:t>
    </dgm:pt>
    <dgm:pt modelId="{B94EDE7C-4D1B-40B2-AB32-0F864A899239}" type="parTrans" cxnId="{9C67BAC6-4EB6-4CC4-8765-54AE1B6E6201}">
      <dgm:prSet/>
      <dgm:spPr/>
      <dgm:t>
        <a:bodyPr/>
        <a:lstStyle/>
        <a:p>
          <a:endParaRPr lang="en-US"/>
        </a:p>
      </dgm:t>
    </dgm:pt>
    <dgm:pt modelId="{EE5CD651-EA40-4BD7-AABA-A8C004BF9530}" type="sibTrans" cxnId="{9C67BAC6-4EB6-4CC4-8765-54AE1B6E6201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420E1658-75BA-454E-B48D-586613DAFE06}">
      <dgm:prSet/>
      <dgm:spPr/>
      <dgm:t>
        <a:bodyPr/>
        <a:lstStyle/>
        <a:p>
          <a:r>
            <a:rPr lang="en-US"/>
            <a:t>Outline marketing strategies</a:t>
          </a:r>
        </a:p>
      </dgm:t>
    </dgm:pt>
    <dgm:pt modelId="{A4E0A905-83AE-403E-9065-23D9355E5A41}" type="parTrans" cxnId="{1D2C99EA-4403-423E-9594-B2D1EC80E736}">
      <dgm:prSet/>
      <dgm:spPr/>
      <dgm:t>
        <a:bodyPr/>
        <a:lstStyle/>
        <a:p>
          <a:endParaRPr lang="en-US"/>
        </a:p>
      </dgm:t>
    </dgm:pt>
    <dgm:pt modelId="{F78AF69F-9481-4836-BE71-5EE4E7F8FF81}" type="sibTrans" cxnId="{1D2C99EA-4403-423E-9594-B2D1EC80E736}">
      <dgm:prSet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CAEC1B5C-DC61-4DAC-8D51-3EA752890911}">
      <dgm:prSet/>
      <dgm:spPr/>
      <dgm:t>
        <a:bodyPr/>
        <a:lstStyle/>
        <a:p>
          <a:r>
            <a:rPr lang="en-US"/>
            <a:t>Actions that need to occur to achieve results</a:t>
          </a:r>
        </a:p>
      </dgm:t>
    </dgm:pt>
    <dgm:pt modelId="{F2B8841C-BB64-47D6-B478-0DAF0ABA3BCA}" type="parTrans" cxnId="{DEC5746C-9035-4B4A-B2B3-25419994720B}">
      <dgm:prSet/>
      <dgm:spPr/>
      <dgm:t>
        <a:bodyPr/>
        <a:lstStyle/>
        <a:p>
          <a:endParaRPr lang="en-US"/>
        </a:p>
      </dgm:t>
    </dgm:pt>
    <dgm:pt modelId="{33BA4FFE-841E-4446-927C-27DC04BC0E87}" type="sibTrans" cxnId="{DEC5746C-9035-4B4A-B2B3-25419994720B}">
      <dgm:prSet/>
      <dgm:spPr/>
      <dgm:t>
        <a:bodyPr/>
        <a:lstStyle/>
        <a:p>
          <a:endParaRPr lang="en-US"/>
        </a:p>
      </dgm:t>
    </dgm:pt>
    <dgm:pt modelId="{D5FBE308-5348-4A35-9A2B-3B8FCDA7A2CD}" type="pres">
      <dgm:prSet presAssocID="{0E96D0A0-3631-4120-BBF1-0B6CF5100456}" presName="outerComposite" presStyleCnt="0">
        <dgm:presLayoutVars>
          <dgm:chMax val="5"/>
          <dgm:dir/>
          <dgm:resizeHandles val="exact"/>
        </dgm:presLayoutVars>
      </dgm:prSet>
      <dgm:spPr/>
    </dgm:pt>
    <dgm:pt modelId="{1841EFE2-32FB-401D-AD80-30B467426F87}" type="pres">
      <dgm:prSet presAssocID="{0E96D0A0-3631-4120-BBF1-0B6CF5100456}" presName="dummyMaxCanvas" presStyleCnt="0">
        <dgm:presLayoutVars/>
      </dgm:prSet>
      <dgm:spPr/>
    </dgm:pt>
    <dgm:pt modelId="{C8C5BEFD-2D0C-4473-89EC-E42C7115D156}" type="pres">
      <dgm:prSet presAssocID="{0E96D0A0-3631-4120-BBF1-0B6CF5100456}" presName="ThreeNodes_1" presStyleLbl="node1" presStyleIdx="0" presStyleCnt="3">
        <dgm:presLayoutVars>
          <dgm:bulletEnabled val="1"/>
        </dgm:presLayoutVars>
      </dgm:prSet>
      <dgm:spPr/>
    </dgm:pt>
    <dgm:pt modelId="{B6EE6A1E-16CC-433B-AD6A-083B641476DD}" type="pres">
      <dgm:prSet presAssocID="{0E96D0A0-3631-4120-BBF1-0B6CF5100456}" presName="ThreeNodes_2" presStyleLbl="node1" presStyleIdx="1" presStyleCnt="3">
        <dgm:presLayoutVars>
          <dgm:bulletEnabled val="1"/>
        </dgm:presLayoutVars>
      </dgm:prSet>
      <dgm:spPr/>
    </dgm:pt>
    <dgm:pt modelId="{7EC9E19B-B070-46C2-809A-0F6010763C97}" type="pres">
      <dgm:prSet presAssocID="{0E96D0A0-3631-4120-BBF1-0B6CF5100456}" presName="ThreeNodes_3" presStyleLbl="node1" presStyleIdx="2" presStyleCnt="3">
        <dgm:presLayoutVars>
          <dgm:bulletEnabled val="1"/>
        </dgm:presLayoutVars>
      </dgm:prSet>
      <dgm:spPr/>
    </dgm:pt>
    <dgm:pt modelId="{A14AAFD5-2B1D-4A7B-8E55-451A9755E884}" type="pres">
      <dgm:prSet presAssocID="{0E96D0A0-3631-4120-BBF1-0B6CF5100456}" presName="ThreeConn_1-2" presStyleLbl="fgAccFollowNode1" presStyleIdx="0" presStyleCnt="2">
        <dgm:presLayoutVars>
          <dgm:bulletEnabled val="1"/>
        </dgm:presLayoutVars>
      </dgm:prSet>
      <dgm:spPr/>
    </dgm:pt>
    <dgm:pt modelId="{7888532D-D9AC-4ABE-8476-E5FC3E07D590}" type="pres">
      <dgm:prSet presAssocID="{0E96D0A0-3631-4120-BBF1-0B6CF5100456}" presName="ThreeConn_2-3" presStyleLbl="fgAccFollowNode1" presStyleIdx="1" presStyleCnt="2">
        <dgm:presLayoutVars>
          <dgm:bulletEnabled val="1"/>
        </dgm:presLayoutVars>
      </dgm:prSet>
      <dgm:spPr/>
    </dgm:pt>
    <dgm:pt modelId="{086F6237-EB55-47BF-B433-39FF8D0489B4}" type="pres">
      <dgm:prSet presAssocID="{0E96D0A0-3631-4120-BBF1-0B6CF5100456}" presName="ThreeNodes_1_text" presStyleLbl="node1" presStyleIdx="2" presStyleCnt="3">
        <dgm:presLayoutVars>
          <dgm:bulletEnabled val="1"/>
        </dgm:presLayoutVars>
      </dgm:prSet>
      <dgm:spPr/>
    </dgm:pt>
    <dgm:pt modelId="{40CC2B75-2D1E-437E-BBF6-3A1F59FE028D}" type="pres">
      <dgm:prSet presAssocID="{0E96D0A0-3631-4120-BBF1-0B6CF5100456}" presName="ThreeNodes_2_text" presStyleLbl="node1" presStyleIdx="2" presStyleCnt="3">
        <dgm:presLayoutVars>
          <dgm:bulletEnabled val="1"/>
        </dgm:presLayoutVars>
      </dgm:prSet>
      <dgm:spPr/>
    </dgm:pt>
    <dgm:pt modelId="{10EBAD3B-149E-4EE3-BFF8-0D4668F7729C}" type="pres">
      <dgm:prSet presAssocID="{0E96D0A0-3631-4120-BBF1-0B6CF510045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759E301-F590-48DD-BEED-1BC8AB077A14}" type="presOf" srcId="{6926B52D-920E-4744-BE2B-729A5DC2F2C8}" destId="{086F6237-EB55-47BF-B433-39FF8D0489B4}" srcOrd="1" destOrd="0" presId="urn:microsoft.com/office/officeart/2005/8/layout/vProcess5"/>
    <dgm:cxn modelId="{D9268C12-8938-4CBB-AF64-6D0225DCD32D}" type="presOf" srcId="{6926B52D-920E-4744-BE2B-729A5DC2F2C8}" destId="{C8C5BEFD-2D0C-4473-89EC-E42C7115D156}" srcOrd="0" destOrd="0" presId="urn:microsoft.com/office/officeart/2005/8/layout/vProcess5"/>
    <dgm:cxn modelId="{6DA66F42-6E9F-4F71-B1CB-CF67B8BFB5F9}" type="presOf" srcId="{CAEC1B5C-DC61-4DAC-8D51-3EA752890911}" destId="{7EC9E19B-B070-46C2-809A-0F6010763C97}" srcOrd="0" destOrd="0" presId="urn:microsoft.com/office/officeart/2005/8/layout/vProcess5"/>
    <dgm:cxn modelId="{6C9E854A-DED1-4735-8692-A53653390871}" type="presOf" srcId="{CAEC1B5C-DC61-4DAC-8D51-3EA752890911}" destId="{10EBAD3B-149E-4EE3-BFF8-0D4668F7729C}" srcOrd="1" destOrd="0" presId="urn:microsoft.com/office/officeart/2005/8/layout/vProcess5"/>
    <dgm:cxn modelId="{DEC5746C-9035-4B4A-B2B3-25419994720B}" srcId="{0E96D0A0-3631-4120-BBF1-0B6CF5100456}" destId="{CAEC1B5C-DC61-4DAC-8D51-3EA752890911}" srcOrd="2" destOrd="0" parTransId="{F2B8841C-BB64-47D6-B478-0DAF0ABA3BCA}" sibTransId="{33BA4FFE-841E-4446-927C-27DC04BC0E87}"/>
    <dgm:cxn modelId="{D5652388-6CAB-4B5F-AE7E-474342084367}" type="presOf" srcId="{EE5CD651-EA40-4BD7-AABA-A8C004BF9530}" destId="{A14AAFD5-2B1D-4A7B-8E55-451A9755E884}" srcOrd="0" destOrd="0" presId="urn:microsoft.com/office/officeart/2005/8/layout/vProcess5"/>
    <dgm:cxn modelId="{16B6D596-D517-4AB2-8F06-98F817793B1F}" type="presOf" srcId="{420E1658-75BA-454E-B48D-586613DAFE06}" destId="{40CC2B75-2D1E-437E-BBF6-3A1F59FE028D}" srcOrd="1" destOrd="0" presId="urn:microsoft.com/office/officeart/2005/8/layout/vProcess5"/>
    <dgm:cxn modelId="{4D3F29AC-3354-4A98-9F9B-F79528D66F01}" type="presOf" srcId="{F78AF69F-9481-4836-BE71-5EE4E7F8FF81}" destId="{7888532D-D9AC-4ABE-8476-E5FC3E07D590}" srcOrd="0" destOrd="0" presId="urn:microsoft.com/office/officeart/2005/8/layout/vProcess5"/>
    <dgm:cxn modelId="{734ADAB3-1068-40CC-8059-F61151A146E0}" type="presOf" srcId="{0E96D0A0-3631-4120-BBF1-0B6CF5100456}" destId="{D5FBE308-5348-4A35-9A2B-3B8FCDA7A2CD}" srcOrd="0" destOrd="0" presId="urn:microsoft.com/office/officeart/2005/8/layout/vProcess5"/>
    <dgm:cxn modelId="{9C67BAC6-4EB6-4CC4-8765-54AE1B6E6201}" srcId="{0E96D0A0-3631-4120-BBF1-0B6CF5100456}" destId="{6926B52D-920E-4744-BE2B-729A5DC2F2C8}" srcOrd="0" destOrd="0" parTransId="{B94EDE7C-4D1B-40B2-AB32-0F864A899239}" sibTransId="{EE5CD651-EA40-4BD7-AABA-A8C004BF9530}"/>
    <dgm:cxn modelId="{1D2C99EA-4403-423E-9594-B2D1EC80E736}" srcId="{0E96D0A0-3631-4120-BBF1-0B6CF5100456}" destId="{420E1658-75BA-454E-B48D-586613DAFE06}" srcOrd="1" destOrd="0" parTransId="{A4E0A905-83AE-403E-9065-23D9355E5A41}" sibTransId="{F78AF69F-9481-4836-BE71-5EE4E7F8FF81}"/>
    <dgm:cxn modelId="{F080D2EC-0898-4647-A14D-E4ADD26DD548}" type="presOf" srcId="{420E1658-75BA-454E-B48D-586613DAFE06}" destId="{B6EE6A1E-16CC-433B-AD6A-083B641476DD}" srcOrd="0" destOrd="0" presId="urn:microsoft.com/office/officeart/2005/8/layout/vProcess5"/>
    <dgm:cxn modelId="{094A5FB0-4734-4F60-95DB-FED9D7ABD2A1}" type="presParOf" srcId="{D5FBE308-5348-4A35-9A2B-3B8FCDA7A2CD}" destId="{1841EFE2-32FB-401D-AD80-30B467426F87}" srcOrd="0" destOrd="0" presId="urn:microsoft.com/office/officeart/2005/8/layout/vProcess5"/>
    <dgm:cxn modelId="{6B968BE7-9FE5-40A7-80B0-58BD353DE346}" type="presParOf" srcId="{D5FBE308-5348-4A35-9A2B-3B8FCDA7A2CD}" destId="{C8C5BEFD-2D0C-4473-89EC-E42C7115D156}" srcOrd="1" destOrd="0" presId="urn:microsoft.com/office/officeart/2005/8/layout/vProcess5"/>
    <dgm:cxn modelId="{43D71E89-CDF0-4CAE-9D60-8CEA906CC823}" type="presParOf" srcId="{D5FBE308-5348-4A35-9A2B-3B8FCDA7A2CD}" destId="{B6EE6A1E-16CC-433B-AD6A-083B641476DD}" srcOrd="2" destOrd="0" presId="urn:microsoft.com/office/officeart/2005/8/layout/vProcess5"/>
    <dgm:cxn modelId="{104566DC-2AC4-43A4-8D85-6867C7C1268E}" type="presParOf" srcId="{D5FBE308-5348-4A35-9A2B-3B8FCDA7A2CD}" destId="{7EC9E19B-B070-46C2-809A-0F6010763C97}" srcOrd="3" destOrd="0" presId="urn:microsoft.com/office/officeart/2005/8/layout/vProcess5"/>
    <dgm:cxn modelId="{0B1CFFAD-B706-4E1E-BA54-ABAC72985ECD}" type="presParOf" srcId="{D5FBE308-5348-4A35-9A2B-3B8FCDA7A2CD}" destId="{A14AAFD5-2B1D-4A7B-8E55-451A9755E884}" srcOrd="4" destOrd="0" presId="urn:microsoft.com/office/officeart/2005/8/layout/vProcess5"/>
    <dgm:cxn modelId="{4FFB8D0E-CBD8-4C9D-8153-DD532A43DB6C}" type="presParOf" srcId="{D5FBE308-5348-4A35-9A2B-3B8FCDA7A2CD}" destId="{7888532D-D9AC-4ABE-8476-E5FC3E07D590}" srcOrd="5" destOrd="0" presId="urn:microsoft.com/office/officeart/2005/8/layout/vProcess5"/>
    <dgm:cxn modelId="{2AFB6123-AE53-476C-AF8E-2656A74F066C}" type="presParOf" srcId="{D5FBE308-5348-4A35-9A2B-3B8FCDA7A2CD}" destId="{086F6237-EB55-47BF-B433-39FF8D0489B4}" srcOrd="6" destOrd="0" presId="urn:microsoft.com/office/officeart/2005/8/layout/vProcess5"/>
    <dgm:cxn modelId="{6B072F6A-F1F9-4D28-9C59-2451EB3BC238}" type="presParOf" srcId="{D5FBE308-5348-4A35-9A2B-3B8FCDA7A2CD}" destId="{40CC2B75-2D1E-437E-BBF6-3A1F59FE028D}" srcOrd="7" destOrd="0" presId="urn:microsoft.com/office/officeart/2005/8/layout/vProcess5"/>
    <dgm:cxn modelId="{07991767-B859-444E-B1A0-3AA960CCD750}" type="presParOf" srcId="{D5FBE308-5348-4A35-9A2B-3B8FCDA7A2CD}" destId="{10EBAD3B-149E-4EE3-BFF8-0D4668F772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E9C272-B777-415D-AA39-D72DC730A50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58DC5AF-14AE-425E-BE07-1FD4768865A7}">
      <dgm:prSet/>
      <dgm:spPr/>
      <dgm:t>
        <a:bodyPr/>
        <a:lstStyle/>
        <a:p>
          <a:r>
            <a:rPr lang="en-US"/>
            <a:t>Executive Summary</a:t>
          </a:r>
        </a:p>
      </dgm:t>
    </dgm:pt>
    <dgm:pt modelId="{754BA1E6-A36E-46BC-9A4B-B193981EB99D}" type="parTrans" cxnId="{0B231BEF-EB65-45B5-BD61-574D0D7170A3}">
      <dgm:prSet/>
      <dgm:spPr/>
      <dgm:t>
        <a:bodyPr/>
        <a:lstStyle/>
        <a:p>
          <a:endParaRPr lang="en-US"/>
        </a:p>
      </dgm:t>
    </dgm:pt>
    <dgm:pt modelId="{2BC85990-9372-4011-9B62-178DEA828C9A}" type="sibTrans" cxnId="{0B231BEF-EB65-45B5-BD61-574D0D7170A3}">
      <dgm:prSet/>
      <dgm:spPr/>
      <dgm:t>
        <a:bodyPr/>
        <a:lstStyle/>
        <a:p>
          <a:endParaRPr lang="en-US"/>
        </a:p>
      </dgm:t>
    </dgm:pt>
    <dgm:pt modelId="{B7F99C75-69AF-4A8A-BCD1-EDF5EC26E659}">
      <dgm:prSet/>
      <dgm:spPr/>
      <dgm:t>
        <a:bodyPr/>
        <a:lstStyle/>
        <a:p>
          <a:r>
            <a:rPr lang="en-US"/>
            <a:t>Overview &amp; summary</a:t>
          </a:r>
        </a:p>
      </dgm:t>
    </dgm:pt>
    <dgm:pt modelId="{7A85E185-E61F-4087-B2DB-F8B064155420}" type="parTrans" cxnId="{CA297E49-F217-465B-BE76-85665537AF57}">
      <dgm:prSet/>
      <dgm:spPr/>
      <dgm:t>
        <a:bodyPr/>
        <a:lstStyle/>
        <a:p>
          <a:endParaRPr lang="en-US"/>
        </a:p>
      </dgm:t>
    </dgm:pt>
    <dgm:pt modelId="{8DF9020A-39A9-4301-AF1C-C1A7C5DB06E6}" type="sibTrans" cxnId="{CA297E49-F217-465B-BE76-85665537AF57}">
      <dgm:prSet/>
      <dgm:spPr/>
      <dgm:t>
        <a:bodyPr/>
        <a:lstStyle/>
        <a:p>
          <a:endParaRPr lang="en-US"/>
        </a:p>
      </dgm:t>
    </dgm:pt>
    <dgm:pt modelId="{646E5292-B98D-49E1-83C9-BB87808C0038}">
      <dgm:prSet/>
      <dgm:spPr/>
      <dgm:t>
        <a:bodyPr/>
        <a:lstStyle/>
        <a:p>
          <a:r>
            <a:rPr lang="en-US"/>
            <a:t>Business Description: location, ownership, &amp; market position</a:t>
          </a:r>
        </a:p>
      </dgm:t>
    </dgm:pt>
    <dgm:pt modelId="{652546A9-3486-421F-9BB2-79271FD11404}" type="parTrans" cxnId="{73F7C97E-07B8-4461-A3BC-F4D43619E5C9}">
      <dgm:prSet/>
      <dgm:spPr/>
      <dgm:t>
        <a:bodyPr/>
        <a:lstStyle/>
        <a:p>
          <a:endParaRPr lang="en-US"/>
        </a:p>
      </dgm:t>
    </dgm:pt>
    <dgm:pt modelId="{9CC28ECF-8529-44C1-AD3C-265AFFA8BA5C}" type="sibTrans" cxnId="{73F7C97E-07B8-4461-A3BC-F4D43619E5C9}">
      <dgm:prSet/>
      <dgm:spPr/>
      <dgm:t>
        <a:bodyPr/>
        <a:lstStyle/>
        <a:p>
          <a:endParaRPr lang="en-US"/>
        </a:p>
      </dgm:t>
    </dgm:pt>
    <dgm:pt modelId="{036971BC-EDCB-4F71-AC40-D6826D8C0DDB}">
      <dgm:prSet/>
      <dgm:spPr/>
      <dgm:t>
        <a:bodyPr/>
        <a:lstStyle/>
        <a:p>
          <a:r>
            <a:rPr lang="en-US"/>
            <a:t>Mission Statement</a:t>
          </a:r>
        </a:p>
      </dgm:t>
    </dgm:pt>
    <dgm:pt modelId="{B628F6A0-A22E-40BD-9A6D-55471FB2F7EC}" type="parTrans" cxnId="{1A2E69DE-FDA0-43B6-BCCB-BB01AFB0A1B5}">
      <dgm:prSet/>
      <dgm:spPr/>
      <dgm:t>
        <a:bodyPr/>
        <a:lstStyle/>
        <a:p>
          <a:endParaRPr lang="en-US"/>
        </a:p>
      </dgm:t>
    </dgm:pt>
    <dgm:pt modelId="{D2CB14AF-4657-4B6F-BA4E-D33749041264}" type="sibTrans" cxnId="{1A2E69DE-FDA0-43B6-BCCB-BB01AFB0A1B5}">
      <dgm:prSet/>
      <dgm:spPr/>
      <dgm:t>
        <a:bodyPr/>
        <a:lstStyle/>
        <a:p>
          <a:endParaRPr lang="en-US"/>
        </a:p>
      </dgm:t>
    </dgm:pt>
    <dgm:pt modelId="{7F12CDC8-BCFE-4580-8508-8EE5315C48EE}">
      <dgm:prSet/>
      <dgm:spPr/>
      <dgm:t>
        <a:bodyPr/>
        <a:lstStyle/>
        <a:p>
          <a:r>
            <a:rPr lang="en-US"/>
            <a:t>Situation Analysis</a:t>
          </a:r>
        </a:p>
      </dgm:t>
    </dgm:pt>
    <dgm:pt modelId="{7017532D-3044-4B13-A9CE-7B8CCEF68AF2}" type="parTrans" cxnId="{CDB174EF-4B3F-456A-95AE-7C04228EB087}">
      <dgm:prSet/>
      <dgm:spPr/>
      <dgm:t>
        <a:bodyPr/>
        <a:lstStyle/>
        <a:p>
          <a:endParaRPr lang="en-US"/>
        </a:p>
      </dgm:t>
    </dgm:pt>
    <dgm:pt modelId="{A2B5C5CA-ED20-4FFC-9CA8-70E313C74D62}" type="sibTrans" cxnId="{CDB174EF-4B3F-456A-95AE-7C04228EB087}">
      <dgm:prSet/>
      <dgm:spPr/>
      <dgm:t>
        <a:bodyPr/>
        <a:lstStyle/>
        <a:p>
          <a:endParaRPr lang="en-US"/>
        </a:p>
      </dgm:t>
    </dgm:pt>
    <dgm:pt modelId="{4778EEE4-973F-415E-B428-7B2E8FA71189}">
      <dgm:prSet/>
      <dgm:spPr/>
      <dgm:t>
        <a:bodyPr/>
        <a:lstStyle/>
        <a:p>
          <a:r>
            <a:rPr lang="en-US"/>
            <a:t>Details marketing efforts and factors that affect strategy</a:t>
          </a:r>
        </a:p>
      </dgm:t>
    </dgm:pt>
    <dgm:pt modelId="{265E50E7-250A-421F-AAE4-792F4CD14D93}" type="parTrans" cxnId="{5437DA11-CEC1-4691-B052-694F62E3625C}">
      <dgm:prSet/>
      <dgm:spPr/>
      <dgm:t>
        <a:bodyPr/>
        <a:lstStyle/>
        <a:p>
          <a:endParaRPr lang="en-US"/>
        </a:p>
      </dgm:t>
    </dgm:pt>
    <dgm:pt modelId="{93501D2A-176C-4187-B335-9C2B221BA93D}" type="sibTrans" cxnId="{5437DA11-CEC1-4691-B052-694F62E3625C}">
      <dgm:prSet/>
      <dgm:spPr/>
      <dgm:t>
        <a:bodyPr/>
        <a:lstStyle/>
        <a:p>
          <a:endParaRPr lang="en-US"/>
        </a:p>
      </dgm:t>
    </dgm:pt>
    <dgm:pt modelId="{EDBA1D09-E2C4-4FE6-8BC2-48D8A326EFEA}">
      <dgm:prSet/>
      <dgm:spPr/>
      <dgm:t>
        <a:bodyPr/>
        <a:lstStyle/>
        <a:p>
          <a:r>
            <a:rPr lang="en-US"/>
            <a:t>Contains a SWOT analysis</a:t>
          </a:r>
        </a:p>
      </dgm:t>
    </dgm:pt>
    <dgm:pt modelId="{F7FE134C-A9FE-4206-BB45-109A2BA043E6}" type="parTrans" cxnId="{31CB26AF-0FCB-4EE1-89E0-B7EF45C96247}">
      <dgm:prSet/>
      <dgm:spPr/>
      <dgm:t>
        <a:bodyPr/>
        <a:lstStyle/>
        <a:p>
          <a:endParaRPr lang="en-US"/>
        </a:p>
      </dgm:t>
    </dgm:pt>
    <dgm:pt modelId="{1B17AF66-FFE9-4A4E-A015-39DA9886E3BC}" type="sibTrans" cxnId="{31CB26AF-0FCB-4EE1-89E0-B7EF45C96247}">
      <dgm:prSet/>
      <dgm:spPr/>
      <dgm:t>
        <a:bodyPr/>
        <a:lstStyle/>
        <a:p>
          <a:endParaRPr lang="en-US"/>
        </a:p>
      </dgm:t>
    </dgm:pt>
    <dgm:pt modelId="{91B4F05A-1F7D-42D2-B10F-1FE758FFD137}">
      <dgm:prSet/>
      <dgm:spPr/>
      <dgm:t>
        <a:bodyPr/>
        <a:lstStyle/>
        <a:p>
          <a:r>
            <a:rPr lang="en-US"/>
            <a:t>Target Market - specifics about your customer</a:t>
          </a:r>
        </a:p>
      </dgm:t>
    </dgm:pt>
    <dgm:pt modelId="{60E56E92-64B9-4CEA-936B-8C260A6B9DA3}" type="parTrans" cxnId="{CAAF1093-A070-4428-BB11-F557CD4E39CB}">
      <dgm:prSet/>
      <dgm:spPr/>
      <dgm:t>
        <a:bodyPr/>
        <a:lstStyle/>
        <a:p>
          <a:endParaRPr lang="en-US"/>
        </a:p>
      </dgm:t>
    </dgm:pt>
    <dgm:pt modelId="{41682381-D74D-4EF9-8AF7-A4B05F34C16D}" type="sibTrans" cxnId="{CAAF1093-A070-4428-BB11-F557CD4E39CB}">
      <dgm:prSet/>
      <dgm:spPr/>
      <dgm:t>
        <a:bodyPr/>
        <a:lstStyle/>
        <a:p>
          <a:endParaRPr lang="en-US"/>
        </a:p>
      </dgm:t>
    </dgm:pt>
    <dgm:pt modelId="{61110BF7-02BB-4C35-AA3F-79D3A02BFD08}">
      <dgm:prSet/>
      <dgm:spPr/>
      <dgm:t>
        <a:bodyPr/>
        <a:lstStyle/>
        <a:p>
          <a:r>
            <a:rPr lang="en-US"/>
            <a:t>Delivery Plan – outline products &amp; services and how sold &amp; delivered</a:t>
          </a:r>
        </a:p>
      </dgm:t>
    </dgm:pt>
    <dgm:pt modelId="{DF9ECDB3-A466-4C7C-AC5A-1A72501C84BB}" type="parTrans" cxnId="{C911F382-849E-4FF5-B81D-65DEBB0A4998}">
      <dgm:prSet/>
      <dgm:spPr/>
      <dgm:t>
        <a:bodyPr/>
        <a:lstStyle/>
        <a:p>
          <a:endParaRPr lang="en-US"/>
        </a:p>
      </dgm:t>
    </dgm:pt>
    <dgm:pt modelId="{35EF5A50-3306-4A1C-BB1D-93E8891130E0}" type="sibTrans" cxnId="{C911F382-849E-4FF5-B81D-65DEBB0A4998}">
      <dgm:prSet/>
      <dgm:spPr/>
      <dgm:t>
        <a:bodyPr/>
        <a:lstStyle/>
        <a:p>
          <a:endParaRPr lang="en-US"/>
        </a:p>
      </dgm:t>
    </dgm:pt>
    <dgm:pt modelId="{F59F1FB6-F19E-4779-8AD9-4D29FE054184}">
      <dgm:prSet/>
      <dgm:spPr/>
      <dgm:t>
        <a:bodyPr/>
        <a:lstStyle/>
        <a:p>
          <a:r>
            <a:rPr lang="en-US"/>
            <a:t>Marketing Mix – 4 P’s</a:t>
          </a:r>
        </a:p>
      </dgm:t>
    </dgm:pt>
    <dgm:pt modelId="{1A093760-4F56-4244-90B8-D9D73B9CCBAF}" type="parTrans" cxnId="{BED8A2FE-29FC-4A31-9CFE-74D8343E7845}">
      <dgm:prSet/>
      <dgm:spPr/>
      <dgm:t>
        <a:bodyPr/>
        <a:lstStyle/>
        <a:p>
          <a:endParaRPr lang="en-US"/>
        </a:p>
      </dgm:t>
    </dgm:pt>
    <dgm:pt modelId="{2DDC848A-768B-4AAF-A1C0-B4D445EA9728}" type="sibTrans" cxnId="{BED8A2FE-29FC-4A31-9CFE-74D8343E7845}">
      <dgm:prSet/>
      <dgm:spPr/>
      <dgm:t>
        <a:bodyPr/>
        <a:lstStyle/>
        <a:p>
          <a:endParaRPr lang="en-US"/>
        </a:p>
      </dgm:t>
    </dgm:pt>
    <dgm:pt modelId="{C13D83C5-574A-4CF5-AA58-829632920BA9}">
      <dgm:prSet/>
      <dgm:spPr/>
      <dgm:t>
        <a:bodyPr/>
        <a:lstStyle/>
        <a:p>
          <a:r>
            <a:rPr lang="en-US"/>
            <a:t>Strategies &amp; Tactics – actions that need to occur</a:t>
          </a:r>
        </a:p>
      </dgm:t>
    </dgm:pt>
    <dgm:pt modelId="{96A4CDB7-D2E9-4D68-BCA2-8C7231AA7DE9}" type="parTrans" cxnId="{A7BB18BA-E8AC-4FEB-B419-D13D1F68309E}">
      <dgm:prSet/>
      <dgm:spPr/>
      <dgm:t>
        <a:bodyPr/>
        <a:lstStyle/>
        <a:p>
          <a:endParaRPr lang="en-US"/>
        </a:p>
      </dgm:t>
    </dgm:pt>
    <dgm:pt modelId="{200FB8B8-5B72-467A-9A6C-4EFD4FA514FA}" type="sibTrans" cxnId="{A7BB18BA-E8AC-4FEB-B419-D13D1F68309E}">
      <dgm:prSet/>
      <dgm:spPr/>
      <dgm:t>
        <a:bodyPr/>
        <a:lstStyle/>
        <a:p>
          <a:endParaRPr lang="en-US"/>
        </a:p>
      </dgm:t>
    </dgm:pt>
    <dgm:pt modelId="{12DB04F7-9C83-4792-9E17-1D74EF9A9B17}">
      <dgm:prSet/>
      <dgm:spPr/>
      <dgm:t>
        <a:bodyPr/>
        <a:lstStyle/>
        <a:p>
          <a:r>
            <a:rPr lang="en-US"/>
            <a:t>Offer or Message – what are you trying to get them to do, what is the value in your company</a:t>
          </a:r>
        </a:p>
      </dgm:t>
    </dgm:pt>
    <dgm:pt modelId="{68D6D247-6AC2-492C-AB1F-64E34118661C}" type="parTrans" cxnId="{7CF06730-C234-4E9C-89D1-7BCE1A142B18}">
      <dgm:prSet/>
      <dgm:spPr/>
      <dgm:t>
        <a:bodyPr/>
        <a:lstStyle/>
        <a:p>
          <a:endParaRPr lang="en-US"/>
        </a:p>
      </dgm:t>
    </dgm:pt>
    <dgm:pt modelId="{31089874-7E45-4076-A59E-09AA2128E8AA}" type="sibTrans" cxnId="{7CF06730-C234-4E9C-89D1-7BCE1A142B18}">
      <dgm:prSet/>
      <dgm:spPr/>
      <dgm:t>
        <a:bodyPr/>
        <a:lstStyle/>
        <a:p>
          <a:endParaRPr lang="en-US"/>
        </a:p>
      </dgm:t>
    </dgm:pt>
    <dgm:pt modelId="{D8F158EA-394A-4CC9-A77A-38EF240B2D07}">
      <dgm:prSet/>
      <dgm:spPr/>
      <dgm:t>
        <a:bodyPr/>
        <a:lstStyle/>
        <a:p>
          <a:r>
            <a:rPr lang="en-US" dirty="0"/>
            <a:t>Budget – How much money you can spend</a:t>
          </a:r>
        </a:p>
      </dgm:t>
    </dgm:pt>
    <dgm:pt modelId="{F55B342B-8519-46CA-BF5F-1601161C5C82}" type="parTrans" cxnId="{B4E0FA21-E1C5-409B-BB8C-027141E7B430}">
      <dgm:prSet/>
      <dgm:spPr/>
      <dgm:t>
        <a:bodyPr/>
        <a:lstStyle/>
        <a:p>
          <a:endParaRPr lang="en-US"/>
        </a:p>
      </dgm:t>
    </dgm:pt>
    <dgm:pt modelId="{EFAF8406-98A7-4929-A5A0-CB8AC904F2E0}" type="sibTrans" cxnId="{B4E0FA21-E1C5-409B-BB8C-027141E7B430}">
      <dgm:prSet/>
      <dgm:spPr/>
      <dgm:t>
        <a:bodyPr/>
        <a:lstStyle/>
        <a:p>
          <a:endParaRPr lang="en-US"/>
        </a:p>
      </dgm:t>
    </dgm:pt>
    <dgm:pt modelId="{E9047D35-DC0C-1142-AAC6-F46C1C79143D}" type="pres">
      <dgm:prSet presAssocID="{C4E9C272-B777-415D-AA39-D72DC730A505}" presName="linear" presStyleCnt="0">
        <dgm:presLayoutVars>
          <dgm:animLvl val="lvl"/>
          <dgm:resizeHandles val="exact"/>
        </dgm:presLayoutVars>
      </dgm:prSet>
      <dgm:spPr/>
    </dgm:pt>
    <dgm:pt modelId="{FC6F64E8-90BA-284B-ADCE-AA02070B112A}" type="pres">
      <dgm:prSet presAssocID="{C58DC5AF-14AE-425E-BE07-1FD4768865A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72889B05-049F-8B46-AE7E-B072458A7AA9}" type="pres">
      <dgm:prSet presAssocID="{C58DC5AF-14AE-425E-BE07-1FD4768865A7}" presName="childText" presStyleLbl="revTx" presStyleIdx="0" presStyleCnt="2">
        <dgm:presLayoutVars>
          <dgm:bulletEnabled val="1"/>
        </dgm:presLayoutVars>
      </dgm:prSet>
      <dgm:spPr/>
    </dgm:pt>
    <dgm:pt modelId="{2255E2AD-3FFF-854A-A7C6-0F6D3D31B7FF}" type="pres">
      <dgm:prSet presAssocID="{7F12CDC8-BCFE-4580-8508-8EE5315C48EE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F69F542-BD9A-734A-BB2C-50F207BE9F1A}" type="pres">
      <dgm:prSet presAssocID="{7F12CDC8-BCFE-4580-8508-8EE5315C48EE}" presName="childText" presStyleLbl="revTx" presStyleIdx="1" presStyleCnt="2">
        <dgm:presLayoutVars>
          <dgm:bulletEnabled val="1"/>
        </dgm:presLayoutVars>
      </dgm:prSet>
      <dgm:spPr/>
    </dgm:pt>
    <dgm:pt modelId="{F7D3ED9C-AF04-2542-AB84-C502A7BDF771}" type="pres">
      <dgm:prSet presAssocID="{91B4F05A-1F7D-42D2-B10F-1FE758FFD13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DF66E86F-B6AD-774B-8234-D576C7F7C42F}" type="pres">
      <dgm:prSet presAssocID="{41682381-D74D-4EF9-8AF7-A4B05F34C16D}" presName="spacer" presStyleCnt="0"/>
      <dgm:spPr/>
    </dgm:pt>
    <dgm:pt modelId="{6E6ED8EB-2784-424D-BABC-19ABD64824EE}" type="pres">
      <dgm:prSet presAssocID="{61110BF7-02BB-4C35-AA3F-79D3A02BFD0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C3FED9D8-74AA-294F-A910-E59159CB1B33}" type="pres">
      <dgm:prSet presAssocID="{35EF5A50-3306-4A1C-BB1D-93E8891130E0}" presName="spacer" presStyleCnt="0"/>
      <dgm:spPr/>
    </dgm:pt>
    <dgm:pt modelId="{114240AD-0522-2E40-9C04-3BC519589346}" type="pres">
      <dgm:prSet presAssocID="{F59F1FB6-F19E-4779-8AD9-4D29FE054184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32E89C3-4C72-A24F-B019-82090142AFBF}" type="pres">
      <dgm:prSet presAssocID="{2DDC848A-768B-4AAF-A1C0-B4D445EA9728}" presName="spacer" presStyleCnt="0"/>
      <dgm:spPr/>
    </dgm:pt>
    <dgm:pt modelId="{40F2DBC8-E24E-F34C-A9ED-A268D09F2F46}" type="pres">
      <dgm:prSet presAssocID="{C13D83C5-574A-4CF5-AA58-829632920BA9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3F601399-0490-D448-8D7F-0623562CCD55}" type="pres">
      <dgm:prSet presAssocID="{200FB8B8-5B72-467A-9A6C-4EFD4FA514FA}" presName="spacer" presStyleCnt="0"/>
      <dgm:spPr/>
    </dgm:pt>
    <dgm:pt modelId="{CC150BD7-8F0B-9E47-9D36-26A4694CE4AE}" type="pres">
      <dgm:prSet presAssocID="{12DB04F7-9C83-4792-9E17-1D74EF9A9B1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FDA9128-AD14-A94C-AA74-740F065DE399}" type="pres">
      <dgm:prSet presAssocID="{31089874-7E45-4076-A59E-09AA2128E8AA}" presName="spacer" presStyleCnt="0"/>
      <dgm:spPr/>
    </dgm:pt>
    <dgm:pt modelId="{34AED4C9-73F5-3445-8110-B8ADE0E38A65}" type="pres">
      <dgm:prSet presAssocID="{D8F158EA-394A-4CC9-A77A-38EF240B2D07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5AE6F30F-9DDD-429E-8526-5EB50ECB6FA5}" type="presOf" srcId="{F59F1FB6-F19E-4779-8AD9-4D29FE054184}" destId="{114240AD-0522-2E40-9C04-3BC519589346}" srcOrd="0" destOrd="0" presId="urn:microsoft.com/office/officeart/2005/8/layout/vList2"/>
    <dgm:cxn modelId="{5437DA11-CEC1-4691-B052-694F62E3625C}" srcId="{7F12CDC8-BCFE-4580-8508-8EE5315C48EE}" destId="{4778EEE4-973F-415E-B428-7B2E8FA71189}" srcOrd="0" destOrd="0" parTransId="{265E50E7-250A-421F-AAE4-792F4CD14D93}" sibTransId="{93501D2A-176C-4187-B335-9C2B221BA93D}"/>
    <dgm:cxn modelId="{B4E0FA21-E1C5-409B-BB8C-027141E7B430}" srcId="{C4E9C272-B777-415D-AA39-D72DC730A505}" destId="{D8F158EA-394A-4CC9-A77A-38EF240B2D07}" srcOrd="7" destOrd="0" parTransId="{F55B342B-8519-46CA-BF5F-1601161C5C82}" sibTransId="{EFAF8406-98A7-4929-A5A0-CB8AC904F2E0}"/>
    <dgm:cxn modelId="{642CA02E-E9B0-4526-AEE8-904F7D10562B}" type="presOf" srcId="{61110BF7-02BB-4C35-AA3F-79D3A02BFD08}" destId="{6E6ED8EB-2784-424D-BABC-19ABD64824EE}" srcOrd="0" destOrd="0" presId="urn:microsoft.com/office/officeart/2005/8/layout/vList2"/>
    <dgm:cxn modelId="{7CF06730-C234-4E9C-89D1-7BCE1A142B18}" srcId="{C4E9C272-B777-415D-AA39-D72DC730A505}" destId="{12DB04F7-9C83-4792-9E17-1D74EF9A9B17}" srcOrd="6" destOrd="0" parTransId="{68D6D247-6AC2-492C-AB1F-64E34118661C}" sibTransId="{31089874-7E45-4076-A59E-09AA2128E8AA}"/>
    <dgm:cxn modelId="{361CDB5F-10F8-4CB3-A2CB-1C1AA34FA357}" type="presOf" srcId="{C58DC5AF-14AE-425E-BE07-1FD4768865A7}" destId="{FC6F64E8-90BA-284B-ADCE-AA02070B112A}" srcOrd="0" destOrd="0" presId="urn:microsoft.com/office/officeart/2005/8/layout/vList2"/>
    <dgm:cxn modelId="{AB502D62-AA35-4B3C-9E22-AAFDF061385A}" type="presOf" srcId="{646E5292-B98D-49E1-83C9-BB87808C0038}" destId="{72889B05-049F-8B46-AE7E-B072458A7AA9}" srcOrd="0" destOrd="1" presId="urn:microsoft.com/office/officeart/2005/8/layout/vList2"/>
    <dgm:cxn modelId="{C03F6162-4F3F-4035-B463-99452BAACB4B}" type="presOf" srcId="{EDBA1D09-E2C4-4FE6-8BC2-48D8A326EFEA}" destId="{CF69F542-BD9A-734A-BB2C-50F207BE9F1A}" srcOrd="0" destOrd="1" presId="urn:microsoft.com/office/officeart/2005/8/layout/vList2"/>
    <dgm:cxn modelId="{8226EF64-90CD-49AF-A468-729306175822}" type="presOf" srcId="{D8F158EA-394A-4CC9-A77A-38EF240B2D07}" destId="{34AED4C9-73F5-3445-8110-B8ADE0E38A65}" srcOrd="0" destOrd="0" presId="urn:microsoft.com/office/officeart/2005/8/layout/vList2"/>
    <dgm:cxn modelId="{CA297E49-F217-465B-BE76-85665537AF57}" srcId="{C58DC5AF-14AE-425E-BE07-1FD4768865A7}" destId="{B7F99C75-69AF-4A8A-BCD1-EDF5EC26E659}" srcOrd="0" destOrd="0" parTransId="{7A85E185-E61F-4087-B2DB-F8B064155420}" sibTransId="{8DF9020A-39A9-4301-AF1C-C1A7C5DB06E6}"/>
    <dgm:cxn modelId="{BA87DD69-1F8B-4EF7-A8B3-DA2CAAEF2899}" type="presOf" srcId="{4778EEE4-973F-415E-B428-7B2E8FA71189}" destId="{CF69F542-BD9A-734A-BB2C-50F207BE9F1A}" srcOrd="0" destOrd="0" presId="urn:microsoft.com/office/officeart/2005/8/layout/vList2"/>
    <dgm:cxn modelId="{7E6A806D-80F7-4FCE-AE03-00F7C4CA3B40}" type="presOf" srcId="{91B4F05A-1F7D-42D2-B10F-1FE758FFD137}" destId="{F7D3ED9C-AF04-2542-AB84-C502A7BDF771}" srcOrd="0" destOrd="0" presId="urn:microsoft.com/office/officeart/2005/8/layout/vList2"/>
    <dgm:cxn modelId="{73F7C97E-07B8-4461-A3BC-F4D43619E5C9}" srcId="{C58DC5AF-14AE-425E-BE07-1FD4768865A7}" destId="{646E5292-B98D-49E1-83C9-BB87808C0038}" srcOrd="1" destOrd="0" parTransId="{652546A9-3486-421F-9BB2-79271FD11404}" sibTransId="{9CC28ECF-8529-44C1-AD3C-265AFFA8BA5C}"/>
    <dgm:cxn modelId="{C911F382-849E-4FF5-B81D-65DEBB0A4998}" srcId="{C4E9C272-B777-415D-AA39-D72DC730A505}" destId="{61110BF7-02BB-4C35-AA3F-79D3A02BFD08}" srcOrd="3" destOrd="0" parTransId="{DF9ECDB3-A466-4C7C-AC5A-1A72501C84BB}" sibTransId="{35EF5A50-3306-4A1C-BB1D-93E8891130E0}"/>
    <dgm:cxn modelId="{1FF50885-CA41-41F8-9E50-E3BC09FEBD95}" type="presOf" srcId="{C13D83C5-574A-4CF5-AA58-829632920BA9}" destId="{40F2DBC8-E24E-F34C-A9ED-A268D09F2F46}" srcOrd="0" destOrd="0" presId="urn:microsoft.com/office/officeart/2005/8/layout/vList2"/>
    <dgm:cxn modelId="{D910C291-2E5D-4BD7-9867-9E9B603887E4}" type="presOf" srcId="{C4E9C272-B777-415D-AA39-D72DC730A505}" destId="{E9047D35-DC0C-1142-AAC6-F46C1C79143D}" srcOrd="0" destOrd="0" presId="urn:microsoft.com/office/officeart/2005/8/layout/vList2"/>
    <dgm:cxn modelId="{CAAF1093-A070-4428-BB11-F557CD4E39CB}" srcId="{C4E9C272-B777-415D-AA39-D72DC730A505}" destId="{91B4F05A-1F7D-42D2-B10F-1FE758FFD137}" srcOrd="2" destOrd="0" parTransId="{60E56E92-64B9-4CEA-936B-8C260A6B9DA3}" sibTransId="{41682381-D74D-4EF9-8AF7-A4B05F34C16D}"/>
    <dgm:cxn modelId="{017D3493-B67C-4FAE-88C0-1F10BF783881}" type="presOf" srcId="{7F12CDC8-BCFE-4580-8508-8EE5315C48EE}" destId="{2255E2AD-3FFF-854A-A7C6-0F6D3D31B7FF}" srcOrd="0" destOrd="0" presId="urn:microsoft.com/office/officeart/2005/8/layout/vList2"/>
    <dgm:cxn modelId="{048DA696-494D-43EF-942A-43403577AF31}" type="presOf" srcId="{12DB04F7-9C83-4792-9E17-1D74EF9A9B17}" destId="{CC150BD7-8F0B-9E47-9D36-26A4694CE4AE}" srcOrd="0" destOrd="0" presId="urn:microsoft.com/office/officeart/2005/8/layout/vList2"/>
    <dgm:cxn modelId="{8B770A9B-D8E1-44ED-AE61-D302F94AE30A}" type="presOf" srcId="{036971BC-EDCB-4F71-AC40-D6826D8C0DDB}" destId="{72889B05-049F-8B46-AE7E-B072458A7AA9}" srcOrd="0" destOrd="2" presId="urn:microsoft.com/office/officeart/2005/8/layout/vList2"/>
    <dgm:cxn modelId="{31CB26AF-0FCB-4EE1-89E0-B7EF45C96247}" srcId="{7F12CDC8-BCFE-4580-8508-8EE5315C48EE}" destId="{EDBA1D09-E2C4-4FE6-8BC2-48D8A326EFEA}" srcOrd="1" destOrd="0" parTransId="{F7FE134C-A9FE-4206-BB45-109A2BA043E6}" sibTransId="{1B17AF66-FFE9-4A4E-A015-39DA9886E3BC}"/>
    <dgm:cxn modelId="{A7BB18BA-E8AC-4FEB-B419-D13D1F68309E}" srcId="{C4E9C272-B777-415D-AA39-D72DC730A505}" destId="{C13D83C5-574A-4CF5-AA58-829632920BA9}" srcOrd="5" destOrd="0" parTransId="{96A4CDB7-D2E9-4D68-BCA2-8C7231AA7DE9}" sibTransId="{200FB8B8-5B72-467A-9A6C-4EFD4FA514FA}"/>
    <dgm:cxn modelId="{1A2E69DE-FDA0-43B6-BCCB-BB01AFB0A1B5}" srcId="{C58DC5AF-14AE-425E-BE07-1FD4768865A7}" destId="{036971BC-EDCB-4F71-AC40-D6826D8C0DDB}" srcOrd="2" destOrd="0" parTransId="{B628F6A0-A22E-40BD-9A6D-55471FB2F7EC}" sibTransId="{D2CB14AF-4657-4B6F-BA4E-D33749041264}"/>
    <dgm:cxn modelId="{A5C62CE0-E00E-4528-8F85-07C1D8BC3BA8}" type="presOf" srcId="{B7F99C75-69AF-4A8A-BCD1-EDF5EC26E659}" destId="{72889B05-049F-8B46-AE7E-B072458A7AA9}" srcOrd="0" destOrd="0" presId="urn:microsoft.com/office/officeart/2005/8/layout/vList2"/>
    <dgm:cxn modelId="{0B231BEF-EB65-45B5-BD61-574D0D7170A3}" srcId="{C4E9C272-B777-415D-AA39-D72DC730A505}" destId="{C58DC5AF-14AE-425E-BE07-1FD4768865A7}" srcOrd="0" destOrd="0" parTransId="{754BA1E6-A36E-46BC-9A4B-B193981EB99D}" sibTransId="{2BC85990-9372-4011-9B62-178DEA828C9A}"/>
    <dgm:cxn modelId="{CDB174EF-4B3F-456A-95AE-7C04228EB087}" srcId="{C4E9C272-B777-415D-AA39-D72DC730A505}" destId="{7F12CDC8-BCFE-4580-8508-8EE5315C48EE}" srcOrd="1" destOrd="0" parTransId="{7017532D-3044-4B13-A9CE-7B8CCEF68AF2}" sibTransId="{A2B5C5CA-ED20-4FFC-9CA8-70E313C74D62}"/>
    <dgm:cxn modelId="{BED8A2FE-29FC-4A31-9CFE-74D8343E7845}" srcId="{C4E9C272-B777-415D-AA39-D72DC730A505}" destId="{F59F1FB6-F19E-4779-8AD9-4D29FE054184}" srcOrd="4" destOrd="0" parTransId="{1A093760-4F56-4244-90B8-D9D73B9CCBAF}" sibTransId="{2DDC848A-768B-4AAF-A1C0-B4D445EA9728}"/>
    <dgm:cxn modelId="{BE7A8F3D-54F2-45A6-A279-F791D8F96734}" type="presParOf" srcId="{E9047D35-DC0C-1142-AAC6-F46C1C79143D}" destId="{FC6F64E8-90BA-284B-ADCE-AA02070B112A}" srcOrd="0" destOrd="0" presId="urn:microsoft.com/office/officeart/2005/8/layout/vList2"/>
    <dgm:cxn modelId="{1462CF0A-0529-45B1-A0E7-CF15DA05043E}" type="presParOf" srcId="{E9047D35-DC0C-1142-AAC6-F46C1C79143D}" destId="{72889B05-049F-8B46-AE7E-B072458A7AA9}" srcOrd="1" destOrd="0" presId="urn:microsoft.com/office/officeart/2005/8/layout/vList2"/>
    <dgm:cxn modelId="{48EFBD07-0D5D-4370-8AB8-2A396C789968}" type="presParOf" srcId="{E9047D35-DC0C-1142-AAC6-F46C1C79143D}" destId="{2255E2AD-3FFF-854A-A7C6-0F6D3D31B7FF}" srcOrd="2" destOrd="0" presId="urn:microsoft.com/office/officeart/2005/8/layout/vList2"/>
    <dgm:cxn modelId="{9E11CEC8-056B-472F-8B18-8E47A897EE63}" type="presParOf" srcId="{E9047D35-DC0C-1142-AAC6-F46C1C79143D}" destId="{CF69F542-BD9A-734A-BB2C-50F207BE9F1A}" srcOrd="3" destOrd="0" presId="urn:microsoft.com/office/officeart/2005/8/layout/vList2"/>
    <dgm:cxn modelId="{3FCFF53A-7860-4705-B507-F7E6C91278D1}" type="presParOf" srcId="{E9047D35-DC0C-1142-AAC6-F46C1C79143D}" destId="{F7D3ED9C-AF04-2542-AB84-C502A7BDF771}" srcOrd="4" destOrd="0" presId="urn:microsoft.com/office/officeart/2005/8/layout/vList2"/>
    <dgm:cxn modelId="{898CC7E5-C2BE-4F7D-8FDD-E4F1CF40AE7E}" type="presParOf" srcId="{E9047D35-DC0C-1142-AAC6-F46C1C79143D}" destId="{DF66E86F-B6AD-774B-8234-D576C7F7C42F}" srcOrd="5" destOrd="0" presId="urn:microsoft.com/office/officeart/2005/8/layout/vList2"/>
    <dgm:cxn modelId="{A4C83B65-6926-45BA-87A7-E7394C8F2CEA}" type="presParOf" srcId="{E9047D35-DC0C-1142-AAC6-F46C1C79143D}" destId="{6E6ED8EB-2784-424D-BABC-19ABD64824EE}" srcOrd="6" destOrd="0" presId="urn:microsoft.com/office/officeart/2005/8/layout/vList2"/>
    <dgm:cxn modelId="{9EDA9FBE-07FB-4413-925B-2122478703C4}" type="presParOf" srcId="{E9047D35-DC0C-1142-AAC6-F46C1C79143D}" destId="{C3FED9D8-74AA-294F-A910-E59159CB1B33}" srcOrd="7" destOrd="0" presId="urn:microsoft.com/office/officeart/2005/8/layout/vList2"/>
    <dgm:cxn modelId="{E3F171B9-9077-496B-8E2E-B31098BCEBC9}" type="presParOf" srcId="{E9047D35-DC0C-1142-AAC6-F46C1C79143D}" destId="{114240AD-0522-2E40-9C04-3BC519589346}" srcOrd="8" destOrd="0" presId="urn:microsoft.com/office/officeart/2005/8/layout/vList2"/>
    <dgm:cxn modelId="{668B695B-59D8-4584-A01F-9857FBCE5E30}" type="presParOf" srcId="{E9047D35-DC0C-1142-AAC6-F46C1C79143D}" destId="{932E89C3-4C72-A24F-B019-82090142AFBF}" srcOrd="9" destOrd="0" presId="urn:microsoft.com/office/officeart/2005/8/layout/vList2"/>
    <dgm:cxn modelId="{47028918-D05D-4AEC-95AF-6941465FD193}" type="presParOf" srcId="{E9047D35-DC0C-1142-AAC6-F46C1C79143D}" destId="{40F2DBC8-E24E-F34C-A9ED-A268D09F2F46}" srcOrd="10" destOrd="0" presId="urn:microsoft.com/office/officeart/2005/8/layout/vList2"/>
    <dgm:cxn modelId="{9EBE184C-01AC-415F-BDD8-2B994DE59386}" type="presParOf" srcId="{E9047D35-DC0C-1142-AAC6-F46C1C79143D}" destId="{3F601399-0490-D448-8D7F-0623562CCD55}" srcOrd="11" destOrd="0" presId="urn:microsoft.com/office/officeart/2005/8/layout/vList2"/>
    <dgm:cxn modelId="{37941CD5-9579-48C9-8930-A99FD18F297C}" type="presParOf" srcId="{E9047D35-DC0C-1142-AAC6-F46C1C79143D}" destId="{CC150BD7-8F0B-9E47-9D36-26A4694CE4AE}" srcOrd="12" destOrd="0" presId="urn:microsoft.com/office/officeart/2005/8/layout/vList2"/>
    <dgm:cxn modelId="{DC15F35F-4130-4FD3-AFDA-F1CFA3DFD418}" type="presParOf" srcId="{E9047D35-DC0C-1142-AAC6-F46C1C79143D}" destId="{3FDA9128-AD14-A94C-AA74-740F065DE399}" srcOrd="13" destOrd="0" presId="urn:microsoft.com/office/officeart/2005/8/layout/vList2"/>
    <dgm:cxn modelId="{D649DFC8-ABFC-4E28-812E-B7BEC135E14E}" type="presParOf" srcId="{E9047D35-DC0C-1142-AAC6-F46C1C79143D}" destId="{34AED4C9-73F5-3445-8110-B8ADE0E38A6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79786FA-7C12-424A-8460-09E4079D9FF4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85BA6AB-18CC-4648-B530-53F3F09C5B6A}">
      <dgm:prSet/>
      <dgm:spPr/>
      <dgm:t>
        <a:bodyPr/>
        <a:lstStyle/>
        <a:p>
          <a:r>
            <a:rPr lang="en-US" b="1" dirty="0"/>
            <a:t>Product</a:t>
          </a:r>
          <a:r>
            <a:rPr lang="en-US" dirty="0"/>
            <a:t> – products &amp; services</a:t>
          </a:r>
        </a:p>
      </dgm:t>
    </dgm:pt>
    <dgm:pt modelId="{93CF6F8D-A253-4F04-BB81-618EE7F133BC}" type="parTrans" cxnId="{0E24B668-7423-450E-AD61-F1980AF1A0DB}">
      <dgm:prSet/>
      <dgm:spPr/>
      <dgm:t>
        <a:bodyPr/>
        <a:lstStyle/>
        <a:p>
          <a:endParaRPr lang="en-US"/>
        </a:p>
      </dgm:t>
    </dgm:pt>
    <dgm:pt modelId="{7BE33068-4191-4655-A145-57FE35E78491}" type="sibTrans" cxnId="{0E24B668-7423-450E-AD61-F1980AF1A0DB}">
      <dgm:prSet/>
      <dgm:spPr/>
      <dgm:t>
        <a:bodyPr/>
        <a:lstStyle/>
        <a:p>
          <a:endParaRPr lang="en-US"/>
        </a:p>
      </dgm:t>
    </dgm:pt>
    <dgm:pt modelId="{D3BFE306-5F69-4E83-A24A-60A70E90BB72}">
      <dgm:prSet/>
      <dgm:spPr/>
      <dgm:t>
        <a:bodyPr/>
        <a:lstStyle/>
        <a:p>
          <a:r>
            <a:rPr lang="en-US" b="1" dirty="0"/>
            <a:t>Price</a:t>
          </a:r>
          <a:r>
            <a:rPr lang="en-US" dirty="0"/>
            <a:t> – how much you sell it for</a:t>
          </a:r>
        </a:p>
      </dgm:t>
    </dgm:pt>
    <dgm:pt modelId="{1277195A-F808-4FE0-A276-EAE2FECB1DDC}" type="parTrans" cxnId="{AE757ED9-29C2-4448-B39B-882D63D720F8}">
      <dgm:prSet/>
      <dgm:spPr/>
      <dgm:t>
        <a:bodyPr/>
        <a:lstStyle/>
        <a:p>
          <a:endParaRPr lang="en-US"/>
        </a:p>
      </dgm:t>
    </dgm:pt>
    <dgm:pt modelId="{31338C1F-A52C-43FA-879B-A4AD393C4CC4}" type="sibTrans" cxnId="{AE757ED9-29C2-4448-B39B-882D63D720F8}">
      <dgm:prSet/>
      <dgm:spPr/>
      <dgm:t>
        <a:bodyPr/>
        <a:lstStyle/>
        <a:p>
          <a:endParaRPr lang="en-US"/>
        </a:p>
      </dgm:t>
    </dgm:pt>
    <dgm:pt modelId="{0D054898-5C0A-43C8-B738-E3EB71C3C873}">
      <dgm:prSet/>
      <dgm:spPr/>
      <dgm:t>
        <a:bodyPr/>
        <a:lstStyle/>
        <a:p>
          <a:r>
            <a:rPr lang="en-US" b="1" dirty="0"/>
            <a:t>Place</a:t>
          </a:r>
          <a:r>
            <a:rPr lang="en-US" dirty="0"/>
            <a:t> – where customers can purchase</a:t>
          </a:r>
        </a:p>
      </dgm:t>
    </dgm:pt>
    <dgm:pt modelId="{77FBE360-0652-4A36-9E1F-AE813F4E7E6A}" type="parTrans" cxnId="{D29255BF-60E5-44EE-A9F3-8C23DE8182F3}">
      <dgm:prSet/>
      <dgm:spPr/>
      <dgm:t>
        <a:bodyPr/>
        <a:lstStyle/>
        <a:p>
          <a:endParaRPr lang="en-US"/>
        </a:p>
      </dgm:t>
    </dgm:pt>
    <dgm:pt modelId="{7C15B094-D9AF-4E04-BF10-0170C50DF356}" type="sibTrans" cxnId="{D29255BF-60E5-44EE-A9F3-8C23DE8182F3}">
      <dgm:prSet/>
      <dgm:spPr/>
      <dgm:t>
        <a:bodyPr/>
        <a:lstStyle/>
        <a:p>
          <a:endParaRPr lang="en-US"/>
        </a:p>
      </dgm:t>
    </dgm:pt>
    <dgm:pt modelId="{4B7CB476-2557-4667-9EE3-8E70B22C3E5E}">
      <dgm:prSet/>
      <dgm:spPr/>
      <dgm:t>
        <a:bodyPr/>
        <a:lstStyle/>
        <a:p>
          <a:r>
            <a:rPr lang="en-US" b="1" dirty="0"/>
            <a:t>Promotion</a:t>
          </a:r>
          <a:r>
            <a:rPr lang="en-US" dirty="0"/>
            <a:t> – advertising</a:t>
          </a:r>
        </a:p>
      </dgm:t>
    </dgm:pt>
    <dgm:pt modelId="{AAE98489-15EA-44D8-8569-40574454BF1F}" type="parTrans" cxnId="{CA573666-93F6-47A1-BF82-EF8534BBC4B4}">
      <dgm:prSet/>
      <dgm:spPr/>
      <dgm:t>
        <a:bodyPr/>
        <a:lstStyle/>
        <a:p>
          <a:endParaRPr lang="en-US"/>
        </a:p>
      </dgm:t>
    </dgm:pt>
    <dgm:pt modelId="{12924EB7-D85E-4F93-86BD-530DF5E484E1}" type="sibTrans" cxnId="{CA573666-93F6-47A1-BF82-EF8534BBC4B4}">
      <dgm:prSet/>
      <dgm:spPr/>
      <dgm:t>
        <a:bodyPr/>
        <a:lstStyle/>
        <a:p>
          <a:endParaRPr lang="en-US"/>
        </a:p>
      </dgm:t>
    </dgm:pt>
    <dgm:pt modelId="{D6EF64A5-BB48-4A04-945E-9932B935D98D}" type="pres">
      <dgm:prSet presAssocID="{079786FA-7C12-424A-8460-09E4079D9FF4}" presName="diagram" presStyleCnt="0">
        <dgm:presLayoutVars>
          <dgm:dir/>
          <dgm:resizeHandles val="exact"/>
        </dgm:presLayoutVars>
      </dgm:prSet>
      <dgm:spPr/>
    </dgm:pt>
    <dgm:pt modelId="{89296FED-EDD3-433A-9C9A-53EF1A7C801A}" type="pres">
      <dgm:prSet presAssocID="{A85BA6AB-18CC-4648-B530-53F3F09C5B6A}" presName="node" presStyleLbl="node1" presStyleIdx="0" presStyleCnt="4">
        <dgm:presLayoutVars>
          <dgm:bulletEnabled val="1"/>
        </dgm:presLayoutVars>
      </dgm:prSet>
      <dgm:spPr/>
    </dgm:pt>
    <dgm:pt modelId="{1C0E8F2F-2C82-4984-8517-64688835E230}" type="pres">
      <dgm:prSet presAssocID="{7BE33068-4191-4655-A145-57FE35E78491}" presName="sibTrans" presStyleCnt="0"/>
      <dgm:spPr/>
    </dgm:pt>
    <dgm:pt modelId="{049E59EB-B791-4E83-A5B8-8065A81515AA}" type="pres">
      <dgm:prSet presAssocID="{D3BFE306-5F69-4E83-A24A-60A70E90BB72}" presName="node" presStyleLbl="node1" presStyleIdx="1" presStyleCnt="4">
        <dgm:presLayoutVars>
          <dgm:bulletEnabled val="1"/>
        </dgm:presLayoutVars>
      </dgm:prSet>
      <dgm:spPr/>
    </dgm:pt>
    <dgm:pt modelId="{84837C3C-0476-4B7C-9268-87D369FB1100}" type="pres">
      <dgm:prSet presAssocID="{31338C1F-A52C-43FA-879B-A4AD393C4CC4}" presName="sibTrans" presStyleCnt="0"/>
      <dgm:spPr/>
    </dgm:pt>
    <dgm:pt modelId="{32565C58-EEC5-4BDE-853A-3AF201DFEECC}" type="pres">
      <dgm:prSet presAssocID="{0D054898-5C0A-43C8-B738-E3EB71C3C873}" presName="node" presStyleLbl="node1" presStyleIdx="2" presStyleCnt="4">
        <dgm:presLayoutVars>
          <dgm:bulletEnabled val="1"/>
        </dgm:presLayoutVars>
      </dgm:prSet>
      <dgm:spPr/>
    </dgm:pt>
    <dgm:pt modelId="{007363D0-E398-4862-9F8E-5755932A1D8F}" type="pres">
      <dgm:prSet presAssocID="{7C15B094-D9AF-4E04-BF10-0170C50DF356}" presName="sibTrans" presStyleCnt="0"/>
      <dgm:spPr/>
    </dgm:pt>
    <dgm:pt modelId="{DE187851-49D2-4DB4-9B44-3AD3F0D67AC7}" type="pres">
      <dgm:prSet presAssocID="{4B7CB476-2557-4667-9EE3-8E70B22C3E5E}" presName="node" presStyleLbl="node1" presStyleIdx="3" presStyleCnt="4">
        <dgm:presLayoutVars>
          <dgm:bulletEnabled val="1"/>
        </dgm:presLayoutVars>
      </dgm:prSet>
      <dgm:spPr/>
    </dgm:pt>
  </dgm:ptLst>
  <dgm:cxnLst>
    <dgm:cxn modelId="{79735C43-981E-440C-BE6A-DD6217254C3F}" type="presOf" srcId="{A85BA6AB-18CC-4648-B530-53F3F09C5B6A}" destId="{89296FED-EDD3-433A-9C9A-53EF1A7C801A}" srcOrd="0" destOrd="0" presId="urn:microsoft.com/office/officeart/2005/8/layout/default"/>
    <dgm:cxn modelId="{CA573666-93F6-47A1-BF82-EF8534BBC4B4}" srcId="{079786FA-7C12-424A-8460-09E4079D9FF4}" destId="{4B7CB476-2557-4667-9EE3-8E70B22C3E5E}" srcOrd="3" destOrd="0" parTransId="{AAE98489-15EA-44D8-8569-40574454BF1F}" sibTransId="{12924EB7-D85E-4F93-86BD-530DF5E484E1}"/>
    <dgm:cxn modelId="{0E24B668-7423-450E-AD61-F1980AF1A0DB}" srcId="{079786FA-7C12-424A-8460-09E4079D9FF4}" destId="{A85BA6AB-18CC-4648-B530-53F3F09C5B6A}" srcOrd="0" destOrd="0" parTransId="{93CF6F8D-A253-4F04-BB81-618EE7F133BC}" sibTransId="{7BE33068-4191-4655-A145-57FE35E78491}"/>
    <dgm:cxn modelId="{BC402F6E-BFAB-49AF-9180-99CC64AE26EB}" type="presOf" srcId="{D3BFE306-5F69-4E83-A24A-60A70E90BB72}" destId="{049E59EB-B791-4E83-A5B8-8065A81515AA}" srcOrd="0" destOrd="0" presId="urn:microsoft.com/office/officeart/2005/8/layout/default"/>
    <dgm:cxn modelId="{78B49E57-0A96-446D-84F3-F1778282E563}" type="presOf" srcId="{079786FA-7C12-424A-8460-09E4079D9FF4}" destId="{D6EF64A5-BB48-4A04-945E-9932B935D98D}" srcOrd="0" destOrd="0" presId="urn:microsoft.com/office/officeart/2005/8/layout/default"/>
    <dgm:cxn modelId="{FF063C8E-4CAB-4922-A16D-B24F1F2C7AB2}" type="presOf" srcId="{0D054898-5C0A-43C8-B738-E3EB71C3C873}" destId="{32565C58-EEC5-4BDE-853A-3AF201DFEECC}" srcOrd="0" destOrd="0" presId="urn:microsoft.com/office/officeart/2005/8/layout/default"/>
    <dgm:cxn modelId="{E10830B0-271D-429C-A70D-D35B87F43B0F}" type="presOf" srcId="{4B7CB476-2557-4667-9EE3-8E70B22C3E5E}" destId="{DE187851-49D2-4DB4-9B44-3AD3F0D67AC7}" srcOrd="0" destOrd="0" presId="urn:microsoft.com/office/officeart/2005/8/layout/default"/>
    <dgm:cxn modelId="{D29255BF-60E5-44EE-A9F3-8C23DE8182F3}" srcId="{079786FA-7C12-424A-8460-09E4079D9FF4}" destId="{0D054898-5C0A-43C8-B738-E3EB71C3C873}" srcOrd="2" destOrd="0" parTransId="{77FBE360-0652-4A36-9E1F-AE813F4E7E6A}" sibTransId="{7C15B094-D9AF-4E04-BF10-0170C50DF356}"/>
    <dgm:cxn modelId="{AE757ED9-29C2-4448-B39B-882D63D720F8}" srcId="{079786FA-7C12-424A-8460-09E4079D9FF4}" destId="{D3BFE306-5F69-4E83-A24A-60A70E90BB72}" srcOrd="1" destOrd="0" parTransId="{1277195A-F808-4FE0-A276-EAE2FECB1DDC}" sibTransId="{31338C1F-A52C-43FA-879B-A4AD393C4CC4}"/>
    <dgm:cxn modelId="{FF74B8CA-669C-43DF-A329-0341A7D48C57}" type="presParOf" srcId="{D6EF64A5-BB48-4A04-945E-9932B935D98D}" destId="{89296FED-EDD3-433A-9C9A-53EF1A7C801A}" srcOrd="0" destOrd="0" presId="urn:microsoft.com/office/officeart/2005/8/layout/default"/>
    <dgm:cxn modelId="{9877F543-A112-4542-9C6B-0AE189BD6BA4}" type="presParOf" srcId="{D6EF64A5-BB48-4A04-945E-9932B935D98D}" destId="{1C0E8F2F-2C82-4984-8517-64688835E230}" srcOrd="1" destOrd="0" presId="urn:microsoft.com/office/officeart/2005/8/layout/default"/>
    <dgm:cxn modelId="{FEA4AB04-9903-49B4-BD3A-C4B9568071BA}" type="presParOf" srcId="{D6EF64A5-BB48-4A04-945E-9932B935D98D}" destId="{049E59EB-B791-4E83-A5B8-8065A81515AA}" srcOrd="2" destOrd="0" presId="urn:microsoft.com/office/officeart/2005/8/layout/default"/>
    <dgm:cxn modelId="{C42FE13A-6151-4009-B565-88A9CDA93779}" type="presParOf" srcId="{D6EF64A5-BB48-4A04-945E-9932B935D98D}" destId="{84837C3C-0476-4B7C-9268-87D369FB1100}" srcOrd="3" destOrd="0" presId="urn:microsoft.com/office/officeart/2005/8/layout/default"/>
    <dgm:cxn modelId="{4574EA01-DC1F-488F-9E95-08A6B6588852}" type="presParOf" srcId="{D6EF64A5-BB48-4A04-945E-9932B935D98D}" destId="{32565C58-EEC5-4BDE-853A-3AF201DFEECC}" srcOrd="4" destOrd="0" presId="urn:microsoft.com/office/officeart/2005/8/layout/default"/>
    <dgm:cxn modelId="{A131A306-376C-4113-B07F-6D918E0778E8}" type="presParOf" srcId="{D6EF64A5-BB48-4A04-945E-9932B935D98D}" destId="{007363D0-E398-4862-9F8E-5755932A1D8F}" srcOrd="5" destOrd="0" presId="urn:microsoft.com/office/officeart/2005/8/layout/default"/>
    <dgm:cxn modelId="{25CD0879-1A25-4167-B88C-43865163C8BC}" type="presParOf" srcId="{D6EF64A5-BB48-4A04-945E-9932B935D98D}" destId="{DE187851-49D2-4DB4-9B44-3AD3F0D67AC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61E9C2F-74CD-445B-8232-84AFA05D426C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400A9B-9086-4780-84C1-8511DD227272}">
      <dgm:prSet/>
      <dgm:spPr/>
      <dgm:t>
        <a:bodyPr/>
        <a:lstStyle/>
        <a:p>
          <a:r>
            <a:rPr lang="en-US" b="1" dirty="0"/>
            <a:t>Prospecting</a:t>
          </a:r>
          <a:r>
            <a:rPr lang="en-US" dirty="0"/>
            <a:t>- Customer identification </a:t>
          </a:r>
        </a:p>
      </dgm:t>
    </dgm:pt>
    <dgm:pt modelId="{C3A35C3B-AB38-4DD4-A708-C8DE69165E95}" type="parTrans" cxnId="{83ACEDD4-087B-411B-9B72-C039D3BEFD11}">
      <dgm:prSet/>
      <dgm:spPr/>
      <dgm:t>
        <a:bodyPr/>
        <a:lstStyle/>
        <a:p>
          <a:endParaRPr lang="en-US"/>
        </a:p>
      </dgm:t>
    </dgm:pt>
    <dgm:pt modelId="{F8D68273-2DDD-4474-9B52-A06EF8C4975B}" type="sibTrans" cxnId="{83ACEDD4-087B-411B-9B72-C039D3BEFD11}">
      <dgm:prSet phldrT="1"/>
      <dgm:spPr/>
      <dgm:t>
        <a:bodyPr/>
        <a:lstStyle/>
        <a:p>
          <a:endParaRPr lang="en-US"/>
        </a:p>
      </dgm:t>
    </dgm:pt>
    <dgm:pt modelId="{A391BD3C-09A1-4E62-B069-61C7601FA4B2}">
      <dgm:prSet/>
      <dgm:spPr/>
      <dgm:t>
        <a:bodyPr/>
        <a:lstStyle/>
        <a:p>
          <a:r>
            <a:rPr lang="en-US" b="1" dirty="0"/>
            <a:t>Preparation</a:t>
          </a:r>
          <a:r>
            <a:rPr lang="en-US" dirty="0"/>
            <a:t> – Prepare custom presentation</a:t>
          </a:r>
        </a:p>
      </dgm:t>
    </dgm:pt>
    <dgm:pt modelId="{0027CBA4-8145-40EC-AAE3-CB653CC41A98}" type="parTrans" cxnId="{8A840A7F-FC8B-4688-942E-538FBBCF7DD6}">
      <dgm:prSet/>
      <dgm:spPr/>
      <dgm:t>
        <a:bodyPr/>
        <a:lstStyle/>
        <a:p>
          <a:endParaRPr lang="en-US"/>
        </a:p>
      </dgm:t>
    </dgm:pt>
    <dgm:pt modelId="{1C732965-DC6A-47AA-980E-A639517615CC}" type="sibTrans" cxnId="{8A840A7F-FC8B-4688-942E-538FBBCF7DD6}">
      <dgm:prSet phldrT="2"/>
      <dgm:spPr/>
      <dgm:t>
        <a:bodyPr/>
        <a:lstStyle/>
        <a:p>
          <a:endParaRPr lang="en-US"/>
        </a:p>
      </dgm:t>
    </dgm:pt>
    <dgm:pt modelId="{3A26897B-DB23-41B5-9D0C-0BA563725A70}">
      <dgm:prSet/>
      <dgm:spPr/>
      <dgm:t>
        <a:bodyPr/>
        <a:lstStyle/>
        <a:p>
          <a:r>
            <a:rPr lang="en-US" b="1" dirty="0"/>
            <a:t>Approach</a:t>
          </a:r>
          <a:r>
            <a:rPr lang="en-US" dirty="0"/>
            <a:t> – Contact customer</a:t>
          </a:r>
        </a:p>
      </dgm:t>
    </dgm:pt>
    <dgm:pt modelId="{FD2F1B61-D276-4854-BD9D-3100110B9478}" type="parTrans" cxnId="{07C13826-284E-4C9A-AC83-641EEF9A7053}">
      <dgm:prSet/>
      <dgm:spPr/>
      <dgm:t>
        <a:bodyPr/>
        <a:lstStyle/>
        <a:p>
          <a:endParaRPr lang="en-US"/>
        </a:p>
      </dgm:t>
    </dgm:pt>
    <dgm:pt modelId="{987AD16C-31F2-41F9-95B4-0D7EFB53D02E}" type="sibTrans" cxnId="{07C13826-284E-4C9A-AC83-641EEF9A7053}">
      <dgm:prSet phldrT="3"/>
      <dgm:spPr/>
      <dgm:t>
        <a:bodyPr/>
        <a:lstStyle/>
        <a:p>
          <a:endParaRPr lang="en-US"/>
        </a:p>
      </dgm:t>
    </dgm:pt>
    <dgm:pt modelId="{9934F94C-21D3-4578-98A1-8127DB34AF3F}">
      <dgm:prSet/>
      <dgm:spPr/>
      <dgm:t>
        <a:bodyPr/>
        <a:lstStyle/>
        <a:p>
          <a:r>
            <a:rPr lang="en-US" b="1" dirty="0"/>
            <a:t>Presentation</a:t>
          </a:r>
          <a:r>
            <a:rPr lang="en-US" dirty="0"/>
            <a:t> – Pitch customer</a:t>
          </a:r>
        </a:p>
      </dgm:t>
    </dgm:pt>
    <dgm:pt modelId="{CA10A84E-44DD-4DEE-BE71-2C075796F6DA}" type="parTrans" cxnId="{8D31D44D-3AC2-491F-975D-7E7CDA9A9294}">
      <dgm:prSet/>
      <dgm:spPr/>
      <dgm:t>
        <a:bodyPr/>
        <a:lstStyle/>
        <a:p>
          <a:endParaRPr lang="en-US"/>
        </a:p>
      </dgm:t>
    </dgm:pt>
    <dgm:pt modelId="{469E7E87-199C-4CBE-AE72-25AEFC3D0B1B}" type="sibTrans" cxnId="{8D31D44D-3AC2-491F-975D-7E7CDA9A9294}">
      <dgm:prSet phldrT="4"/>
      <dgm:spPr/>
      <dgm:t>
        <a:bodyPr/>
        <a:lstStyle/>
        <a:p>
          <a:endParaRPr lang="en-US"/>
        </a:p>
      </dgm:t>
    </dgm:pt>
    <dgm:pt modelId="{6A1596F9-14BE-4B31-8B0F-A6382A173FFA}">
      <dgm:prSet/>
      <dgm:spPr/>
      <dgm:t>
        <a:bodyPr/>
        <a:lstStyle/>
        <a:p>
          <a:r>
            <a:rPr lang="en-US" b="1" dirty="0"/>
            <a:t>Objection</a:t>
          </a:r>
          <a:r>
            <a:rPr lang="en-US" dirty="0"/>
            <a:t> – Handle concerns &amp; problems</a:t>
          </a:r>
        </a:p>
      </dgm:t>
    </dgm:pt>
    <dgm:pt modelId="{23D1DDE3-54E2-4E3C-82B7-B6909B02D9D7}" type="parTrans" cxnId="{DF63C410-6B2C-4700-849A-F999093DDA91}">
      <dgm:prSet/>
      <dgm:spPr/>
      <dgm:t>
        <a:bodyPr/>
        <a:lstStyle/>
        <a:p>
          <a:endParaRPr lang="en-US"/>
        </a:p>
      </dgm:t>
    </dgm:pt>
    <dgm:pt modelId="{7F95BD16-AFE0-4A99-9C25-E9109C86C61B}" type="sibTrans" cxnId="{DF63C410-6B2C-4700-849A-F999093DDA91}">
      <dgm:prSet phldrT="5"/>
      <dgm:spPr/>
      <dgm:t>
        <a:bodyPr/>
        <a:lstStyle/>
        <a:p>
          <a:endParaRPr lang="en-US"/>
        </a:p>
      </dgm:t>
    </dgm:pt>
    <dgm:pt modelId="{35E84C63-A39B-4570-8BD8-5313E92B17E7}">
      <dgm:prSet/>
      <dgm:spPr/>
      <dgm:t>
        <a:bodyPr/>
        <a:lstStyle/>
        <a:p>
          <a:r>
            <a:rPr lang="en-US" b="1" dirty="0"/>
            <a:t>Closing</a:t>
          </a:r>
          <a:r>
            <a:rPr lang="en-US" dirty="0"/>
            <a:t> – Customer decides to buy</a:t>
          </a:r>
        </a:p>
      </dgm:t>
    </dgm:pt>
    <dgm:pt modelId="{4A97F7BE-A3C5-40C8-8CA5-FF51640DA6F7}" type="parTrans" cxnId="{D7498AF4-AA5C-4DDD-8844-A2FA4EE868E6}">
      <dgm:prSet/>
      <dgm:spPr/>
      <dgm:t>
        <a:bodyPr/>
        <a:lstStyle/>
        <a:p>
          <a:endParaRPr lang="en-US"/>
        </a:p>
      </dgm:t>
    </dgm:pt>
    <dgm:pt modelId="{B89745A5-EA0A-4DB8-B494-151484DE971B}" type="sibTrans" cxnId="{D7498AF4-AA5C-4DDD-8844-A2FA4EE868E6}">
      <dgm:prSet phldrT="6"/>
      <dgm:spPr/>
      <dgm:t>
        <a:bodyPr/>
        <a:lstStyle/>
        <a:p>
          <a:endParaRPr lang="en-US"/>
        </a:p>
      </dgm:t>
    </dgm:pt>
    <dgm:pt modelId="{A0D41BDB-B097-4A8B-8791-4E94B8C94E94}">
      <dgm:prSet/>
      <dgm:spPr/>
      <dgm:t>
        <a:bodyPr/>
        <a:lstStyle/>
        <a:p>
          <a:r>
            <a:rPr lang="en-US" b="1" dirty="0"/>
            <a:t>Follow-up </a:t>
          </a:r>
          <a:r>
            <a:rPr lang="en-US" dirty="0"/>
            <a:t>– Maintain relationship</a:t>
          </a:r>
        </a:p>
      </dgm:t>
    </dgm:pt>
    <dgm:pt modelId="{6ED92997-6543-4C99-865A-8E7561DAA3B7}" type="parTrans" cxnId="{FEAC4D1F-F35D-48C5-8F79-B2D788273E2B}">
      <dgm:prSet/>
      <dgm:spPr/>
      <dgm:t>
        <a:bodyPr/>
        <a:lstStyle/>
        <a:p>
          <a:endParaRPr lang="en-US"/>
        </a:p>
      </dgm:t>
    </dgm:pt>
    <dgm:pt modelId="{1EAAB750-CFAE-4421-BF29-6C040AF9B0C1}" type="sibTrans" cxnId="{FEAC4D1F-F35D-48C5-8F79-B2D788273E2B}">
      <dgm:prSet phldrT="7"/>
      <dgm:spPr/>
      <dgm:t>
        <a:bodyPr/>
        <a:lstStyle/>
        <a:p>
          <a:endParaRPr lang="en-US"/>
        </a:p>
      </dgm:t>
    </dgm:pt>
    <dgm:pt modelId="{3A72F5BE-3418-433A-8C44-4869703E7CCC}" type="pres">
      <dgm:prSet presAssocID="{F61E9C2F-74CD-445B-8232-84AFA05D426C}" presName="Name0" presStyleCnt="0">
        <dgm:presLayoutVars>
          <dgm:dir/>
          <dgm:animLvl val="lvl"/>
          <dgm:resizeHandles val="exact"/>
        </dgm:presLayoutVars>
      </dgm:prSet>
      <dgm:spPr/>
    </dgm:pt>
    <dgm:pt modelId="{DD261493-4764-4CD3-8E2B-6B4AF9C3EC8D}" type="pres">
      <dgm:prSet presAssocID="{A0D41BDB-B097-4A8B-8791-4E94B8C94E94}" presName="boxAndChildren" presStyleCnt="0"/>
      <dgm:spPr/>
    </dgm:pt>
    <dgm:pt modelId="{4AD5ADAB-027D-4774-BEC8-20DAB48A3431}" type="pres">
      <dgm:prSet presAssocID="{A0D41BDB-B097-4A8B-8791-4E94B8C94E94}" presName="parentTextBox" presStyleLbl="node1" presStyleIdx="0" presStyleCnt="7"/>
      <dgm:spPr/>
    </dgm:pt>
    <dgm:pt modelId="{C023D9D9-67CA-4856-9E27-55A36B1A39DB}" type="pres">
      <dgm:prSet presAssocID="{B89745A5-EA0A-4DB8-B494-151484DE971B}" presName="sp" presStyleCnt="0"/>
      <dgm:spPr/>
    </dgm:pt>
    <dgm:pt modelId="{A314FC42-1601-4082-B23D-866F608C83DD}" type="pres">
      <dgm:prSet presAssocID="{35E84C63-A39B-4570-8BD8-5313E92B17E7}" presName="arrowAndChildren" presStyleCnt="0"/>
      <dgm:spPr/>
    </dgm:pt>
    <dgm:pt modelId="{61BAA7AA-C2E3-4C38-8AE5-93BF4A1FB941}" type="pres">
      <dgm:prSet presAssocID="{35E84C63-A39B-4570-8BD8-5313E92B17E7}" presName="parentTextArrow" presStyleLbl="node1" presStyleIdx="1" presStyleCnt="7"/>
      <dgm:spPr/>
    </dgm:pt>
    <dgm:pt modelId="{22AE3DD2-7406-4FA4-9523-7A013DF674A6}" type="pres">
      <dgm:prSet presAssocID="{7F95BD16-AFE0-4A99-9C25-E9109C86C61B}" presName="sp" presStyleCnt="0"/>
      <dgm:spPr/>
    </dgm:pt>
    <dgm:pt modelId="{3CC5B068-031A-45A1-9150-7C8D558BB1D5}" type="pres">
      <dgm:prSet presAssocID="{6A1596F9-14BE-4B31-8B0F-A6382A173FFA}" presName="arrowAndChildren" presStyleCnt="0"/>
      <dgm:spPr/>
    </dgm:pt>
    <dgm:pt modelId="{B6D416E1-6961-4823-9F80-4035F8E66600}" type="pres">
      <dgm:prSet presAssocID="{6A1596F9-14BE-4B31-8B0F-A6382A173FFA}" presName="parentTextArrow" presStyleLbl="node1" presStyleIdx="2" presStyleCnt="7"/>
      <dgm:spPr/>
    </dgm:pt>
    <dgm:pt modelId="{AD7DB842-01FF-45DE-8B8B-4E291181A869}" type="pres">
      <dgm:prSet presAssocID="{469E7E87-199C-4CBE-AE72-25AEFC3D0B1B}" presName="sp" presStyleCnt="0"/>
      <dgm:spPr/>
    </dgm:pt>
    <dgm:pt modelId="{780436AF-0FB7-475D-B91E-532936189E63}" type="pres">
      <dgm:prSet presAssocID="{9934F94C-21D3-4578-98A1-8127DB34AF3F}" presName="arrowAndChildren" presStyleCnt="0"/>
      <dgm:spPr/>
    </dgm:pt>
    <dgm:pt modelId="{40AFCC3E-BD22-44FA-9AF4-9511FFB3A74B}" type="pres">
      <dgm:prSet presAssocID="{9934F94C-21D3-4578-98A1-8127DB34AF3F}" presName="parentTextArrow" presStyleLbl="node1" presStyleIdx="3" presStyleCnt="7"/>
      <dgm:spPr/>
    </dgm:pt>
    <dgm:pt modelId="{8BCE3895-4C9D-47EA-B41B-57F860816D4B}" type="pres">
      <dgm:prSet presAssocID="{987AD16C-31F2-41F9-95B4-0D7EFB53D02E}" presName="sp" presStyleCnt="0"/>
      <dgm:spPr/>
    </dgm:pt>
    <dgm:pt modelId="{2177FDCC-3307-4929-A194-92139887E984}" type="pres">
      <dgm:prSet presAssocID="{3A26897B-DB23-41B5-9D0C-0BA563725A70}" presName="arrowAndChildren" presStyleCnt="0"/>
      <dgm:spPr/>
    </dgm:pt>
    <dgm:pt modelId="{B7EC010A-7975-49D5-ABC6-88EA1DA02E55}" type="pres">
      <dgm:prSet presAssocID="{3A26897B-DB23-41B5-9D0C-0BA563725A70}" presName="parentTextArrow" presStyleLbl="node1" presStyleIdx="4" presStyleCnt="7"/>
      <dgm:spPr/>
    </dgm:pt>
    <dgm:pt modelId="{06F352EC-54B9-4EFB-A725-7E371D97342D}" type="pres">
      <dgm:prSet presAssocID="{1C732965-DC6A-47AA-980E-A639517615CC}" presName="sp" presStyleCnt="0"/>
      <dgm:spPr/>
    </dgm:pt>
    <dgm:pt modelId="{47220CD9-539D-4CC6-B5C9-DF531FB1D3A0}" type="pres">
      <dgm:prSet presAssocID="{A391BD3C-09A1-4E62-B069-61C7601FA4B2}" presName="arrowAndChildren" presStyleCnt="0"/>
      <dgm:spPr/>
    </dgm:pt>
    <dgm:pt modelId="{08EA95A2-D4D5-49CA-B3D0-2021C7B944F5}" type="pres">
      <dgm:prSet presAssocID="{A391BD3C-09A1-4E62-B069-61C7601FA4B2}" presName="parentTextArrow" presStyleLbl="node1" presStyleIdx="5" presStyleCnt="7"/>
      <dgm:spPr/>
    </dgm:pt>
    <dgm:pt modelId="{093C17A8-D339-4E41-B6A2-A055CFF59759}" type="pres">
      <dgm:prSet presAssocID="{F8D68273-2DDD-4474-9B52-A06EF8C4975B}" presName="sp" presStyleCnt="0"/>
      <dgm:spPr/>
    </dgm:pt>
    <dgm:pt modelId="{2A99388C-6AC8-4552-A2C0-142116A799C4}" type="pres">
      <dgm:prSet presAssocID="{C5400A9B-9086-4780-84C1-8511DD227272}" presName="arrowAndChildren" presStyleCnt="0"/>
      <dgm:spPr/>
    </dgm:pt>
    <dgm:pt modelId="{7AA2F211-025F-4CF8-80E5-925367CF16D9}" type="pres">
      <dgm:prSet presAssocID="{C5400A9B-9086-4780-84C1-8511DD227272}" presName="parentTextArrow" presStyleLbl="node1" presStyleIdx="6" presStyleCnt="7"/>
      <dgm:spPr/>
    </dgm:pt>
  </dgm:ptLst>
  <dgm:cxnLst>
    <dgm:cxn modelId="{DF63C410-6B2C-4700-849A-F999093DDA91}" srcId="{F61E9C2F-74CD-445B-8232-84AFA05D426C}" destId="{6A1596F9-14BE-4B31-8B0F-A6382A173FFA}" srcOrd="4" destOrd="0" parTransId="{23D1DDE3-54E2-4E3C-82B7-B6909B02D9D7}" sibTransId="{7F95BD16-AFE0-4A99-9C25-E9109C86C61B}"/>
    <dgm:cxn modelId="{FEAC4D1F-F35D-48C5-8F79-B2D788273E2B}" srcId="{F61E9C2F-74CD-445B-8232-84AFA05D426C}" destId="{A0D41BDB-B097-4A8B-8791-4E94B8C94E94}" srcOrd="6" destOrd="0" parTransId="{6ED92997-6543-4C99-865A-8E7561DAA3B7}" sibTransId="{1EAAB750-CFAE-4421-BF29-6C040AF9B0C1}"/>
    <dgm:cxn modelId="{07C13826-284E-4C9A-AC83-641EEF9A7053}" srcId="{F61E9C2F-74CD-445B-8232-84AFA05D426C}" destId="{3A26897B-DB23-41B5-9D0C-0BA563725A70}" srcOrd="2" destOrd="0" parTransId="{FD2F1B61-D276-4854-BD9D-3100110B9478}" sibTransId="{987AD16C-31F2-41F9-95B4-0D7EFB53D02E}"/>
    <dgm:cxn modelId="{46E7084A-10C0-48CF-A720-BEDE3D8D8E20}" type="presOf" srcId="{F61E9C2F-74CD-445B-8232-84AFA05D426C}" destId="{3A72F5BE-3418-433A-8C44-4869703E7CCC}" srcOrd="0" destOrd="0" presId="urn:microsoft.com/office/officeart/2005/8/layout/process4"/>
    <dgm:cxn modelId="{8D31D44D-3AC2-491F-975D-7E7CDA9A9294}" srcId="{F61E9C2F-74CD-445B-8232-84AFA05D426C}" destId="{9934F94C-21D3-4578-98A1-8127DB34AF3F}" srcOrd="3" destOrd="0" parTransId="{CA10A84E-44DD-4DEE-BE71-2C075796F6DA}" sibTransId="{469E7E87-199C-4CBE-AE72-25AEFC3D0B1B}"/>
    <dgm:cxn modelId="{1774B06E-EAC9-4EBB-8636-8AED5B5B011C}" type="presOf" srcId="{A0D41BDB-B097-4A8B-8791-4E94B8C94E94}" destId="{4AD5ADAB-027D-4774-BEC8-20DAB48A3431}" srcOrd="0" destOrd="0" presId="urn:microsoft.com/office/officeart/2005/8/layout/process4"/>
    <dgm:cxn modelId="{8A840A7F-FC8B-4688-942E-538FBBCF7DD6}" srcId="{F61E9C2F-74CD-445B-8232-84AFA05D426C}" destId="{A391BD3C-09A1-4E62-B069-61C7601FA4B2}" srcOrd="1" destOrd="0" parTransId="{0027CBA4-8145-40EC-AAE3-CB653CC41A98}" sibTransId="{1C732965-DC6A-47AA-980E-A639517615CC}"/>
    <dgm:cxn modelId="{210C3181-8BCF-4E37-ABD0-37C2879BF3D9}" type="presOf" srcId="{C5400A9B-9086-4780-84C1-8511DD227272}" destId="{7AA2F211-025F-4CF8-80E5-925367CF16D9}" srcOrd="0" destOrd="0" presId="urn:microsoft.com/office/officeart/2005/8/layout/process4"/>
    <dgm:cxn modelId="{B275C0A9-809F-4CA9-8B88-2820AED58F82}" type="presOf" srcId="{3A26897B-DB23-41B5-9D0C-0BA563725A70}" destId="{B7EC010A-7975-49D5-ABC6-88EA1DA02E55}" srcOrd="0" destOrd="0" presId="urn:microsoft.com/office/officeart/2005/8/layout/process4"/>
    <dgm:cxn modelId="{396EE0C4-0A8F-47CE-AAF7-5AB699C2BB80}" type="presOf" srcId="{6A1596F9-14BE-4B31-8B0F-A6382A173FFA}" destId="{B6D416E1-6961-4823-9F80-4035F8E66600}" srcOrd="0" destOrd="0" presId="urn:microsoft.com/office/officeart/2005/8/layout/process4"/>
    <dgm:cxn modelId="{EF07C6D3-922E-4B97-8FAA-B9F67450EC63}" type="presOf" srcId="{35E84C63-A39B-4570-8BD8-5313E92B17E7}" destId="{61BAA7AA-C2E3-4C38-8AE5-93BF4A1FB941}" srcOrd="0" destOrd="0" presId="urn:microsoft.com/office/officeart/2005/8/layout/process4"/>
    <dgm:cxn modelId="{83ACEDD4-087B-411B-9B72-C039D3BEFD11}" srcId="{F61E9C2F-74CD-445B-8232-84AFA05D426C}" destId="{C5400A9B-9086-4780-84C1-8511DD227272}" srcOrd="0" destOrd="0" parTransId="{C3A35C3B-AB38-4DD4-A708-C8DE69165E95}" sibTransId="{F8D68273-2DDD-4474-9B52-A06EF8C4975B}"/>
    <dgm:cxn modelId="{31014CE3-A742-4551-B32F-F7A7BF20A79C}" type="presOf" srcId="{A391BD3C-09A1-4E62-B069-61C7601FA4B2}" destId="{08EA95A2-D4D5-49CA-B3D0-2021C7B944F5}" srcOrd="0" destOrd="0" presId="urn:microsoft.com/office/officeart/2005/8/layout/process4"/>
    <dgm:cxn modelId="{6AA5B9EF-EDD1-43DB-B354-39DF17435A72}" type="presOf" srcId="{9934F94C-21D3-4578-98A1-8127DB34AF3F}" destId="{40AFCC3E-BD22-44FA-9AF4-9511FFB3A74B}" srcOrd="0" destOrd="0" presId="urn:microsoft.com/office/officeart/2005/8/layout/process4"/>
    <dgm:cxn modelId="{D7498AF4-AA5C-4DDD-8844-A2FA4EE868E6}" srcId="{F61E9C2F-74CD-445B-8232-84AFA05D426C}" destId="{35E84C63-A39B-4570-8BD8-5313E92B17E7}" srcOrd="5" destOrd="0" parTransId="{4A97F7BE-A3C5-40C8-8CA5-FF51640DA6F7}" sibTransId="{B89745A5-EA0A-4DB8-B494-151484DE971B}"/>
    <dgm:cxn modelId="{74A9814E-E9C4-417E-B655-80140CFBA984}" type="presParOf" srcId="{3A72F5BE-3418-433A-8C44-4869703E7CCC}" destId="{DD261493-4764-4CD3-8E2B-6B4AF9C3EC8D}" srcOrd="0" destOrd="0" presId="urn:microsoft.com/office/officeart/2005/8/layout/process4"/>
    <dgm:cxn modelId="{A44D8E58-1BF9-4DBD-BA2A-7CB8A4BA7230}" type="presParOf" srcId="{DD261493-4764-4CD3-8E2B-6B4AF9C3EC8D}" destId="{4AD5ADAB-027D-4774-BEC8-20DAB48A3431}" srcOrd="0" destOrd="0" presId="urn:microsoft.com/office/officeart/2005/8/layout/process4"/>
    <dgm:cxn modelId="{64777BB0-0032-404F-A1BD-447CDC40B434}" type="presParOf" srcId="{3A72F5BE-3418-433A-8C44-4869703E7CCC}" destId="{C023D9D9-67CA-4856-9E27-55A36B1A39DB}" srcOrd="1" destOrd="0" presId="urn:microsoft.com/office/officeart/2005/8/layout/process4"/>
    <dgm:cxn modelId="{59FE5BE1-B4C2-4A59-93D0-BFA77A1B5EB4}" type="presParOf" srcId="{3A72F5BE-3418-433A-8C44-4869703E7CCC}" destId="{A314FC42-1601-4082-B23D-866F608C83DD}" srcOrd="2" destOrd="0" presId="urn:microsoft.com/office/officeart/2005/8/layout/process4"/>
    <dgm:cxn modelId="{E017A55D-3223-4378-952F-EE4E03649F80}" type="presParOf" srcId="{A314FC42-1601-4082-B23D-866F608C83DD}" destId="{61BAA7AA-C2E3-4C38-8AE5-93BF4A1FB941}" srcOrd="0" destOrd="0" presId="urn:microsoft.com/office/officeart/2005/8/layout/process4"/>
    <dgm:cxn modelId="{25F1ABA0-C34A-4EB1-BFBB-8918329C1DD2}" type="presParOf" srcId="{3A72F5BE-3418-433A-8C44-4869703E7CCC}" destId="{22AE3DD2-7406-4FA4-9523-7A013DF674A6}" srcOrd="3" destOrd="0" presId="urn:microsoft.com/office/officeart/2005/8/layout/process4"/>
    <dgm:cxn modelId="{EE4F337F-DE8A-47EF-890A-205B5F4839DC}" type="presParOf" srcId="{3A72F5BE-3418-433A-8C44-4869703E7CCC}" destId="{3CC5B068-031A-45A1-9150-7C8D558BB1D5}" srcOrd="4" destOrd="0" presId="urn:microsoft.com/office/officeart/2005/8/layout/process4"/>
    <dgm:cxn modelId="{82ACE786-B10D-4AE6-A4EC-6BC9E6CE0120}" type="presParOf" srcId="{3CC5B068-031A-45A1-9150-7C8D558BB1D5}" destId="{B6D416E1-6961-4823-9F80-4035F8E66600}" srcOrd="0" destOrd="0" presId="urn:microsoft.com/office/officeart/2005/8/layout/process4"/>
    <dgm:cxn modelId="{3BACE236-46CC-4C23-938F-9D8B34C460F8}" type="presParOf" srcId="{3A72F5BE-3418-433A-8C44-4869703E7CCC}" destId="{AD7DB842-01FF-45DE-8B8B-4E291181A869}" srcOrd="5" destOrd="0" presId="urn:microsoft.com/office/officeart/2005/8/layout/process4"/>
    <dgm:cxn modelId="{6D693CCC-2777-4DFC-B4AA-9F9F856A1749}" type="presParOf" srcId="{3A72F5BE-3418-433A-8C44-4869703E7CCC}" destId="{780436AF-0FB7-475D-B91E-532936189E63}" srcOrd="6" destOrd="0" presId="urn:microsoft.com/office/officeart/2005/8/layout/process4"/>
    <dgm:cxn modelId="{F18E4D1A-9CFB-4A30-9E08-A284716A9473}" type="presParOf" srcId="{780436AF-0FB7-475D-B91E-532936189E63}" destId="{40AFCC3E-BD22-44FA-9AF4-9511FFB3A74B}" srcOrd="0" destOrd="0" presId="urn:microsoft.com/office/officeart/2005/8/layout/process4"/>
    <dgm:cxn modelId="{8C67D43D-1835-4120-81CB-DDB15E837C4E}" type="presParOf" srcId="{3A72F5BE-3418-433A-8C44-4869703E7CCC}" destId="{8BCE3895-4C9D-47EA-B41B-57F860816D4B}" srcOrd="7" destOrd="0" presId="urn:microsoft.com/office/officeart/2005/8/layout/process4"/>
    <dgm:cxn modelId="{F95BBA9C-D286-4D03-91FF-926A9B90D8F9}" type="presParOf" srcId="{3A72F5BE-3418-433A-8C44-4869703E7CCC}" destId="{2177FDCC-3307-4929-A194-92139887E984}" srcOrd="8" destOrd="0" presId="urn:microsoft.com/office/officeart/2005/8/layout/process4"/>
    <dgm:cxn modelId="{826A69CE-A71C-4FD7-A258-4C339E128FA1}" type="presParOf" srcId="{2177FDCC-3307-4929-A194-92139887E984}" destId="{B7EC010A-7975-49D5-ABC6-88EA1DA02E55}" srcOrd="0" destOrd="0" presId="urn:microsoft.com/office/officeart/2005/8/layout/process4"/>
    <dgm:cxn modelId="{520EC3BE-F170-4D82-BF36-8E1B4C20F89E}" type="presParOf" srcId="{3A72F5BE-3418-433A-8C44-4869703E7CCC}" destId="{06F352EC-54B9-4EFB-A725-7E371D97342D}" srcOrd="9" destOrd="0" presId="urn:microsoft.com/office/officeart/2005/8/layout/process4"/>
    <dgm:cxn modelId="{4A336E36-632A-4DE5-B1FF-B326167501FC}" type="presParOf" srcId="{3A72F5BE-3418-433A-8C44-4869703E7CCC}" destId="{47220CD9-539D-4CC6-B5C9-DF531FB1D3A0}" srcOrd="10" destOrd="0" presId="urn:microsoft.com/office/officeart/2005/8/layout/process4"/>
    <dgm:cxn modelId="{A73C489E-30CE-415A-88AF-7645895E0572}" type="presParOf" srcId="{47220CD9-539D-4CC6-B5C9-DF531FB1D3A0}" destId="{08EA95A2-D4D5-49CA-B3D0-2021C7B944F5}" srcOrd="0" destOrd="0" presId="urn:microsoft.com/office/officeart/2005/8/layout/process4"/>
    <dgm:cxn modelId="{69D1EF59-EFEE-4145-B5AE-F6AC99CA37DB}" type="presParOf" srcId="{3A72F5BE-3418-433A-8C44-4869703E7CCC}" destId="{093C17A8-D339-4E41-B6A2-A055CFF59759}" srcOrd="11" destOrd="0" presId="urn:microsoft.com/office/officeart/2005/8/layout/process4"/>
    <dgm:cxn modelId="{A4342113-A083-47C2-977C-52B9F6869E94}" type="presParOf" srcId="{3A72F5BE-3418-433A-8C44-4869703E7CCC}" destId="{2A99388C-6AC8-4552-A2C0-142116A799C4}" srcOrd="12" destOrd="0" presId="urn:microsoft.com/office/officeart/2005/8/layout/process4"/>
    <dgm:cxn modelId="{147E080F-E599-48F5-8245-D43E01945CE8}" type="presParOf" srcId="{2A99388C-6AC8-4552-A2C0-142116A799C4}" destId="{7AA2F211-025F-4CF8-80E5-925367CF16D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7EE82F6-0071-4252-9B85-6230303E58DB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EBEDA3F-F6C9-42DB-9858-78F55408017A}">
      <dgm:prSet/>
      <dgm:spPr/>
      <dgm:t>
        <a:bodyPr/>
        <a:lstStyle/>
        <a:p>
          <a:r>
            <a:rPr lang="en-US" dirty="0"/>
            <a:t>How a business sells its products or services to a customer</a:t>
          </a:r>
        </a:p>
      </dgm:t>
    </dgm:pt>
    <dgm:pt modelId="{679759DA-3BC2-49B4-97DE-29ADDBAC16CC}" type="parTrans" cxnId="{0F357CEB-216D-4EA7-A656-ED515FF797D3}">
      <dgm:prSet/>
      <dgm:spPr/>
      <dgm:t>
        <a:bodyPr/>
        <a:lstStyle/>
        <a:p>
          <a:endParaRPr lang="en-US"/>
        </a:p>
      </dgm:t>
    </dgm:pt>
    <dgm:pt modelId="{BE981FB7-53D1-4005-A1FE-19B0FC1E0C38}" type="sibTrans" cxnId="{0F357CEB-216D-4EA7-A656-ED515FF797D3}">
      <dgm:prSet/>
      <dgm:spPr/>
      <dgm:t>
        <a:bodyPr/>
        <a:lstStyle/>
        <a:p>
          <a:endParaRPr lang="en-US"/>
        </a:p>
      </dgm:t>
    </dgm:pt>
    <dgm:pt modelId="{5628E01A-5E8E-4087-AC2C-412B615D0FA5}">
      <dgm:prSet/>
      <dgm:spPr/>
      <dgm:t>
        <a:bodyPr/>
        <a:lstStyle/>
        <a:p>
          <a:pPr algn="l"/>
          <a:r>
            <a:rPr lang="en-US" b="1" dirty="0"/>
            <a:t>Digita</a:t>
          </a:r>
          <a:r>
            <a:rPr lang="en-US" dirty="0"/>
            <a:t>l sales channels include sales made over the internet.</a:t>
          </a:r>
          <a:br>
            <a:rPr lang="en-US" dirty="0"/>
          </a:br>
          <a:r>
            <a:rPr lang="en-US" dirty="0"/>
            <a:t>Digital sales channels allow a company to reach a greater number of customers. </a:t>
          </a:r>
          <a:br>
            <a:rPr lang="en-US" dirty="0"/>
          </a:br>
          <a:r>
            <a:rPr lang="en-US" dirty="0"/>
            <a:t>One drawback to digital sales channels is the need to pay shipping costs. </a:t>
          </a:r>
        </a:p>
      </dgm:t>
    </dgm:pt>
    <dgm:pt modelId="{1E41DECF-8BCA-4D67-8D12-FE5522D11F7A}" type="parTrans" cxnId="{79C3C53E-8EAF-45C8-A1B6-7FE85FE77A37}">
      <dgm:prSet/>
      <dgm:spPr/>
      <dgm:t>
        <a:bodyPr/>
        <a:lstStyle/>
        <a:p>
          <a:endParaRPr lang="en-US"/>
        </a:p>
      </dgm:t>
    </dgm:pt>
    <dgm:pt modelId="{0C5CEB50-3C8B-41E8-BC92-CB45B69FE107}" type="sibTrans" cxnId="{79C3C53E-8EAF-45C8-A1B6-7FE85FE77A37}">
      <dgm:prSet/>
      <dgm:spPr/>
      <dgm:t>
        <a:bodyPr/>
        <a:lstStyle/>
        <a:p>
          <a:endParaRPr lang="en-US"/>
        </a:p>
      </dgm:t>
    </dgm:pt>
    <dgm:pt modelId="{93840EAB-8463-4F00-BDC0-30EA94CEE135}">
      <dgm:prSet/>
      <dgm:spPr/>
      <dgm:t>
        <a:bodyPr/>
        <a:lstStyle/>
        <a:p>
          <a:pPr algn="l"/>
          <a:r>
            <a:rPr lang="en-US" b="1" dirty="0"/>
            <a:t>Physical</a:t>
          </a:r>
          <a:r>
            <a:rPr lang="en-US" dirty="0"/>
            <a:t> sales channels are brick stores where a customer can purchase items. </a:t>
          </a:r>
          <a:br>
            <a:rPr lang="en-US" dirty="0"/>
          </a:br>
          <a:r>
            <a:rPr lang="en-US" dirty="0"/>
            <a:t>This location provides an in-person experience where a customer can interact with employees. </a:t>
          </a:r>
        </a:p>
      </dgm:t>
    </dgm:pt>
    <dgm:pt modelId="{8B428EC7-16AC-4874-9C2A-001E090EDEFE}" type="parTrans" cxnId="{C1CBF9B5-825F-49AC-AF62-64E0DA71273E}">
      <dgm:prSet/>
      <dgm:spPr/>
      <dgm:t>
        <a:bodyPr/>
        <a:lstStyle/>
        <a:p>
          <a:endParaRPr lang="en-US"/>
        </a:p>
      </dgm:t>
    </dgm:pt>
    <dgm:pt modelId="{E30B9803-F562-4C72-9770-4F798DF89897}" type="sibTrans" cxnId="{C1CBF9B5-825F-49AC-AF62-64E0DA71273E}">
      <dgm:prSet/>
      <dgm:spPr/>
      <dgm:t>
        <a:bodyPr/>
        <a:lstStyle/>
        <a:p>
          <a:endParaRPr lang="en-US"/>
        </a:p>
      </dgm:t>
    </dgm:pt>
    <dgm:pt modelId="{4CCB93FB-E71A-4643-99A4-8F4898261E0A}" type="pres">
      <dgm:prSet presAssocID="{F7EE82F6-0071-4252-9B85-6230303E58DB}" presName="Name0" presStyleCnt="0">
        <dgm:presLayoutVars>
          <dgm:dir/>
          <dgm:animLvl val="lvl"/>
          <dgm:resizeHandles val="exact"/>
        </dgm:presLayoutVars>
      </dgm:prSet>
      <dgm:spPr/>
    </dgm:pt>
    <dgm:pt modelId="{6FFDA0A2-0421-1745-8E1A-A2149C71D9B0}" type="pres">
      <dgm:prSet presAssocID="{0EBEDA3F-F6C9-42DB-9858-78F55408017A}" presName="boxAndChildren" presStyleCnt="0"/>
      <dgm:spPr/>
    </dgm:pt>
    <dgm:pt modelId="{1DF18A20-F3C0-F24A-B608-979BEBE9E7F8}" type="pres">
      <dgm:prSet presAssocID="{0EBEDA3F-F6C9-42DB-9858-78F55408017A}" presName="parentTextBox" presStyleLbl="node1" presStyleIdx="0" presStyleCnt="1"/>
      <dgm:spPr/>
    </dgm:pt>
    <dgm:pt modelId="{29177A0A-C6C7-0F4C-8E27-15D593E73FEC}" type="pres">
      <dgm:prSet presAssocID="{0EBEDA3F-F6C9-42DB-9858-78F55408017A}" presName="entireBox" presStyleLbl="node1" presStyleIdx="0" presStyleCnt="1"/>
      <dgm:spPr/>
    </dgm:pt>
    <dgm:pt modelId="{AE1EF53D-F009-2C47-8A56-B3D6D30FABB4}" type="pres">
      <dgm:prSet presAssocID="{0EBEDA3F-F6C9-42DB-9858-78F55408017A}" presName="descendantBox" presStyleCnt="0"/>
      <dgm:spPr/>
    </dgm:pt>
    <dgm:pt modelId="{720580F6-6493-5847-AE2A-7F15C34CE1E3}" type="pres">
      <dgm:prSet presAssocID="{5628E01A-5E8E-4087-AC2C-412B615D0FA5}" presName="childTextBox" presStyleLbl="fgAccFollowNode1" presStyleIdx="0" presStyleCnt="2">
        <dgm:presLayoutVars>
          <dgm:bulletEnabled val="1"/>
        </dgm:presLayoutVars>
      </dgm:prSet>
      <dgm:spPr/>
    </dgm:pt>
    <dgm:pt modelId="{436FDE3F-1DFE-7B4D-9090-AA334A55B4DD}" type="pres">
      <dgm:prSet presAssocID="{93840EAB-8463-4F00-BDC0-30EA94CEE135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B8BC6F18-DDBE-D147-A501-79B8F5D8166B}" type="presOf" srcId="{0EBEDA3F-F6C9-42DB-9858-78F55408017A}" destId="{29177A0A-C6C7-0F4C-8E27-15D593E73FEC}" srcOrd="1" destOrd="0" presId="urn:microsoft.com/office/officeart/2005/8/layout/process4"/>
    <dgm:cxn modelId="{79C3C53E-8EAF-45C8-A1B6-7FE85FE77A37}" srcId="{0EBEDA3F-F6C9-42DB-9858-78F55408017A}" destId="{5628E01A-5E8E-4087-AC2C-412B615D0FA5}" srcOrd="0" destOrd="0" parTransId="{1E41DECF-8BCA-4D67-8D12-FE5522D11F7A}" sibTransId="{0C5CEB50-3C8B-41E8-BC92-CB45B69FE107}"/>
    <dgm:cxn modelId="{BF8A215A-20A1-2840-9398-57719D3E2375}" type="presOf" srcId="{F7EE82F6-0071-4252-9B85-6230303E58DB}" destId="{4CCB93FB-E71A-4643-99A4-8F4898261E0A}" srcOrd="0" destOrd="0" presId="urn:microsoft.com/office/officeart/2005/8/layout/process4"/>
    <dgm:cxn modelId="{4B449C7F-AEF0-5941-A3E8-14D8261537F5}" type="presOf" srcId="{0EBEDA3F-F6C9-42DB-9858-78F55408017A}" destId="{1DF18A20-F3C0-F24A-B608-979BEBE9E7F8}" srcOrd="0" destOrd="0" presId="urn:microsoft.com/office/officeart/2005/8/layout/process4"/>
    <dgm:cxn modelId="{C1CBF9B5-825F-49AC-AF62-64E0DA71273E}" srcId="{0EBEDA3F-F6C9-42DB-9858-78F55408017A}" destId="{93840EAB-8463-4F00-BDC0-30EA94CEE135}" srcOrd="1" destOrd="0" parTransId="{8B428EC7-16AC-4874-9C2A-001E090EDEFE}" sibTransId="{E30B9803-F562-4C72-9770-4F798DF89897}"/>
    <dgm:cxn modelId="{3EECF5DB-C8A6-EC40-B509-7511ECA03EBA}" type="presOf" srcId="{5628E01A-5E8E-4087-AC2C-412B615D0FA5}" destId="{720580F6-6493-5847-AE2A-7F15C34CE1E3}" srcOrd="0" destOrd="0" presId="urn:microsoft.com/office/officeart/2005/8/layout/process4"/>
    <dgm:cxn modelId="{1D1553E5-A88C-CA41-94A4-65F4DC969E18}" type="presOf" srcId="{93840EAB-8463-4F00-BDC0-30EA94CEE135}" destId="{436FDE3F-1DFE-7B4D-9090-AA334A55B4DD}" srcOrd="0" destOrd="0" presId="urn:microsoft.com/office/officeart/2005/8/layout/process4"/>
    <dgm:cxn modelId="{0F357CEB-216D-4EA7-A656-ED515FF797D3}" srcId="{F7EE82F6-0071-4252-9B85-6230303E58DB}" destId="{0EBEDA3F-F6C9-42DB-9858-78F55408017A}" srcOrd="0" destOrd="0" parTransId="{679759DA-3BC2-49B4-97DE-29ADDBAC16CC}" sibTransId="{BE981FB7-53D1-4005-A1FE-19B0FC1E0C38}"/>
    <dgm:cxn modelId="{EBFF9A90-1FA6-4744-A5DB-8C9F72975612}" type="presParOf" srcId="{4CCB93FB-E71A-4643-99A4-8F4898261E0A}" destId="{6FFDA0A2-0421-1745-8E1A-A2149C71D9B0}" srcOrd="0" destOrd="0" presId="urn:microsoft.com/office/officeart/2005/8/layout/process4"/>
    <dgm:cxn modelId="{C336BA90-F8FD-FA45-8348-C0ECB897C426}" type="presParOf" srcId="{6FFDA0A2-0421-1745-8E1A-A2149C71D9B0}" destId="{1DF18A20-F3C0-F24A-B608-979BEBE9E7F8}" srcOrd="0" destOrd="0" presId="urn:microsoft.com/office/officeart/2005/8/layout/process4"/>
    <dgm:cxn modelId="{38D2BB1D-B10E-DE4B-8847-5EF3A1E439D3}" type="presParOf" srcId="{6FFDA0A2-0421-1745-8E1A-A2149C71D9B0}" destId="{29177A0A-C6C7-0F4C-8E27-15D593E73FEC}" srcOrd="1" destOrd="0" presId="urn:microsoft.com/office/officeart/2005/8/layout/process4"/>
    <dgm:cxn modelId="{ED6C59AF-C820-2349-BF39-C08E5E94FC2E}" type="presParOf" srcId="{6FFDA0A2-0421-1745-8E1A-A2149C71D9B0}" destId="{AE1EF53D-F009-2C47-8A56-B3D6D30FABB4}" srcOrd="2" destOrd="0" presId="urn:microsoft.com/office/officeart/2005/8/layout/process4"/>
    <dgm:cxn modelId="{55AF837A-4000-F947-A5C6-7ABD5F446D52}" type="presParOf" srcId="{AE1EF53D-F009-2C47-8A56-B3D6D30FABB4}" destId="{720580F6-6493-5847-AE2A-7F15C34CE1E3}" srcOrd="0" destOrd="0" presId="urn:microsoft.com/office/officeart/2005/8/layout/process4"/>
    <dgm:cxn modelId="{BB65EE18-B283-CD4F-8875-1409EAE13E98}" type="presParOf" srcId="{AE1EF53D-F009-2C47-8A56-B3D6D30FABB4}" destId="{436FDE3F-1DFE-7B4D-9090-AA334A55B4DD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2886BBC-8308-4E3B-8865-F30E1880364F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33054D3-DA28-46A4-BEFD-1AA220903C98}">
      <dgm:prSet custT="1"/>
      <dgm:spPr/>
      <dgm:t>
        <a:bodyPr/>
        <a:lstStyle/>
        <a:p>
          <a:pPr algn="ctr"/>
          <a:r>
            <a:rPr lang="en-US" sz="1400" dirty="0"/>
            <a:t>Cultivate and maintain</a:t>
          </a:r>
        </a:p>
      </dgm:t>
    </dgm:pt>
    <dgm:pt modelId="{2708D530-FEE2-452A-AA07-1330EEAAED42}" type="parTrans" cxnId="{000FF311-EE0F-4F17-9B12-4988F6703C3D}">
      <dgm:prSet/>
      <dgm:spPr/>
      <dgm:t>
        <a:bodyPr/>
        <a:lstStyle/>
        <a:p>
          <a:endParaRPr lang="en-US"/>
        </a:p>
      </dgm:t>
    </dgm:pt>
    <dgm:pt modelId="{4CC11062-556F-4C54-8F76-732370DCAC7E}" type="sibTrans" cxnId="{000FF311-EE0F-4F17-9B12-4988F6703C3D}">
      <dgm:prSet phldrT="01"/>
      <dgm:spPr/>
      <dgm:t>
        <a:bodyPr/>
        <a:lstStyle/>
        <a:p>
          <a:endParaRPr lang="en-US" dirty="0"/>
        </a:p>
      </dgm:t>
    </dgm:pt>
    <dgm:pt modelId="{7F8DE02F-109E-4731-9C2C-DBC4C5DC7B8A}">
      <dgm:prSet/>
      <dgm:spPr/>
      <dgm:t>
        <a:bodyPr/>
        <a:lstStyle/>
        <a:p>
          <a:r>
            <a:rPr lang="en-US" dirty="0"/>
            <a:t>Cultivate and maintain ongoing positive interactions for customers</a:t>
          </a:r>
        </a:p>
      </dgm:t>
    </dgm:pt>
    <dgm:pt modelId="{FD8885CC-E23D-4F4A-A779-07CF9D49C0B9}" type="parTrans" cxnId="{6F9C3A45-E0B6-4D28-A045-1E8E374B533F}">
      <dgm:prSet/>
      <dgm:spPr/>
      <dgm:t>
        <a:bodyPr/>
        <a:lstStyle/>
        <a:p>
          <a:endParaRPr lang="en-US"/>
        </a:p>
      </dgm:t>
    </dgm:pt>
    <dgm:pt modelId="{98E94E95-DC17-41A0-BF9C-EC37D8866A03}" type="sibTrans" cxnId="{6F9C3A45-E0B6-4D28-A045-1E8E374B533F}">
      <dgm:prSet/>
      <dgm:spPr/>
      <dgm:t>
        <a:bodyPr/>
        <a:lstStyle/>
        <a:p>
          <a:endParaRPr lang="en-US"/>
        </a:p>
      </dgm:t>
    </dgm:pt>
    <dgm:pt modelId="{0710AB7A-E822-4D15-9ADA-D97D89A79F5D}">
      <dgm:prSet custT="1"/>
      <dgm:spPr/>
      <dgm:t>
        <a:bodyPr/>
        <a:lstStyle/>
        <a:p>
          <a:pPr algn="ctr"/>
          <a:r>
            <a:rPr lang="en-US" sz="1400" dirty="0"/>
            <a:t>Clear</a:t>
          </a:r>
        </a:p>
      </dgm:t>
    </dgm:pt>
    <dgm:pt modelId="{E15157AD-3FC0-434F-84D1-B4CEC0FD0810}" type="parTrans" cxnId="{ADE4A393-D59D-41CF-B232-EFA0B200EA72}">
      <dgm:prSet/>
      <dgm:spPr/>
      <dgm:t>
        <a:bodyPr/>
        <a:lstStyle/>
        <a:p>
          <a:endParaRPr lang="en-US"/>
        </a:p>
      </dgm:t>
    </dgm:pt>
    <dgm:pt modelId="{4330415B-EFAF-4854-9A93-F154F8E12A20}" type="sibTrans" cxnId="{ADE4A393-D59D-41CF-B232-EFA0B200EA72}">
      <dgm:prSet phldrT="02"/>
      <dgm:spPr/>
      <dgm:t>
        <a:bodyPr/>
        <a:lstStyle/>
        <a:p>
          <a:endParaRPr lang="en-US"/>
        </a:p>
      </dgm:t>
    </dgm:pt>
    <dgm:pt modelId="{2A0EF550-8ED6-4E76-AB66-21EEB27BC212}">
      <dgm:prSet/>
      <dgm:spPr/>
      <dgm:t>
        <a:bodyPr/>
        <a:lstStyle/>
        <a:p>
          <a:r>
            <a:rPr lang="en-US"/>
            <a:t>Clear guidelines on how to handle problems or negative feedback</a:t>
          </a:r>
        </a:p>
      </dgm:t>
    </dgm:pt>
    <dgm:pt modelId="{0433A280-7BFB-4B7F-BEF0-04F9CCFBEAA1}" type="parTrans" cxnId="{467F6749-F65F-4088-854D-B7161CC32900}">
      <dgm:prSet/>
      <dgm:spPr/>
      <dgm:t>
        <a:bodyPr/>
        <a:lstStyle/>
        <a:p>
          <a:endParaRPr lang="en-US"/>
        </a:p>
      </dgm:t>
    </dgm:pt>
    <dgm:pt modelId="{A45343D7-BAF4-4E3E-B66A-662DBD0644AE}" type="sibTrans" cxnId="{467F6749-F65F-4088-854D-B7161CC32900}">
      <dgm:prSet/>
      <dgm:spPr/>
      <dgm:t>
        <a:bodyPr/>
        <a:lstStyle/>
        <a:p>
          <a:endParaRPr lang="en-US"/>
        </a:p>
      </dgm:t>
    </dgm:pt>
    <dgm:pt modelId="{02B5A210-F156-480E-B7B8-D7C309EB5BE0}">
      <dgm:prSet/>
      <dgm:spPr/>
      <dgm:t>
        <a:bodyPr/>
        <a:lstStyle/>
        <a:p>
          <a:r>
            <a:rPr lang="en-US"/>
            <a:t>Address by name</a:t>
          </a:r>
        </a:p>
      </dgm:t>
    </dgm:pt>
    <dgm:pt modelId="{86CC2529-5169-4A72-94F9-861C0CF05ECB}" type="parTrans" cxnId="{01436841-3104-410D-A4E6-D0C03F267D84}">
      <dgm:prSet/>
      <dgm:spPr/>
      <dgm:t>
        <a:bodyPr/>
        <a:lstStyle/>
        <a:p>
          <a:endParaRPr lang="en-US"/>
        </a:p>
      </dgm:t>
    </dgm:pt>
    <dgm:pt modelId="{D720D2EC-0ED2-4661-A049-710DB2420C93}" type="sibTrans" cxnId="{01436841-3104-410D-A4E6-D0C03F267D84}">
      <dgm:prSet/>
      <dgm:spPr/>
      <dgm:t>
        <a:bodyPr/>
        <a:lstStyle/>
        <a:p>
          <a:endParaRPr lang="en-US"/>
        </a:p>
      </dgm:t>
    </dgm:pt>
    <dgm:pt modelId="{07172840-DD84-4D25-8D75-F04A9B1ED7A6}">
      <dgm:prSet/>
      <dgm:spPr/>
      <dgm:t>
        <a:bodyPr/>
        <a:lstStyle/>
        <a:p>
          <a:r>
            <a:rPr lang="en-US"/>
            <a:t>Apologize to customer</a:t>
          </a:r>
        </a:p>
      </dgm:t>
    </dgm:pt>
    <dgm:pt modelId="{C61A0A6B-76A8-431E-9ECE-F41365C28EB0}" type="parTrans" cxnId="{2CC47BD0-6057-4EE7-8C85-D5B0CE2E2966}">
      <dgm:prSet/>
      <dgm:spPr/>
      <dgm:t>
        <a:bodyPr/>
        <a:lstStyle/>
        <a:p>
          <a:endParaRPr lang="en-US"/>
        </a:p>
      </dgm:t>
    </dgm:pt>
    <dgm:pt modelId="{0461EBD4-6B00-43BB-A139-CE4A2FCB1560}" type="sibTrans" cxnId="{2CC47BD0-6057-4EE7-8C85-D5B0CE2E2966}">
      <dgm:prSet/>
      <dgm:spPr/>
      <dgm:t>
        <a:bodyPr/>
        <a:lstStyle/>
        <a:p>
          <a:endParaRPr lang="en-US"/>
        </a:p>
      </dgm:t>
    </dgm:pt>
    <dgm:pt modelId="{097070FF-2033-42BF-A891-A2C4CF304FBE}">
      <dgm:prSet/>
      <dgm:spPr/>
      <dgm:t>
        <a:bodyPr/>
        <a:lstStyle/>
        <a:p>
          <a:r>
            <a:rPr lang="en-US"/>
            <a:t>Empathize</a:t>
          </a:r>
        </a:p>
      </dgm:t>
    </dgm:pt>
    <dgm:pt modelId="{4439C085-D0F2-4DF1-8B8F-5DD9EF2A3DC2}" type="parTrans" cxnId="{748E8A80-5927-4F92-B595-55500CFD992B}">
      <dgm:prSet/>
      <dgm:spPr/>
      <dgm:t>
        <a:bodyPr/>
        <a:lstStyle/>
        <a:p>
          <a:endParaRPr lang="en-US"/>
        </a:p>
      </dgm:t>
    </dgm:pt>
    <dgm:pt modelId="{F3F8000A-44F4-4007-8AD0-D55F6E08B001}" type="sibTrans" cxnId="{748E8A80-5927-4F92-B595-55500CFD992B}">
      <dgm:prSet/>
      <dgm:spPr/>
      <dgm:t>
        <a:bodyPr/>
        <a:lstStyle/>
        <a:p>
          <a:endParaRPr lang="en-US"/>
        </a:p>
      </dgm:t>
    </dgm:pt>
    <dgm:pt modelId="{E8455DBE-B51D-430B-B535-C67420F904F0}">
      <dgm:prSet/>
      <dgm:spPr/>
      <dgm:t>
        <a:bodyPr/>
        <a:lstStyle/>
        <a:p>
          <a:r>
            <a:rPr lang="en-US"/>
            <a:t>Let them know you are working to solve problem</a:t>
          </a:r>
        </a:p>
      </dgm:t>
    </dgm:pt>
    <dgm:pt modelId="{F0FAD494-B33D-4ED8-B1D1-2F139462064F}" type="parTrans" cxnId="{8F4466DD-4CD1-4D4C-985A-08FEAF05DBD3}">
      <dgm:prSet/>
      <dgm:spPr/>
      <dgm:t>
        <a:bodyPr/>
        <a:lstStyle/>
        <a:p>
          <a:endParaRPr lang="en-US"/>
        </a:p>
      </dgm:t>
    </dgm:pt>
    <dgm:pt modelId="{FC1CBA39-7398-44D6-AA8D-4D03FA0D4936}" type="sibTrans" cxnId="{8F4466DD-4CD1-4D4C-985A-08FEAF05DBD3}">
      <dgm:prSet/>
      <dgm:spPr/>
      <dgm:t>
        <a:bodyPr/>
        <a:lstStyle/>
        <a:p>
          <a:endParaRPr lang="en-US"/>
        </a:p>
      </dgm:t>
    </dgm:pt>
    <dgm:pt modelId="{5FC98A68-080B-4D0E-AD11-04C63AA58808}" type="pres">
      <dgm:prSet presAssocID="{A2886BBC-8308-4E3B-8865-F30E1880364F}" presName="linear" presStyleCnt="0">
        <dgm:presLayoutVars>
          <dgm:dir/>
          <dgm:animLvl val="lvl"/>
          <dgm:resizeHandles val="exact"/>
        </dgm:presLayoutVars>
      </dgm:prSet>
      <dgm:spPr/>
    </dgm:pt>
    <dgm:pt modelId="{32BEE9E3-3451-4C8C-A155-FB6A366171FA}" type="pres">
      <dgm:prSet presAssocID="{E33054D3-DA28-46A4-BEFD-1AA220903C98}" presName="parentLin" presStyleCnt="0"/>
      <dgm:spPr/>
    </dgm:pt>
    <dgm:pt modelId="{6A7E42CB-CAD2-4226-A144-09E437F5FBB0}" type="pres">
      <dgm:prSet presAssocID="{E33054D3-DA28-46A4-BEFD-1AA220903C98}" presName="parentLeftMargin" presStyleLbl="node1" presStyleIdx="0" presStyleCnt="2"/>
      <dgm:spPr/>
    </dgm:pt>
    <dgm:pt modelId="{B17B8A76-244C-4693-94EF-6013C15C1713}" type="pres">
      <dgm:prSet presAssocID="{E33054D3-DA28-46A4-BEFD-1AA220903C98}" presName="parentText" presStyleLbl="node1" presStyleIdx="0" presStyleCnt="2" custScaleX="120827" custScaleY="161970">
        <dgm:presLayoutVars>
          <dgm:chMax val="0"/>
          <dgm:bulletEnabled val="1"/>
        </dgm:presLayoutVars>
      </dgm:prSet>
      <dgm:spPr/>
    </dgm:pt>
    <dgm:pt modelId="{09141E3E-CE63-4922-A041-B7716928CA00}" type="pres">
      <dgm:prSet presAssocID="{E33054D3-DA28-46A4-BEFD-1AA220903C98}" presName="negativeSpace" presStyleCnt="0"/>
      <dgm:spPr/>
    </dgm:pt>
    <dgm:pt modelId="{7EB25C5B-47DE-4107-96AA-69B9AAE93315}" type="pres">
      <dgm:prSet presAssocID="{E33054D3-DA28-46A4-BEFD-1AA220903C98}" presName="childText" presStyleLbl="conFgAcc1" presStyleIdx="0" presStyleCnt="2">
        <dgm:presLayoutVars>
          <dgm:bulletEnabled val="1"/>
        </dgm:presLayoutVars>
      </dgm:prSet>
      <dgm:spPr/>
    </dgm:pt>
    <dgm:pt modelId="{C83CF2C9-7D18-41FC-AC73-0439FC476C22}" type="pres">
      <dgm:prSet presAssocID="{4CC11062-556F-4C54-8F76-732370DCAC7E}" presName="spaceBetweenRectangles" presStyleCnt="0"/>
      <dgm:spPr/>
    </dgm:pt>
    <dgm:pt modelId="{C5263CF7-0534-4F02-AAB9-9C94F4E1D11D}" type="pres">
      <dgm:prSet presAssocID="{0710AB7A-E822-4D15-9ADA-D97D89A79F5D}" presName="parentLin" presStyleCnt="0"/>
      <dgm:spPr/>
    </dgm:pt>
    <dgm:pt modelId="{F15CA5DA-E612-4431-B99A-668224593E2A}" type="pres">
      <dgm:prSet presAssocID="{0710AB7A-E822-4D15-9ADA-D97D89A79F5D}" presName="parentLeftMargin" presStyleLbl="node1" presStyleIdx="0" presStyleCnt="2"/>
      <dgm:spPr/>
    </dgm:pt>
    <dgm:pt modelId="{DB1F8D1E-7A66-4363-AE3D-DDFD07A57458}" type="pres">
      <dgm:prSet presAssocID="{0710AB7A-E822-4D15-9ADA-D97D89A79F5D}" presName="parentText" presStyleLbl="node1" presStyleIdx="1" presStyleCnt="2" custScaleX="118984" custScaleY="163326">
        <dgm:presLayoutVars>
          <dgm:chMax val="0"/>
          <dgm:bulletEnabled val="1"/>
        </dgm:presLayoutVars>
      </dgm:prSet>
      <dgm:spPr/>
    </dgm:pt>
    <dgm:pt modelId="{E0CCF4E2-8D30-4122-9FFD-69CC9548B25D}" type="pres">
      <dgm:prSet presAssocID="{0710AB7A-E822-4D15-9ADA-D97D89A79F5D}" presName="negativeSpace" presStyleCnt="0"/>
      <dgm:spPr/>
    </dgm:pt>
    <dgm:pt modelId="{2043A03B-398F-4818-91F2-6F91525C27D4}" type="pres">
      <dgm:prSet presAssocID="{0710AB7A-E822-4D15-9ADA-D97D89A79F5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E5CAA09-D2AB-4767-AB77-68CCE2702F82}" type="presOf" srcId="{07172840-DD84-4D25-8D75-F04A9B1ED7A6}" destId="{2043A03B-398F-4818-91F2-6F91525C27D4}" srcOrd="0" destOrd="2" presId="urn:microsoft.com/office/officeart/2005/8/layout/list1"/>
    <dgm:cxn modelId="{138E010B-E97D-4CED-B1DF-8A50D18F38F1}" type="presOf" srcId="{0710AB7A-E822-4D15-9ADA-D97D89A79F5D}" destId="{F15CA5DA-E612-4431-B99A-668224593E2A}" srcOrd="0" destOrd="0" presId="urn:microsoft.com/office/officeart/2005/8/layout/list1"/>
    <dgm:cxn modelId="{F95F310D-B5D3-4F21-9D8E-5120A7D6EEE8}" type="presOf" srcId="{02B5A210-F156-480E-B7B8-D7C309EB5BE0}" destId="{2043A03B-398F-4818-91F2-6F91525C27D4}" srcOrd="0" destOrd="1" presId="urn:microsoft.com/office/officeart/2005/8/layout/list1"/>
    <dgm:cxn modelId="{000FF311-EE0F-4F17-9B12-4988F6703C3D}" srcId="{A2886BBC-8308-4E3B-8865-F30E1880364F}" destId="{E33054D3-DA28-46A4-BEFD-1AA220903C98}" srcOrd="0" destOrd="0" parTransId="{2708D530-FEE2-452A-AA07-1330EEAAED42}" sibTransId="{4CC11062-556F-4C54-8F76-732370DCAC7E}"/>
    <dgm:cxn modelId="{B3596E12-B1DD-4996-A639-B80CDF313D09}" type="presOf" srcId="{7F8DE02F-109E-4731-9C2C-DBC4C5DC7B8A}" destId="{7EB25C5B-47DE-4107-96AA-69B9AAE93315}" srcOrd="0" destOrd="0" presId="urn:microsoft.com/office/officeart/2005/8/layout/list1"/>
    <dgm:cxn modelId="{EEEA531B-93C3-40BC-8AAA-83300725BE8B}" type="presOf" srcId="{A2886BBC-8308-4E3B-8865-F30E1880364F}" destId="{5FC98A68-080B-4D0E-AD11-04C63AA58808}" srcOrd="0" destOrd="0" presId="urn:microsoft.com/office/officeart/2005/8/layout/list1"/>
    <dgm:cxn modelId="{01436841-3104-410D-A4E6-D0C03F267D84}" srcId="{2A0EF550-8ED6-4E76-AB66-21EEB27BC212}" destId="{02B5A210-F156-480E-B7B8-D7C309EB5BE0}" srcOrd="0" destOrd="0" parTransId="{86CC2529-5169-4A72-94F9-861C0CF05ECB}" sibTransId="{D720D2EC-0ED2-4661-A049-710DB2420C93}"/>
    <dgm:cxn modelId="{6F9C3A45-E0B6-4D28-A045-1E8E374B533F}" srcId="{E33054D3-DA28-46A4-BEFD-1AA220903C98}" destId="{7F8DE02F-109E-4731-9C2C-DBC4C5DC7B8A}" srcOrd="0" destOrd="0" parTransId="{FD8885CC-E23D-4F4A-A779-07CF9D49C0B9}" sibTransId="{98E94E95-DC17-41A0-BF9C-EC37D8866A03}"/>
    <dgm:cxn modelId="{06AF8F46-DDB5-44D0-B2B6-752D3A8FF21C}" type="presOf" srcId="{E33054D3-DA28-46A4-BEFD-1AA220903C98}" destId="{B17B8A76-244C-4693-94EF-6013C15C1713}" srcOrd="1" destOrd="0" presId="urn:microsoft.com/office/officeart/2005/8/layout/list1"/>
    <dgm:cxn modelId="{467F6749-F65F-4088-854D-B7161CC32900}" srcId="{0710AB7A-E822-4D15-9ADA-D97D89A79F5D}" destId="{2A0EF550-8ED6-4E76-AB66-21EEB27BC212}" srcOrd="0" destOrd="0" parTransId="{0433A280-7BFB-4B7F-BEF0-04F9CCFBEAA1}" sibTransId="{A45343D7-BAF4-4E3E-B66A-662DBD0644AE}"/>
    <dgm:cxn modelId="{E532806A-0F5D-4458-82FA-AE13EA0B8E81}" type="presOf" srcId="{E8455DBE-B51D-430B-B535-C67420F904F0}" destId="{2043A03B-398F-4818-91F2-6F91525C27D4}" srcOrd="0" destOrd="4" presId="urn:microsoft.com/office/officeart/2005/8/layout/list1"/>
    <dgm:cxn modelId="{748E8A80-5927-4F92-B595-55500CFD992B}" srcId="{2A0EF550-8ED6-4E76-AB66-21EEB27BC212}" destId="{097070FF-2033-42BF-A891-A2C4CF304FBE}" srcOrd="2" destOrd="0" parTransId="{4439C085-D0F2-4DF1-8B8F-5DD9EF2A3DC2}" sibTransId="{F3F8000A-44F4-4007-8AD0-D55F6E08B001}"/>
    <dgm:cxn modelId="{F4A0B890-BBF6-4C9F-8877-624B0D50D3FB}" type="presOf" srcId="{097070FF-2033-42BF-A891-A2C4CF304FBE}" destId="{2043A03B-398F-4818-91F2-6F91525C27D4}" srcOrd="0" destOrd="3" presId="urn:microsoft.com/office/officeart/2005/8/layout/list1"/>
    <dgm:cxn modelId="{ADE4A393-D59D-41CF-B232-EFA0B200EA72}" srcId="{A2886BBC-8308-4E3B-8865-F30E1880364F}" destId="{0710AB7A-E822-4D15-9ADA-D97D89A79F5D}" srcOrd="1" destOrd="0" parTransId="{E15157AD-3FC0-434F-84D1-B4CEC0FD0810}" sibTransId="{4330415B-EFAF-4854-9A93-F154F8E12A20}"/>
    <dgm:cxn modelId="{B505E696-4D99-4277-845C-24B8DCFEFD26}" type="presOf" srcId="{2A0EF550-8ED6-4E76-AB66-21EEB27BC212}" destId="{2043A03B-398F-4818-91F2-6F91525C27D4}" srcOrd="0" destOrd="0" presId="urn:microsoft.com/office/officeart/2005/8/layout/list1"/>
    <dgm:cxn modelId="{2BE5119A-0EA5-4A85-A7BB-48E0EDE2BEB1}" type="presOf" srcId="{E33054D3-DA28-46A4-BEFD-1AA220903C98}" destId="{6A7E42CB-CAD2-4226-A144-09E437F5FBB0}" srcOrd="0" destOrd="0" presId="urn:microsoft.com/office/officeart/2005/8/layout/list1"/>
    <dgm:cxn modelId="{2CC47BD0-6057-4EE7-8C85-D5B0CE2E2966}" srcId="{2A0EF550-8ED6-4E76-AB66-21EEB27BC212}" destId="{07172840-DD84-4D25-8D75-F04A9B1ED7A6}" srcOrd="1" destOrd="0" parTransId="{C61A0A6B-76A8-431E-9ECE-F41365C28EB0}" sibTransId="{0461EBD4-6B00-43BB-A139-CE4A2FCB1560}"/>
    <dgm:cxn modelId="{84D768D7-ACAD-4B69-A1F2-6F0F747E82AA}" type="presOf" srcId="{0710AB7A-E822-4D15-9ADA-D97D89A79F5D}" destId="{DB1F8D1E-7A66-4363-AE3D-DDFD07A57458}" srcOrd="1" destOrd="0" presId="urn:microsoft.com/office/officeart/2005/8/layout/list1"/>
    <dgm:cxn modelId="{8F4466DD-4CD1-4D4C-985A-08FEAF05DBD3}" srcId="{2A0EF550-8ED6-4E76-AB66-21EEB27BC212}" destId="{E8455DBE-B51D-430B-B535-C67420F904F0}" srcOrd="3" destOrd="0" parTransId="{F0FAD494-B33D-4ED8-B1D1-2F139462064F}" sibTransId="{FC1CBA39-7398-44D6-AA8D-4D03FA0D4936}"/>
    <dgm:cxn modelId="{EE4D35A4-1090-4CB5-BCCF-695EEC2801DA}" type="presParOf" srcId="{5FC98A68-080B-4D0E-AD11-04C63AA58808}" destId="{32BEE9E3-3451-4C8C-A155-FB6A366171FA}" srcOrd="0" destOrd="0" presId="urn:microsoft.com/office/officeart/2005/8/layout/list1"/>
    <dgm:cxn modelId="{DFDFAA04-7235-40B6-9321-E7737C20CBD6}" type="presParOf" srcId="{32BEE9E3-3451-4C8C-A155-FB6A366171FA}" destId="{6A7E42CB-CAD2-4226-A144-09E437F5FBB0}" srcOrd="0" destOrd="0" presId="urn:microsoft.com/office/officeart/2005/8/layout/list1"/>
    <dgm:cxn modelId="{73FC29D8-90FC-4B75-B2CE-56358864045B}" type="presParOf" srcId="{32BEE9E3-3451-4C8C-A155-FB6A366171FA}" destId="{B17B8A76-244C-4693-94EF-6013C15C1713}" srcOrd="1" destOrd="0" presId="urn:microsoft.com/office/officeart/2005/8/layout/list1"/>
    <dgm:cxn modelId="{0DE59FB1-6068-4EB9-91E5-EF4319FAEE7D}" type="presParOf" srcId="{5FC98A68-080B-4D0E-AD11-04C63AA58808}" destId="{09141E3E-CE63-4922-A041-B7716928CA00}" srcOrd="1" destOrd="0" presId="urn:microsoft.com/office/officeart/2005/8/layout/list1"/>
    <dgm:cxn modelId="{6878C0AA-1BA1-4F2A-B47E-76A59728F0D8}" type="presParOf" srcId="{5FC98A68-080B-4D0E-AD11-04C63AA58808}" destId="{7EB25C5B-47DE-4107-96AA-69B9AAE93315}" srcOrd="2" destOrd="0" presId="urn:microsoft.com/office/officeart/2005/8/layout/list1"/>
    <dgm:cxn modelId="{0E56C006-64DA-4916-AD8B-DEDDAF09C0D1}" type="presParOf" srcId="{5FC98A68-080B-4D0E-AD11-04C63AA58808}" destId="{C83CF2C9-7D18-41FC-AC73-0439FC476C22}" srcOrd="3" destOrd="0" presId="urn:microsoft.com/office/officeart/2005/8/layout/list1"/>
    <dgm:cxn modelId="{90D3E56A-3639-439F-BA8D-D7731910956A}" type="presParOf" srcId="{5FC98A68-080B-4D0E-AD11-04C63AA58808}" destId="{C5263CF7-0534-4F02-AAB9-9C94F4E1D11D}" srcOrd="4" destOrd="0" presId="urn:microsoft.com/office/officeart/2005/8/layout/list1"/>
    <dgm:cxn modelId="{1D9462BA-AD3C-4B34-8655-FE49DE27B229}" type="presParOf" srcId="{C5263CF7-0534-4F02-AAB9-9C94F4E1D11D}" destId="{F15CA5DA-E612-4431-B99A-668224593E2A}" srcOrd="0" destOrd="0" presId="urn:microsoft.com/office/officeart/2005/8/layout/list1"/>
    <dgm:cxn modelId="{69F04A20-AF60-4062-97A5-E28A2DA262A5}" type="presParOf" srcId="{C5263CF7-0534-4F02-AAB9-9C94F4E1D11D}" destId="{DB1F8D1E-7A66-4363-AE3D-DDFD07A57458}" srcOrd="1" destOrd="0" presId="urn:microsoft.com/office/officeart/2005/8/layout/list1"/>
    <dgm:cxn modelId="{01BD9F88-090E-44CB-925E-8C2B16C34C5C}" type="presParOf" srcId="{5FC98A68-080B-4D0E-AD11-04C63AA58808}" destId="{E0CCF4E2-8D30-4122-9FFD-69CC9548B25D}" srcOrd="5" destOrd="0" presId="urn:microsoft.com/office/officeart/2005/8/layout/list1"/>
    <dgm:cxn modelId="{A44478FB-8A01-4479-81E3-DEF0A21003A9}" type="presParOf" srcId="{5FC98A68-080B-4D0E-AD11-04C63AA58808}" destId="{2043A03B-398F-4818-91F2-6F91525C27D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94222-A518-42BD-86C3-8631B596EFF1}">
      <dsp:nvSpPr>
        <dsp:cNvPr id="0" name=""/>
        <dsp:cNvSpPr/>
      </dsp:nvSpPr>
      <dsp:spPr>
        <a:xfrm>
          <a:off x="1000" y="674149"/>
          <a:ext cx="3901842" cy="23411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Direct competition </a:t>
          </a:r>
          <a:r>
            <a:rPr lang="en-US" sz="2000" kern="1200"/>
            <a:t>is a business that sells the same or similar products or services. For example, a sandwich shop’s direct competition would be other nearby businesses that sell sandwiches. </a:t>
          </a:r>
        </a:p>
      </dsp:txBody>
      <dsp:txXfrm>
        <a:off x="1000" y="674149"/>
        <a:ext cx="3901842" cy="2341105"/>
      </dsp:txXfrm>
    </dsp:sp>
    <dsp:sp modelId="{DC7D5A5B-B00C-4714-8CD0-ED6B69760096}">
      <dsp:nvSpPr>
        <dsp:cNvPr id="0" name=""/>
        <dsp:cNvSpPr/>
      </dsp:nvSpPr>
      <dsp:spPr>
        <a:xfrm>
          <a:off x="4293027" y="674149"/>
          <a:ext cx="3901842" cy="2341105"/>
        </a:xfrm>
        <a:prstGeom prst="rect">
          <a:avLst/>
        </a:prstGeom>
        <a:solidFill>
          <a:schemeClr val="accent2">
            <a:hueOff val="-13106291"/>
            <a:satOff val="-52032"/>
            <a:lumOff val="1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Indirect competition </a:t>
          </a:r>
          <a:r>
            <a:rPr lang="en-US" sz="2000" kern="1200"/>
            <a:t>is a business that sells similar products that could meet the same need. For an ice cream parlor, a nearby bakery would be an indirect competitor. </a:t>
          </a:r>
        </a:p>
      </dsp:txBody>
      <dsp:txXfrm>
        <a:off x="4293027" y="674149"/>
        <a:ext cx="3901842" cy="2341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450E8-295A-7441-B09D-7D356B1C0835}">
      <dsp:nvSpPr>
        <dsp:cNvPr id="0" name=""/>
        <dsp:cNvSpPr/>
      </dsp:nvSpPr>
      <dsp:spPr>
        <a:xfrm>
          <a:off x="0" y="38245"/>
          <a:ext cx="7783830" cy="13922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 SWOT analysis is helpful to determine areas for improvement. </a:t>
          </a:r>
        </a:p>
      </dsp:txBody>
      <dsp:txXfrm>
        <a:off x="67966" y="106211"/>
        <a:ext cx="7647898" cy="1256367"/>
      </dsp:txXfrm>
    </dsp:sp>
    <dsp:sp modelId="{7A3289BB-95B4-704E-8117-59DCD148872C}">
      <dsp:nvSpPr>
        <dsp:cNvPr id="0" name=""/>
        <dsp:cNvSpPr/>
      </dsp:nvSpPr>
      <dsp:spPr>
        <a:xfrm>
          <a:off x="0" y="1430545"/>
          <a:ext cx="7783830" cy="184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137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Strengths - internal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Weaknesses - internal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Opportunities - external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Threats - external</a:t>
          </a:r>
        </a:p>
      </dsp:txBody>
      <dsp:txXfrm>
        <a:off x="0" y="1430545"/>
        <a:ext cx="7783830" cy="1847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E2274-085B-4E94-8349-4B5D15A8AA07}">
      <dsp:nvSpPr>
        <dsp:cNvPr id="0" name=""/>
        <dsp:cNvSpPr/>
      </dsp:nvSpPr>
      <dsp:spPr>
        <a:xfrm>
          <a:off x="0" y="0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B6994A-DAD9-45EB-8951-1292622BD6E0}">
      <dsp:nvSpPr>
        <dsp:cNvPr id="0" name=""/>
        <dsp:cNvSpPr/>
      </dsp:nvSpPr>
      <dsp:spPr>
        <a:xfrm>
          <a:off x="0" y="0"/>
          <a:ext cx="4718785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Marketing builds the brand of a company, attracts leads, and increases the sales of a company. </a:t>
          </a:r>
        </a:p>
      </dsp:txBody>
      <dsp:txXfrm>
        <a:off x="0" y="0"/>
        <a:ext cx="4718785" cy="2765367"/>
      </dsp:txXfrm>
    </dsp:sp>
    <dsp:sp modelId="{F4D09F15-AD56-4519-A766-59A30ED19944}">
      <dsp:nvSpPr>
        <dsp:cNvPr id="0" name=""/>
        <dsp:cNvSpPr/>
      </dsp:nvSpPr>
      <dsp:spPr>
        <a:xfrm>
          <a:off x="0" y="2765367"/>
          <a:ext cx="471878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B1AFC-094E-4FE1-BC8C-067E0714D309}">
      <dsp:nvSpPr>
        <dsp:cNvPr id="0" name=""/>
        <dsp:cNvSpPr/>
      </dsp:nvSpPr>
      <dsp:spPr>
        <a:xfrm>
          <a:off x="0" y="2765367"/>
          <a:ext cx="4718785" cy="2765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most dominant medium for marketing is television advertising. </a:t>
          </a:r>
        </a:p>
      </dsp:txBody>
      <dsp:txXfrm>
        <a:off x="0" y="2765367"/>
        <a:ext cx="4718785" cy="27653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C9A36-FB24-471B-9E91-13CD701ABC3E}">
      <dsp:nvSpPr>
        <dsp:cNvPr id="0" name=""/>
        <dsp:cNvSpPr/>
      </dsp:nvSpPr>
      <dsp:spPr>
        <a:xfrm>
          <a:off x="884935" y="21395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DC0D19-5710-4C75-815C-B67E42E16EE9}">
      <dsp:nvSpPr>
        <dsp:cNvPr id="0" name=""/>
        <dsp:cNvSpPr/>
      </dsp:nvSpPr>
      <dsp:spPr>
        <a:xfrm>
          <a:off x="1067356" y="315945"/>
          <a:ext cx="1831158" cy="199202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softEdge rad="317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00211-55CF-4407-B433-0D118D2F4AD2}">
      <dsp:nvSpPr>
        <dsp:cNvPr id="0" name=""/>
        <dsp:cNvSpPr/>
      </dsp:nvSpPr>
      <dsp:spPr>
        <a:xfrm>
          <a:off x="182935" y="2929066"/>
          <a:ext cx="3600000" cy="1049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cap="none" baseline="0" dirty="0"/>
            <a:t>Digital marketing </a:t>
          </a:r>
          <a:r>
            <a:rPr lang="en-US" sz="1300" kern="1200" cap="none" baseline="0" dirty="0"/>
            <a:t>is growing on social media platforms like Facebook and Instagram which market to their users through sponsored content, paid ads, and influencers. </a:t>
          </a:r>
        </a:p>
      </dsp:txBody>
      <dsp:txXfrm>
        <a:off x="182935" y="2929066"/>
        <a:ext cx="3600000" cy="1049781"/>
      </dsp:txXfrm>
    </dsp:sp>
    <dsp:sp modelId="{08B738EF-D161-4A0E-9B88-C24DE3F13738}">
      <dsp:nvSpPr>
        <dsp:cNvPr id="0" name=""/>
        <dsp:cNvSpPr/>
      </dsp:nvSpPr>
      <dsp:spPr>
        <a:xfrm>
          <a:off x="5114935" y="22689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77814-4B0A-46F1-A7F7-B992BAE69A70}">
      <dsp:nvSpPr>
        <dsp:cNvPr id="0" name=""/>
        <dsp:cNvSpPr/>
      </dsp:nvSpPr>
      <dsp:spPr>
        <a:xfrm>
          <a:off x="5153760" y="354086"/>
          <a:ext cx="2152848" cy="1993383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softEdge rad="317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0ABC1-A32D-441E-AADC-24ADECB40236}">
      <dsp:nvSpPr>
        <dsp:cNvPr id="0" name=""/>
        <dsp:cNvSpPr/>
      </dsp:nvSpPr>
      <dsp:spPr>
        <a:xfrm>
          <a:off x="4412935" y="2967886"/>
          <a:ext cx="3600000" cy="998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cap="none" baseline="0" dirty="0"/>
            <a:t>Mail, newspapers, and billboards are </a:t>
          </a:r>
          <a:r>
            <a:rPr lang="en-US" sz="1300" b="1" kern="1200" cap="none" baseline="0" dirty="0"/>
            <a:t>physical marketing tools</a:t>
          </a:r>
          <a:r>
            <a:rPr lang="en-US" sz="1300" kern="1200" cap="none" baseline="0" dirty="0"/>
            <a:t> that can be effective. </a:t>
          </a:r>
        </a:p>
      </dsp:txBody>
      <dsp:txXfrm>
        <a:off x="4412935" y="2967886"/>
        <a:ext cx="3600000" cy="9980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E7FEA-7538-4A6D-832C-28FD6DF92406}">
      <dsp:nvSpPr>
        <dsp:cNvPr id="0" name=""/>
        <dsp:cNvSpPr/>
      </dsp:nvSpPr>
      <dsp:spPr>
        <a:xfrm>
          <a:off x="429570" y="1075"/>
          <a:ext cx="3346456" cy="20078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Behavioral</a:t>
          </a:r>
          <a:r>
            <a:rPr lang="en-US" sz="2500" kern="1200" dirty="0"/>
            <a:t> data is used to understand the buying habits of customers – wants &amp; needs. </a:t>
          </a:r>
        </a:p>
      </dsp:txBody>
      <dsp:txXfrm>
        <a:off x="429570" y="1075"/>
        <a:ext cx="3346456" cy="2007873"/>
      </dsp:txXfrm>
    </dsp:sp>
    <dsp:sp modelId="{55FBA1A9-7A41-46FD-A4F9-0FBD9C17E916}">
      <dsp:nvSpPr>
        <dsp:cNvPr id="0" name=""/>
        <dsp:cNvSpPr/>
      </dsp:nvSpPr>
      <dsp:spPr>
        <a:xfrm>
          <a:off x="4110672" y="1075"/>
          <a:ext cx="3346456" cy="20078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Geographical</a:t>
          </a:r>
          <a:r>
            <a:rPr lang="en-US" sz="2500" kern="1200" dirty="0"/>
            <a:t> data shows the location of a sale to show areas of high and low sales volumes.</a:t>
          </a:r>
        </a:p>
      </dsp:txBody>
      <dsp:txXfrm>
        <a:off x="4110672" y="1075"/>
        <a:ext cx="3346456" cy="2007873"/>
      </dsp:txXfrm>
    </dsp:sp>
    <dsp:sp modelId="{23F1A0C3-D72D-48E0-97C2-653E85CA1056}">
      <dsp:nvSpPr>
        <dsp:cNvPr id="0" name=""/>
        <dsp:cNvSpPr/>
      </dsp:nvSpPr>
      <dsp:spPr>
        <a:xfrm>
          <a:off x="429570" y="2343594"/>
          <a:ext cx="3346456" cy="20078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Demographic</a:t>
          </a:r>
          <a:r>
            <a:rPr lang="en-US" sz="2500" kern="1200"/>
            <a:t> data reveals statistical information about customers, such as age and ethnicity.</a:t>
          </a:r>
        </a:p>
      </dsp:txBody>
      <dsp:txXfrm>
        <a:off x="429570" y="2343594"/>
        <a:ext cx="3346456" cy="2007873"/>
      </dsp:txXfrm>
    </dsp:sp>
    <dsp:sp modelId="{90CA150C-355E-46C6-A742-CE8E73690E58}">
      <dsp:nvSpPr>
        <dsp:cNvPr id="0" name=""/>
        <dsp:cNvSpPr/>
      </dsp:nvSpPr>
      <dsp:spPr>
        <a:xfrm>
          <a:off x="4110672" y="2343594"/>
          <a:ext cx="3346456" cy="20078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Psychographic</a:t>
          </a:r>
          <a:r>
            <a:rPr lang="en-US" sz="2500" kern="1200"/>
            <a:t> data reveals customer values and motivations – views of the world</a:t>
          </a:r>
        </a:p>
      </dsp:txBody>
      <dsp:txXfrm>
        <a:off x="4110672" y="2343594"/>
        <a:ext cx="3346456" cy="20078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D7A2A-AFCC-4558-930D-AADF6506DBCB}">
      <dsp:nvSpPr>
        <dsp:cNvPr id="0" name=""/>
        <dsp:cNvSpPr/>
      </dsp:nvSpPr>
      <dsp:spPr>
        <a:xfrm>
          <a:off x="274560" y="842188"/>
          <a:ext cx="1068547" cy="649266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2"/>
              </a:solidFill>
            </a:rPr>
            <a:t>Marketing Expense</a:t>
          </a:r>
        </a:p>
      </dsp:txBody>
      <dsp:txXfrm>
        <a:off x="274560" y="842188"/>
        <a:ext cx="1068547" cy="649266"/>
      </dsp:txXfrm>
    </dsp:sp>
    <dsp:sp modelId="{398264E5-647A-4E92-800F-C651707C447B}">
      <dsp:nvSpPr>
        <dsp:cNvPr id="0" name=""/>
        <dsp:cNvSpPr/>
      </dsp:nvSpPr>
      <dsp:spPr>
        <a:xfrm>
          <a:off x="1929117" y="808337"/>
          <a:ext cx="1118952" cy="710928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2"/>
              </a:solidFill>
            </a:rPr>
            <a:t>Sales Expense </a:t>
          </a:r>
        </a:p>
      </dsp:txBody>
      <dsp:txXfrm>
        <a:off x="1929117" y="808337"/>
        <a:ext cx="1118952" cy="710928"/>
      </dsp:txXfrm>
    </dsp:sp>
    <dsp:sp modelId="{33F7FF1D-7C22-4C68-8265-CFDF3A6F5E9C}">
      <dsp:nvSpPr>
        <dsp:cNvPr id="0" name=""/>
        <dsp:cNvSpPr/>
      </dsp:nvSpPr>
      <dsp:spPr>
        <a:xfrm>
          <a:off x="4088248" y="796947"/>
          <a:ext cx="1523622" cy="900542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2"/>
              </a:solidFill>
            </a:rPr>
            <a:t>The number of new customers for the period</a:t>
          </a:r>
        </a:p>
      </dsp:txBody>
      <dsp:txXfrm>
        <a:off x="4088248" y="796947"/>
        <a:ext cx="1523622" cy="900542"/>
      </dsp:txXfrm>
    </dsp:sp>
    <dsp:sp modelId="{FD600E59-E81C-4EEC-A4EA-52E8E6A3B962}">
      <dsp:nvSpPr>
        <dsp:cNvPr id="0" name=""/>
        <dsp:cNvSpPr/>
      </dsp:nvSpPr>
      <dsp:spPr>
        <a:xfrm>
          <a:off x="6429515" y="808337"/>
          <a:ext cx="1118952" cy="710928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2"/>
              </a:solidFill>
            </a:rPr>
            <a:t>CAC</a:t>
          </a:r>
        </a:p>
      </dsp:txBody>
      <dsp:txXfrm>
        <a:off x="6429515" y="808337"/>
        <a:ext cx="1118952" cy="7109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0EA5E-AF22-DD4A-AC86-B50B676517D9}">
      <dsp:nvSpPr>
        <dsp:cNvPr id="0" name=""/>
        <dsp:cNvSpPr/>
      </dsp:nvSpPr>
      <dsp:spPr>
        <a:xfrm>
          <a:off x="0" y="0"/>
          <a:ext cx="2432446" cy="292148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643" tIns="330200" rIns="189643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Subtract the number of new customers acquired during a period from the number of customers at the end of that period</a:t>
          </a:r>
        </a:p>
      </dsp:txBody>
      <dsp:txXfrm>
        <a:off x="0" y="1110165"/>
        <a:ext cx="2432446" cy="1752892"/>
      </dsp:txXfrm>
    </dsp:sp>
    <dsp:sp modelId="{195D3D69-6DD7-8940-93EA-BC824E4D1BAE}">
      <dsp:nvSpPr>
        <dsp:cNvPr id="0" name=""/>
        <dsp:cNvSpPr/>
      </dsp:nvSpPr>
      <dsp:spPr>
        <a:xfrm>
          <a:off x="778000" y="292148"/>
          <a:ext cx="876446" cy="8764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31" tIns="12700" rIns="6833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1</a:t>
          </a:r>
        </a:p>
      </dsp:txBody>
      <dsp:txXfrm>
        <a:off x="906353" y="420501"/>
        <a:ext cx="619740" cy="619740"/>
      </dsp:txXfrm>
    </dsp:sp>
    <dsp:sp modelId="{F87B32EE-F18D-D941-8866-651D9B330C0F}">
      <dsp:nvSpPr>
        <dsp:cNvPr id="0" name=""/>
        <dsp:cNvSpPr/>
      </dsp:nvSpPr>
      <dsp:spPr>
        <a:xfrm>
          <a:off x="0" y="2921416"/>
          <a:ext cx="2432446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78012-8238-5446-8A97-5D73BEFF9598}">
      <dsp:nvSpPr>
        <dsp:cNvPr id="0" name=""/>
        <dsp:cNvSpPr/>
      </dsp:nvSpPr>
      <dsp:spPr>
        <a:xfrm>
          <a:off x="2675691" y="0"/>
          <a:ext cx="2432446" cy="292148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643" tIns="330200" rIns="189643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Divide that number by the number of customers at the start of the period</a:t>
          </a:r>
        </a:p>
      </dsp:txBody>
      <dsp:txXfrm>
        <a:off x="2675691" y="1110165"/>
        <a:ext cx="2432446" cy="1752892"/>
      </dsp:txXfrm>
    </dsp:sp>
    <dsp:sp modelId="{F15F7047-CCDB-154C-A000-BF9723D76103}">
      <dsp:nvSpPr>
        <dsp:cNvPr id="0" name=""/>
        <dsp:cNvSpPr/>
      </dsp:nvSpPr>
      <dsp:spPr>
        <a:xfrm>
          <a:off x="3453691" y="292148"/>
          <a:ext cx="876446" cy="8764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31" tIns="12700" rIns="6833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2</a:t>
          </a:r>
        </a:p>
      </dsp:txBody>
      <dsp:txXfrm>
        <a:off x="3582044" y="420501"/>
        <a:ext cx="619740" cy="619740"/>
      </dsp:txXfrm>
    </dsp:sp>
    <dsp:sp modelId="{6A1265F9-4E90-E747-999D-E406DA9A602C}">
      <dsp:nvSpPr>
        <dsp:cNvPr id="0" name=""/>
        <dsp:cNvSpPr/>
      </dsp:nvSpPr>
      <dsp:spPr>
        <a:xfrm>
          <a:off x="2675691" y="2921416"/>
          <a:ext cx="2432446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324EE-6630-5C47-B788-077AEB5D9D05}">
      <dsp:nvSpPr>
        <dsp:cNvPr id="0" name=""/>
        <dsp:cNvSpPr/>
      </dsp:nvSpPr>
      <dsp:spPr>
        <a:xfrm>
          <a:off x="5351383" y="0"/>
          <a:ext cx="2432446" cy="292148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643" tIns="330200" rIns="189643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Multiply that number by 100</a:t>
          </a:r>
        </a:p>
      </dsp:txBody>
      <dsp:txXfrm>
        <a:off x="5351383" y="1110165"/>
        <a:ext cx="2432446" cy="1752892"/>
      </dsp:txXfrm>
    </dsp:sp>
    <dsp:sp modelId="{2D5B8D4F-1ABA-114D-9E7D-480092D5BF94}">
      <dsp:nvSpPr>
        <dsp:cNvPr id="0" name=""/>
        <dsp:cNvSpPr/>
      </dsp:nvSpPr>
      <dsp:spPr>
        <a:xfrm>
          <a:off x="6129383" y="292148"/>
          <a:ext cx="876446" cy="8764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31" tIns="12700" rIns="6833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3</a:t>
          </a:r>
        </a:p>
      </dsp:txBody>
      <dsp:txXfrm>
        <a:off x="6257736" y="420501"/>
        <a:ext cx="619740" cy="619740"/>
      </dsp:txXfrm>
    </dsp:sp>
    <dsp:sp modelId="{6241847B-9108-1E4A-8DFF-4F24AEFC6E11}">
      <dsp:nvSpPr>
        <dsp:cNvPr id="0" name=""/>
        <dsp:cNvSpPr/>
      </dsp:nvSpPr>
      <dsp:spPr>
        <a:xfrm>
          <a:off x="5351383" y="2921416"/>
          <a:ext cx="243244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BEFD-2D0C-4473-89EC-E42C7115D156}">
      <dsp:nvSpPr>
        <dsp:cNvPr id="0" name=""/>
        <dsp:cNvSpPr/>
      </dsp:nvSpPr>
      <dsp:spPr>
        <a:xfrm>
          <a:off x="0" y="0"/>
          <a:ext cx="3647446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Provide direction for future projects</a:t>
          </a:r>
        </a:p>
      </dsp:txBody>
      <dsp:txXfrm>
        <a:off x="38234" y="38234"/>
        <a:ext cx="2238815" cy="1228933"/>
      </dsp:txXfrm>
    </dsp:sp>
    <dsp:sp modelId="{B6EE6A1E-16CC-433B-AD6A-083B641476DD}">
      <dsp:nvSpPr>
        <dsp:cNvPr id="0" name=""/>
        <dsp:cNvSpPr/>
      </dsp:nvSpPr>
      <dsp:spPr>
        <a:xfrm>
          <a:off x="321833" y="1522968"/>
          <a:ext cx="3647446" cy="13054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Outline marketing strategies</a:t>
          </a:r>
        </a:p>
      </dsp:txBody>
      <dsp:txXfrm>
        <a:off x="360067" y="1561202"/>
        <a:ext cx="2400633" cy="1228933"/>
      </dsp:txXfrm>
    </dsp:sp>
    <dsp:sp modelId="{7EC9E19B-B070-46C2-809A-0F6010763C97}">
      <dsp:nvSpPr>
        <dsp:cNvPr id="0" name=""/>
        <dsp:cNvSpPr/>
      </dsp:nvSpPr>
      <dsp:spPr>
        <a:xfrm>
          <a:off x="643666" y="3045936"/>
          <a:ext cx="3647446" cy="13054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Actions that need to occur to achieve results</a:t>
          </a:r>
        </a:p>
      </dsp:txBody>
      <dsp:txXfrm>
        <a:off x="681900" y="3084170"/>
        <a:ext cx="2400633" cy="1228933"/>
      </dsp:txXfrm>
    </dsp:sp>
    <dsp:sp modelId="{A14AAFD5-2B1D-4A7B-8E55-451A9755E884}">
      <dsp:nvSpPr>
        <dsp:cNvPr id="0" name=""/>
        <dsp:cNvSpPr/>
      </dsp:nvSpPr>
      <dsp:spPr>
        <a:xfrm>
          <a:off x="2798935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989850" y="989929"/>
        <a:ext cx="466680" cy="638504"/>
      </dsp:txXfrm>
    </dsp:sp>
    <dsp:sp modelId="{7888532D-D9AC-4ABE-8476-E5FC3E07D590}">
      <dsp:nvSpPr>
        <dsp:cNvPr id="0" name=""/>
        <dsp:cNvSpPr/>
      </dsp:nvSpPr>
      <dsp:spPr>
        <a:xfrm>
          <a:off x="3120768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3311683" y="2504195"/>
        <a:ext cx="466680" cy="6385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F64E8-90BA-284B-ADCE-AA02070B112A}">
      <dsp:nvSpPr>
        <dsp:cNvPr id="0" name=""/>
        <dsp:cNvSpPr/>
      </dsp:nvSpPr>
      <dsp:spPr>
        <a:xfrm>
          <a:off x="0" y="159112"/>
          <a:ext cx="4697730" cy="5164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Executive Summary</a:t>
          </a:r>
        </a:p>
      </dsp:txBody>
      <dsp:txXfrm>
        <a:off x="25210" y="184322"/>
        <a:ext cx="4647310" cy="466007"/>
      </dsp:txXfrm>
    </dsp:sp>
    <dsp:sp modelId="{72889B05-049F-8B46-AE7E-B072458A7AA9}">
      <dsp:nvSpPr>
        <dsp:cNvPr id="0" name=""/>
        <dsp:cNvSpPr/>
      </dsp:nvSpPr>
      <dsp:spPr>
        <a:xfrm>
          <a:off x="0" y="675539"/>
          <a:ext cx="4697730" cy="524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16510" rIns="92456" bIns="165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Overview &amp; summary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Business Description: location, ownership, &amp; market position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Mission Statement</a:t>
          </a:r>
        </a:p>
      </dsp:txBody>
      <dsp:txXfrm>
        <a:off x="0" y="675539"/>
        <a:ext cx="4697730" cy="524745"/>
      </dsp:txXfrm>
    </dsp:sp>
    <dsp:sp modelId="{2255E2AD-3FFF-854A-A7C6-0F6D3D31B7FF}">
      <dsp:nvSpPr>
        <dsp:cNvPr id="0" name=""/>
        <dsp:cNvSpPr/>
      </dsp:nvSpPr>
      <dsp:spPr>
        <a:xfrm>
          <a:off x="0" y="1200284"/>
          <a:ext cx="4697730" cy="516427"/>
        </a:xfrm>
        <a:prstGeom prst="roundRect">
          <a:avLst/>
        </a:prstGeom>
        <a:solidFill>
          <a:schemeClr val="accent5">
            <a:hueOff val="59387"/>
            <a:satOff val="-5349"/>
            <a:lumOff val="1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Situation Analysis</a:t>
          </a:r>
        </a:p>
      </dsp:txBody>
      <dsp:txXfrm>
        <a:off x="25210" y="1225494"/>
        <a:ext cx="4647310" cy="466007"/>
      </dsp:txXfrm>
    </dsp:sp>
    <dsp:sp modelId="{CF69F542-BD9A-734A-BB2C-50F207BE9F1A}">
      <dsp:nvSpPr>
        <dsp:cNvPr id="0" name=""/>
        <dsp:cNvSpPr/>
      </dsp:nvSpPr>
      <dsp:spPr>
        <a:xfrm>
          <a:off x="0" y="1716711"/>
          <a:ext cx="4697730" cy="343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16510" rIns="92456" bIns="165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Details marketing efforts and factors that affect strategy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Contains a SWOT analysis</a:t>
          </a:r>
        </a:p>
      </dsp:txBody>
      <dsp:txXfrm>
        <a:off x="0" y="1716711"/>
        <a:ext cx="4697730" cy="343102"/>
      </dsp:txXfrm>
    </dsp:sp>
    <dsp:sp modelId="{F7D3ED9C-AF04-2542-AB84-C502A7BDF771}">
      <dsp:nvSpPr>
        <dsp:cNvPr id="0" name=""/>
        <dsp:cNvSpPr/>
      </dsp:nvSpPr>
      <dsp:spPr>
        <a:xfrm>
          <a:off x="0" y="2059813"/>
          <a:ext cx="4697730" cy="516427"/>
        </a:xfrm>
        <a:prstGeom prst="roundRect">
          <a:avLst/>
        </a:prstGeom>
        <a:solidFill>
          <a:schemeClr val="accent5">
            <a:hueOff val="118775"/>
            <a:satOff val="-10697"/>
            <a:lumOff val="2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Target Market - specifics about your customer</a:t>
          </a:r>
        </a:p>
      </dsp:txBody>
      <dsp:txXfrm>
        <a:off x="25210" y="2085023"/>
        <a:ext cx="4647310" cy="466007"/>
      </dsp:txXfrm>
    </dsp:sp>
    <dsp:sp modelId="{6E6ED8EB-2784-424D-BABC-19ABD64824EE}">
      <dsp:nvSpPr>
        <dsp:cNvPr id="0" name=""/>
        <dsp:cNvSpPr/>
      </dsp:nvSpPr>
      <dsp:spPr>
        <a:xfrm>
          <a:off x="0" y="2613680"/>
          <a:ext cx="4697730" cy="516427"/>
        </a:xfrm>
        <a:prstGeom prst="roundRect">
          <a:avLst/>
        </a:prstGeom>
        <a:solidFill>
          <a:schemeClr val="accent5">
            <a:hueOff val="178162"/>
            <a:satOff val="-16046"/>
            <a:lumOff val="3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Delivery Plan – outline products &amp; services and how sold &amp; delivered</a:t>
          </a:r>
        </a:p>
      </dsp:txBody>
      <dsp:txXfrm>
        <a:off x="25210" y="2638890"/>
        <a:ext cx="4647310" cy="466007"/>
      </dsp:txXfrm>
    </dsp:sp>
    <dsp:sp modelId="{114240AD-0522-2E40-9C04-3BC519589346}">
      <dsp:nvSpPr>
        <dsp:cNvPr id="0" name=""/>
        <dsp:cNvSpPr/>
      </dsp:nvSpPr>
      <dsp:spPr>
        <a:xfrm>
          <a:off x="0" y="3167547"/>
          <a:ext cx="4697730" cy="516427"/>
        </a:xfrm>
        <a:prstGeom prst="roundRect">
          <a:avLst/>
        </a:prstGeom>
        <a:solidFill>
          <a:schemeClr val="accent5">
            <a:hueOff val="237549"/>
            <a:satOff val="-21395"/>
            <a:lumOff val="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Marketing Mix – 4 P’s</a:t>
          </a:r>
        </a:p>
      </dsp:txBody>
      <dsp:txXfrm>
        <a:off x="25210" y="3192757"/>
        <a:ext cx="4647310" cy="466007"/>
      </dsp:txXfrm>
    </dsp:sp>
    <dsp:sp modelId="{40F2DBC8-E24E-F34C-A9ED-A268D09F2F46}">
      <dsp:nvSpPr>
        <dsp:cNvPr id="0" name=""/>
        <dsp:cNvSpPr/>
      </dsp:nvSpPr>
      <dsp:spPr>
        <a:xfrm>
          <a:off x="0" y="3721414"/>
          <a:ext cx="4697730" cy="516427"/>
        </a:xfrm>
        <a:prstGeom prst="roundRect">
          <a:avLst/>
        </a:prstGeom>
        <a:solidFill>
          <a:schemeClr val="accent5">
            <a:hueOff val="296936"/>
            <a:satOff val="-26744"/>
            <a:lumOff val="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Strategies &amp; Tactics – actions that need to occur</a:t>
          </a:r>
        </a:p>
      </dsp:txBody>
      <dsp:txXfrm>
        <a:off x="25210" y="3746624"/>
        <a:ext cx="4647310" cy="466007"/>
      </dsp:txXfrm>
    </dsp:sp>
    <dsp:sp modelId="{CC150BD7-8F0B-9E47-9D36-26A4694CE4AE}">
      <dsp:nvSpPr>
        <dsp:cNvPr id="0" name=""/>
        <dsp:cNvSpPr/>
      </dsp:nvSpPr>
      <dsp:spPr>
        <a:xfrm>
          <a:off x="0" y="4275281"/>
          <a:ext cx="4697730" cy="516427"/>
        </a:xfrm>
        <a:prstGeom prst="roundRect">
          <a:avLst/>
        </a:prstGeom>
        <a:solidFill>
          <a:schemeClr val="accent5">
            <a:hueOff val="356323"/>
            <a:satOff val="-32092"/>
            <a:lumOff val="6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Offer or Message – what are you trying to get them to do, what is the value in your company</a:t>
          </a:r>
        </a:p>
      </dsp:txBody>
      <dsp:txXfrm>
        <a:off x="25210" y="4300491"/>
        <a:ext cx="4647310" cy="466007"/>
      </dsp:txXfrm>
    </dsp:sp>
    <dsp:sp modelId="{34AED4C9-73F5-3445-8110-B8ADE0E38A65}">
      <dsp:nvSpPr>
        <dsp:cNvPr id="0" name=""/>
        <dsp:cNvSpPr/>
      </dsp:nvSpPr>
      <dsp:spPr>
        <a:xfrm>
          <a:off x="0" y="4829148"/>
          <a:ext cx="4697730" cy="516427"/>
        </a:xfrm>
        <a:prstGeom prst="roundRect">
          <a:avLst/>
        </a:prstGeom>
        <a:solidFill>
          <a:schemeClr val="accent5">
            <a:hueOff val="415711"/>
            <a:satOff val="-37441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Budget – How much money you can spend</a:t>
          </a:r>
        </a:p>
      </dsp:txBody>
      <dsp:txXfrm>
        <a:off x="25210" y="4854358"/>
        <a:ext cx="4647310" cy="46600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96FED-EDD3-433A-9C9A-53EF1A7C801A}">
      <dsp:nvSpPr>
        <dsp:cNvPr id="0" name=""/>
        <dsp:cNvSpPr/>
      </dsp:nvSpPr>
      <dsp:spPr>
        <a:xfrm>
          <a:off x="1118728" y="431"/>
          <a:ext cx="2837340" cy="1702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Product</a:t>
          </a:r>
          <a:r>
            <a:rPr lang="en-US" sz="3400" kern="1200" dirty="0"/>
            <a:t> – products &amp; services</a:t>
          </a:r>
        </a:p>
      </dsp:txBody>
      <dsp:txXfrm>
        <a:off x="1118728" y="431"/>
        <a:ext cx="2837340" cy="1702404"/>
      </dsp:txXfrm>
    </dsp:sp>
    <dsp:sp modelId="{049E59EB-B791-4E83-A5B8-8065A81515AA}">
      <dsp:nvSpPr>
        <dsp:cNvPr id="0" name=""/>
        <dsp:cNvSpPr/>
      </dsp:nvSpPr>
      <dsp:spPr>
        <a:xfrm>
          <a:off x="4239802" y="431"/>
          <a:ext cx="2837340" cy="17024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Price</a:t>
          </a:r>
          <a:r>
            <a:rPr lang="en-US" sz="3400" kern="1200" dirty="0"/>
            <a:t> – how much you sell it for</a:t>
          </a:r>
        </a:p>
      </dsp:txBody>
      <dsp:txXfrm>
        <a:off x="4239802" y="431"/>
        <a:ext cx="2837340" cy="1702404"/>
      </dsp:txXfrm>
    </dsp:sp>
    <dsp:sp modelId="{32565C58-EEC5-4BDE-853A-3AF201DFEECC}">
      <dsp:nvSpPr>
        <dsp:cNvPr id="0" name=""/>
        <dsp:cNvSpPr/>
      </dsp:nvSpPr>
      <dsp:spPr>
        <a:xfrm>
          <a:off x="1118728" y="1986569"/>
          <a:ext cx="2837340" cy="17024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Place</a:t>
          </a:r>
          <a:r>
            <a:rPr lang="en-US" sz="3400" kern="1200" dirty="0"/>
            <a:t> – where customers can purchase</a:t>
          </a:r>
        </a:p>
      </dsp:txBody>
      <dsp:txXfrm>
        <a:off x="1118728" y="1986569"/>
        <a:ext cx="2837340" cy="1702404"/>
      </dsp:txXfrm>
    </dsp:sp>
    <dsp:sp modelId="{DE187851-49D2-4DB4-9B44-3AD3F0D67AC7}">
      <dsp:nvSpPr>
        <dsp:cNvPr id="0" name=""/>
        <dsp:cNvSpPr/>
      </dsp:nvSpPr>
      <dsp:spPr>
        <a:xfrm>
          <a:off x="4239802" y="1986569"/>
          <a:ext cx="2837340" cy="1702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Promotion</a:t>
          </a:r>
          <a:r>
            <a:rPr lang="en-US" sz="3400" kern="1200" dirty="0"/>
            <a:t> – advertising</a:t>
          </a:r>
        </a:p>
      </dsp:txBody>
      <dsp:txXfrm>
        <a:off x="4239802" y="1986569"/>
        <a:ext cx="2837340" cy="17024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5ADAB-027D-4774-BEC8-20DAB48A3431}">
      <dsp:nvSpPr>
        <dsp:cNvPr id="0" name=""/>
        <dsp:cNvSpPr/>
      </dsp:nvSpPr>
      <dsp:spPr>
        <a:xfrm>
          <a:off x="0" y="5117988"/>
          <a:ext cx="4358346" cy="5600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Follow-up </a:t>
          </a:r>
          <a:r>
            <a:rPr lang="en-US" sz="1800" kern="1200" dirty="0"/>
            <a:t>– Maintain relationship</a:t>
          </a:r>
        </a:p>
      </dsp:txBody>
      <dsp:txXfrm>
        <a:off x="0" y="5117988"/>
        <a:ext cx="4358346" cy="560058"/>
      </dsp:txXfrm>
    </dsp:sp>
    <dsp:sp modelId="{61BAA7AA-C2E3-4C38-8AE5-93BF4A1FB941}">
      <dsp:nvSpPr>
        <dsp:cNvPr id="0" name=""/>
        <dsp:cNvSpPr/>
      </dsp:nvSpPr>
      <dsp:spPr>
        <a:xfrm rot="10800000">
          <a:off x="0" y="4265018"/>
          <a:ext cx="4358346" cy="861370"/>
        </a:xfrm>
        <a:prstGeom prst="upArrowCallout">
          <a:avLst/>
        </a:prstGeom>
        <a:solidFill>
          <a:schemeClr val="accent2">
            <a:hueOff val="-2184382"/>
            <a:satOff val="-867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Closing</a:t>
          </a:r>
          <a:r>
            <a:rPr lang="en-US" sz="1800" kern="1200" dirty="0"/>
            <a:t> – Customer decides to buy</a:t>
          </a:r>
        </a:p>
      </dsp:txBody>
      <dsp:txXfrm rot="10800000">
        <a:off x="0" y="4265018"/>
        <a:ext cx="4358346" cy="559692"/>
      </dsp:txXfrm>
    </dsp:sp>
    <dsp:sp modelId="{B6D416E1-6961-4823-9F80-4035F8E66600}">
      <dsp:nvSpPr>
        <dsp:cNvPr id="0" name=""/>
        <dsp:cNvSpPr/>
      </dsp:nvSpPr>
      <dsp:spPr>
        <a:xfrm rot="10800000">
          <a:off x="0" y="3412049"/>
          <a:ext cx="4358346" cy="861370"/>
        </a:xfrm>
        <a:prstGeom prst="upArrowCallout">
          <a:avLst/>
        </a:prstGeom>
        <a:solidFill>
          <a:schemeClr val="accent2">
            <a:hueOff val="-4368764"/>
            <a:satOff val="-1734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Objection</a:t>
          </a:r>
          <a:r>
            <a:rPr lang="en-US" sz="1800" kern="1200" dirty="0"/>
            <a:t> – Handle concerns &amp; problems</a:t>
          </a:r>
        </a:p>
      </dsp:txBody>
      <dsp:txXfrm rot="10800000">
        <a:off x="0" y="3412049"/>
        <a:ext cx="4358346" cy="559692"/>
      </dsp:txXfrm>
    </dsp:sp>
    <dsp:sp modelId="{40AFCC3E-BD22-44FA-9AF4-9511FFB3A74B}">
      <dsp:nvSpPr>
        <dsp:cNvPr id="0" name=""/>
        <dsp:cNvSpPr/>
      </dsp:nvSpPr>
      <dsp:spPr>
        <a:xfrm rot="10800000">
          <a:off x="0" y="2559080"/>
          <a:ext cx="4358346" cy="861370"/>
        </a:xfrm>
        <a:prstGeom prst="upArrowCallout">
          <a:avLst/>
        </a:prstGeom>
        <a:solidFill>
          <a:schemeClr val="accent2">
            <a:hueOff val="-6553146"/>
            <a:satOff val="-26016"/>
            <a:lumOff val="6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Presentation</a:t>
          </a:r>
          <a:r>
            <a:rPr lang="en-US" sz="1800" kern="1200" dirty="0"/>
            <a:t> – Pitch customer</a:t>
          </a:r>
        </a:p>
      </dsp:txBody>
      <dsp:txXfrm rot="10800000">
        <a:off x="0" y="2559080"/>
        <a:ext cx="4358346" cy="559692"/>
      </dsp:txXfrm>
    </dsp:sp>
    <dsp:sp modelId="{B7EC010A-7975-49D5-ABC6-88EA1DA02E55}">
      <dsp:nvSpPr>
        <dsp:cNvPr id="0" name=""/>
        <dsp:cNvSpPr/>
      </dsp:nvSpPr>
      <dsp:spPr>
        <a:xfrm rot="10800000">
          <a:off x="0" y="1706110"/>
          <a:ext cx="4358346" cy="861370"/>
        </a:xfrm>
        <a:prstGeom prst="upArrowCallout">
          <a:avLst/>
        </a:prstGeom>
        <a:solidFill>
          <a:schemeClr val="accent2">
            <a:hueOff val="-8737527"/>
            <a:satOff val="-34688"/>
            <a:lumOff val="8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Approach</a:t>
          </a:r>
          <a:r>
            <a:rPr lang="en-US" sz="1800" kern="1200" dirty="0"/>
            <a:t> – Contact customer</a:t>
          </a:r>
        </a:p>
      </dsp:txBody>
      <dsp:txXfrm rot="10800000">
        <a:off x="0" y="1706110"/>
        <a:ext cx="4358346" cy="559692"/>
      </dsp:txXfrm>
    </dsp:sp>
    <dsp:sp modelId="{08EA95A2-D4D5-49CA-B3D0-2021C7B944F5}">
      <dsp:nvSpPr>
        <dsp:cNvPr id="0" name=""/>
        <dsp:cNvSpPr/>
      </dsp:nvSpPr>
      <dsp:spPr>
        <a:xfrm rot="10800000">
          <a:off x="0" y="853141"/>
          <a:ext cx="4358346" cy="861370"/>
        </a:xfrm>
        <a:prstGeom prst="upArrowCallout">
          <a:avLst/>
        </a:prstGeom>
        <a:solidFill>
          <a:schemeClr val="accent2">
            <a:hueOff val="-10921909"/>
            <a:satOff val="-43360"/>
            <a:lumOff val="10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Preparation</a:t>
          </a:r>
          <a:r>
            <a:rPr lang="en-US" sz="1800" kern="1200" dirty="0"/>
            <a:t> – Prepare custom presentation</a:t>
          </a:r>
        </a:p>
      </dsp:txBody>
      <dsp:txXfrm rot="10800000">
        <a:off x="0" y="853141"/>
        <a:ext cx="4358346" cy="559692"/>
      </dsp:txXfrm>
    </dsp:sp>
    <dsp:sp modelId="{7AA2F211-025F-4CF8-80E5-925367CF16D9}">
      <dsp:nvSpPr>
        <dsp:cNvPr id="0" name=""/>
        <dsp:cNvSpPr/>
      </dsp:nvSpPr>
      <dsp:spPr>
        <a:xfrm rot="10800000">
          <a:off x="0" y="171"/>
          <a:ext cx="4358346" cy="861370"/>
        </a:xfrm>
        <a:prstGeom prst="upArrowCallout">
          <a:avLst/>
        </a:prstGeom>
        <a:solidFill>
          <a:schemeClr val="accent2">
            <a:hueOff val="-13106291"/>
            <a:satOff val="-52032"/>
            <a:lumOff val="1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Prospecting</a:t>
          </a:r>
          <a:r>
            <a:rPr lang="en-US" sz="1800" kern="1200" dirty="0"/>
            <a:t>- Customer identification </a:t>
          </a:r>
        </a:p>
      </dsp:txBody>
      <dsp:txXfrm rot="10800000">
        <a:off x="0" y="171"/>
        <a:ext cx="4358346" cy="5596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77A0A-C6C7-0F4C-8E27-15D593E73FEC}">
      <dsp:nvSpPr>
        <dsp:cNvPr id="0" name=""/>
        <dsp:cNvSpPr/>
      </dsp:nvSpPr>
      <dsp:spPr>
        <a:xfrm>
          <a:off x="0" y="0"/>
          <a:ext cx="4773168" cy="55138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How a business sells its products or services to a customer</a:t>
          </a:r>
        </a:p>
      </dsp:txBody>
      <dsp:txXfrm>
        <a:off x="0" y="0"/>
        <a:ext cx="4773168" cy="2977469"/>
      </dsp:txXfrm>
    </dsp:sp>
    <dsp:sp modelId="{720580F6-6493-5847-AE2A-7F15C34CE1E3}">
      <dsp:nvSpPr>
        <dsp:cNvPr id="0" name=""/>
        <dsp:cNvSpPr/>
      </dsp:nvSpPr>
      <dsp:spPr>
        <a:xfrm>
          <a:off x="0" y="2867192"/>
          <a:ext cx="2386584" cy="253636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Digita</a:t>
          </a:r>
          <a:r>
            <a:rPr lang="en-US" sz="1600" kern="1200" dirty="0"/>
            <a:t>l sales channels include sales made over the internet.</a:t>
          </a:r>
          <a:br>
            <a:rPr lang="en-US" sz="1600" kern="1200" dirty="0"/>
          </a:br>
          <a:r>
            <a:rPr lang="en-US" sz="1600" kern="1200" dirty="0"/>
            <a:t>Digital sales channels allow a company to reach a greater number of customers. </a:t>
          </a:r>
          <a:br>
            <a:rPr lang="en-US" sz="1600" kern="1200" dirty="0"/>
          </a:br>
          <a:r>
            <a:rPr lang="en-US" sz="1600" kern="1200" dirty="0"/>
            <a:t>One drawback to digital sales channels is the need to pay shipping costs. </a:t>
          </a:r>
        </a:p>
      </dsp:txBody>
      <dsp:txXfrm>
        <a:off x="0" y="2867192"/>
        <a:ext cx="2386584" cy="2536362"/>
      </dsp:txXfrm>
    </dsp:sp>
    <dsp:sp modelId="{436FDE3F-1DFE-7B4D-9090-AA334A55B4DD}">
      <dsp:nvSpPr>
        <dsp:cNvPr id="0" name=""/>
        <dsp:cNvSpPr/>
      </dsp:nvSpPr>
      <dsp:spPr>
        <a:xfrm>
          <a:off x="2386584" y="2867192"/>
          <a:ext cx="2386584" cy="2536362"/>
        </a:xfrm>
        <a:prstGeom prst="rect">
          <a:avLst/>
        </a:prstGeom>
        <a:solidFill>
          <a:schemeClr val="accent2">
            <a:tint val="40000"/>
            <a:alpha val="90000"/>
            <a:hueOff val="-13543059"/>
            <a:satOff val="-38739"/>
            <a:lumOff val="171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3543059"/>
              <a:satOff val="-38739"/>
              <a:lumOff val="17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Physical</a:t>
          </a:r>
          <a:r>
            <a:rPr lang="en-US" sz="1600" kern="1200" dirty="0"/>
            <a:t> sales channels are brick stores where a customer can purchase items. </a:t>
          </a:r>
          <a:br>
            <a:rPr lang="en-US" sz="1600" kern="1200" dirty="0"/>
          </a:br>
          <a:r>
            <a:rPr lang="en-US" sz="1600" kern="1200" dirty="0"/>
            <a:t>This location provides an in-person experience where a customer can interact with employees. </a:t>
          </a:r>
        </a:p>
      </dsp:txBody>
      <dsp:txXfrm>
        <a:off x="2386584" y="2867192"/>
        <a:ext cx="2386584" cy="25363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25C5B-47DE-4107-96AA-69B9AAE93315}">
      <dsp:nvSpPr>
        <dsp:cNvPr id="0" name=""/>
        <dsp:cNvSpPr/>
      </dsp:nvSpPr>
      <dsp:spPr>
        <a:xfrm>
          <a:off x="0" y="466488"/>
          <a:ext cx="2430302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618" tIns="291592" rIns="18861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Cultivate and maintain ongoing positive interactions for customers</a:t>
          </a:r>
        </a:p>
      </dsp:txBody>
      <dsp:txXfrm>
        <a:off x="0" y="466488"/>
        <a:ext cx="2430302" cy="992250"/>
      </dsp:txXfrm>
    </dsp:sp>
    <dsp:sp modelId="{B17B8A76-244C-4693-94EF-6013C15C1713}">
      <dsp:nvSpPr>
        <dsp:cNvPr id="0" name=""/>
        <dsp:cNvSpPr/>
      </dsp:nvSpPr>
      <dsp:spPr>
        <a:xfrm>
          <a:off x="121515" y="3739"/>
          <a:ext cx="2055522" cy="66938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02" tIns="0" rIns="64302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Cultivate and maintain</a:t>
          </a:r>
        </a:p>
      </dsp:txBody>
      <dsp:txXfrm>
        <a:off x="154192" y="36416"/>
        <a:ext cx="1990168" cy="604035"/>
      </dsp:txXfrm>
    </dsp:sp>
    <dsp:sp modelId="{2043A03B-398F-4818-91F2-6F91525C27D4}">
      <dsp:nvSpPr>
        <dsp:cNvPr id="0" name=""/>
        <dsp:cNvSpPr/>
      </dsp:nvSpPr>
      <dsp:spPr>
        <a:xfrm>
          <a:off x="0" y="2002692"/>
          <a:ext cx="2430302" cy="229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618" tIns="291592" rIns="18861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Clear guidelines on how to handle problems or negative feedback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Address by name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Apologize to customer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Empathize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Let them know you are working to solve problem</a:t>
          </a:r>
        </a:p>
      </dsp:txBody>
      <dsp:txXfrm>
        <a:off x="0" y="2002692"/>
        <a:ext cx="2430302" cy="2293200"/>
      </dsp:txXfrm>
    </dsp:sp>
    <dsp:sp modelId="{DB1F8D1E-7A66-4363-AE3D-DDFD07A57458}">
      <dsp:nvSpPr>
        <dsp:cNvPr id="0" name=""/>
        <dsp:cNvSpPr/>
      </dsp:nvSpPr>
      <dsp:spPr>
        <a:xfrm>
          <a:off x="121515" y="1534338"/>
          <a:ext cx="2024169" cy="67499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302" tIns="0" rIns="64302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Clear</a:t>
          </a:r>
        </a:p>
      </dsp:txBody>
      <dsp:txXfrm>
        <a:off x="154465" y="1567288"/>
        <a:ext cx="1958269" cy="609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5CCFD-EA53-4AA4-B771-BA1024343F9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16E2F-6263-4E7F-918A-BFBF681A6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7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slide_zuhwqgckepsgwuzffcmt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slide_zuhwqgckepsgwuzffcmt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lide_oekfbkmljngvfjigncqb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lide_oekfbkmljngvfjigncq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slide_wevyvvszmtmgvvcyltld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slide_wevyvvszmtmgvvcyltl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_vumpzqnzlwavxeeojqtf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_vumpzqnzlwavxeeojqt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_ulbmgktrbffxyricycng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_ulbmgktrbffxyricycng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slide_qfgzdzkriegzrhifqmfc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slide_qfgzdzkriegzrhifqmf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0537E3CA-05CE-6B33-8020-1D34E58C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lide_plpacgfxuamvsazwprif:notes">
            <a:extLst>
              <a:ext uri="{FF2B5EF4-FFF2-40B4-BE49-F238E27FC236}">
                <a16:creationId xmlns:a16="http://schemas.microsoft.com/office/drawing/2014/main" id="{43F9A4B2-4D02-6AE9-B903-3493993C8B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lide_plpacgfxuamvsazwprif:notes">
            <a:extLst>
              <a:ext uri="{FF2B5EF4-FFF2-40B4-BE49-F238E27FC236}">
                <a16:creationId xmlns:a16="http://schemas.microsoft.com/office/drawing/2014/main" id="{A9096A9D-F9F1-AB15-6B38-8397BB0B29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585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lide_plpacgfxuamvsazwprif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lide_plpacgfxuamvsazwpri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slide_pcwrkuoywxbqkapddcmv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slide_pcwrkuoywxbqkapddcmv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slide_tboalchqkqrrbwckknkw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slide_tboalchqkqrrbwckknkw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slide_eudbyepwnvlrdeailqp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slide_eudbyepwnvlrdeailqp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slide_ppzkmqmnswpviodseqou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slide_ppzkmqmnswpviodseqou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slide_jxuhgrrukcoakccoudzk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slide_jxuhgrrukcoakccoudzk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4853-9845-439A-A28A-F00D0C8DA331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7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8ABA-708C-4A4F-8C2A-5B85078F7FBD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4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A900-01B6-495F-A805-C68B43293096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29BF9-8CC1-408E-9DF5-9C0088890459}" type="datetime1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69F-CA5B-4A51-8AA5-BE5CF867BAC9}" type="datetime1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F55-038F-40A3-9852-2BA597AB7372}" type="datetime1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B248-D402-4960-93C8-906107C61CC5}" type="datetime1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54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C988-455C-47ED-AFC3-AF6C587C475A}" type="datetime1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0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7B6C-CAA0-45F1-994E-ABF6F9F79C75}" type="datetime1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6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9DF4-6FFC-4DE7-B111-39E527CA0506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0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CC00-0824-4C37-9289-3BF7ADC1E509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92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0B858-5C4F-4D09-A960-6BFE3E2E072C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88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4830-8F10-4DBD-B743-D1FCAB76EE3A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9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661AF-0CD8-40D9-94F2-64D479490F0E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28DA5-AFE9-470C-9E1E-6B3EB13DA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4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BB3C5-AD5E-4475-80C0-EC4A8FB69C06}" type="datetime1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81F80F-D15B-4C2E-96CE-1774A1CCE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" b="1054"/>
          <a:stretch/>
        </p:blipFill>
        <p:spPr>
          <a:xfrm>
            <a:off x="20" y="655"/>
            <a:ext cx="6086455" cy="4468659"/>
          </a:xfrm>
          <a:prstGeom prst="rect">
            <a:avLst/>
          </a:prstGeom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466372"/>
            <a:ext cx="9143999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464543"/>
            <a:ext cx="6086474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1" y="4466372"/>
            <a:ext cx="9150948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3" y="4466372"/>
            <a:ext cx="3061002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76" y="4486258"/>
            <a:ext cx="9145912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4671871" y="2834156"/>
            <a:ext cx="3118759" cy="3479948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4312E-8EC1-3844-930F-F02938DC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3763" y="5166301"/>
            <a:ext cx="7449519" cy="858742"/>
          </a:xfrm>
        </p:spPr>
        <p:txBody>
          <a:bodyPr anchor="ctr">
            <a:normAutofit fontScale="90000"/>
          </a:bodyPr>
          <a:lstStyle/>
          <a:p>
            <a:r>
              <a:rPr lang="en-US" sz="3900" dirty="0">
                <a:solidFill>
                  <a:srgbClr val="FFFFFF"/>
                </a:solidFill>
              </a:rPr>
              <a:t>Entrepreneurship &amp; Small Business V.2</a:t>
            </a:r>
            <a:br>
              <a:rPr lang="en-US" sz="39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Domain 2 – Marketing and Sales</a:t>
            </a:r>
          </a:p>
        </p:txBody>
      </p:sp>
      <p:pic>
        <p:nvPicPr>
          <p:cNvPr id="8" name="Picture 7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A9F44E9A-6D57-010B-B9B7-4160CE70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10" y="1125896"/>
            <a:ext cx="1898598" cy="25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2 – Lesson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Market Research</a:t>
            </a:r>
          </a:p>
          <a:p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6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8135-9C78-4243-A005-4E3BD0C41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10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 dirty="0"/>
              <a:t>Market Research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A99D4A4-B3EF-BF64-6EB4-CCAD28635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5" b="8214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55E0-2961-49D1-8E15-2D87DEE07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 </a:t>
            </a:r>
            <a:r>
              <a:rPr lang="en-US" sz="2000" b="1" dirty="0"/>
              <a:t>target market </a:t>
            </a:r>
            <a:r>
              <a:rPr lang="en-US" sz="2000" dirty="0"/>
              <a:t>is a </a:t>
            </a:r>
            <a:r>
              <a:rPr lang="en-US" sz="2000" i="1" dirty="0"/>
              <a:t>group of customers that will buy a product or service</a:t>
            </a:r>
            <a:r>
              <a:rPr lang="en-US" sz="2000" dirty="0"/>
              <a:t>. </a:t>
            </a:r>
          </a:p>
          <a:p>
            <a:pPr lvl="1"/>
            <a:r>
              <a:rPr lang="en-US" sz="1600" dirty="0"/>
              <a:t>Helps a business focus on the area they will see most of their sales. </a:t>
            </a:r>
          </a:p>
          <a:p>
            <a:pPr lvl="1"/>
            <a:r>
              <a:rPr lang="en-US" sz="1600" dirty="0"/>
              <a:t>Helps a business determine the price of products and services. </a:t>
            </a:r>
          </a:p>
          <a:p>
            <a:pPr lvl="2"/>
            <a:r>
              <a:rPr lang="en-US" sz="1400" dirty="0"/>
              <a:t>When determining the price, keep in mind the target market and how much they are willing to pay.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5B9BD-0E87-5E3E-849E-8BC683166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6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13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E2FE29-1120-4FE4-9FDA-311CBA66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D926EC-6F88-4D89-9AED-1C4C1AC00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343" y="2"/>
            <a:ext cx="3516474" cy="6857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0685A-6235-45A7-850D-A6F55546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669" y="926649"/>
            <a:ext cx="3311468" cy="5066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BE3671-0C43-4D05-A267-3400AD09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756" y="3758184"/>
            <a:ext cx="1604383" cy="2373963"/>
            <a:chOff x="723679" y="3758184"/>
            <a:chExt cx="2139190" cy="2373963"/>
          </a:xfrm>
        </p:grpSpPr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284BA9C-01AC-48B3-8010-804869A07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6051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3E232F3A-24DA-47FC-A6E7-8347EA07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4630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2B7D041A-D364-4BF2-9F8A-0294D0918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3209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1CB5A6AE-FC55-4655-AE45-5E9A3F328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88940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500BEBAD-632B-4E00-AD16-C6A03CD1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7472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29BEDA70-8722-46C0-A1EB-8CDFEE592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17111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2">
              <a:extLst>
                <a:ext uri="{FF2B5EF4-FFF2-40B4-BE49-F238E27FC236}">
                  <a16:creationId xmlns:a16="http://schemas.microsoft.com/office/drawing/2014/main" id="{3979BE25-E2B2-4CF8-85A1-65AD3E0CF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17495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2C9FF4D0-2F5C-4E54-AC5A-58A6169BA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0284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94E4ABC-1B44-4E4D-9065-F67D887D7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75948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2">
              <a:extLst>
                <a:ext uri="{FF2B5EF4-FFF2-40B4-BE49-F238E27FC236}">
                  <a16:creationId xmlns:a16="http://schemas.microsoft.com/office/drawing/2014/main" id="{FDDFF3EB-39A2-4D3F-AD9F-0CF4409EA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89627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DB732EBE-ED01-4374-8D0C-8AF6E5A5B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04333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2">
              <a:extLst>
                <a:ext uri="{FF2B5EF4-FFF2-40B4-BE49-F238E27FC236}">
                  <a16:creationId xmlns:a16="http://schemas.microsoft.com/office/drawing/2014/main" id="{D22DDEF5-6AF3-4D7C-BC62-4409D396B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3269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2">
              <a:extLst>
                <a:ext uri="{FF2B5EF4-FFF2-40B4-BE49-F238E27FC236}">
                  <a16:creationId xmlns:a16="http://schemas.microsoft.com/office/drawing/2014/main" id="{C376CD22-707A-45BF-B1E0-3F62124A5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4743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2">
              <a:extLst>
                <a:ext uri="{FF2B5EF4-FFF2-40B4-BE49-F238E27FC236}">
                  <a16:creationId xmlns:a16="http://schemas.microsoft.com/office/drawing/2014/main" id="{77D3C970-47FF-4506-B61A-DCAA63289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765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3D0163D1-030C-49AE-83F7-8B6F17D3F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6188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68397BEB-F2C5-49D6-8F17-BC81796A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9104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8C1B7012-AA7A-4E78-965E-ABD7EC337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453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2">
              <a:extLst>
                <a:ext uri="{FF2B5EF4-FFF2-40B4-BE49-F238E27FC236}">
                  <a16:creationId xmlns:a16="http://schemas.microsoft.com/office/drawing/2014/main" id="{ADA7F354-F3A6-49A0-AF9C-EC69C2A31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803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82531391-74CB-4FBD-97B7-D73D91C44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6152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3CD46824-FF3A-460F-8F13-1B2A420A1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501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15EE979E-5456-4D5F-83BF-158EB8B24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944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B5123B19-3717-4BC1-B7CE-C6727099C0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52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59">
              <a:extLst>
                <a:ext uri="{FF2B5EF4-FFF2-40B4-BE49-F238E27FC236}">
                  <a16:creationId xmlns:a16="http://schemas.microsoft.com/office/drawing/2014/main" id="{25F3BA9E-DEA1-4368-A4BE-FB9C9C3506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42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0EFD15C2-3CE6-43C9-AA85-2000C0A6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9173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A7D19408-5ACA-46A3-8FC7-0A2B511B2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3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C39A546E-F35B-4AF5-9F7E-F7CC78DD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743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4C051F4E-E13F-4468-BCAB-379380355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0233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99A94C11-96BF-4E23-9B0F-CCCF0E690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583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2">
              <a:extLst>
                <a:ext uri="{FF2B5EF4-FFF2-40B4-BE49-F238E27FC236}">
                  <a16:creationId xmlns:a16="http://schemas.microsoft.com/office/drawing/2014/main" id="{2C253E13-7D4F-4651-B26F-C9A398426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874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59">
              <a:extLst>
                <a:ext uri="{FF2B5EF4-FFF2-40B4-BE49-F238E27FC236}">
                  <a16:creationId xmlns:a16="http://schemas.microsoft.com/office/drawing/2014/main" id="{6C607944-C3DA-49D0-B76C-ECF13B2E8D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095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2">
              <a:extLst>
                <a:ext uri="{FF2B5EF4-FFF2-40B4-BE49-F238E27FC236}">
                  <a16:creationId xmlns:a16="http://schemas.microsoft.com/office/drawing/2014/main" id="{A044E8D2-BE36-4B3B-BF61-A4ED4D637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444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08C4C63A-4388-4C37-9D9C-5C1F9925C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5794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14866A3A-FA92-4434-98E9-418FEC9B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143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AF97CA9B-731E-47BF-B724-E6CD2C915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585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6">
              <a:extLst>
                <a:ext uri="{FF2B5EF4-FFF2-40B4-BE49-F238E27FC236}">
                  <a16:creationId xmlns:a16="http://schemas.microsoft.com/office/drawing/2014/main" id="{B9B7DB1A-1165-4D7C-95DC-D710F20E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49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59">
              <a:extLst>
                <a:ext uri="{FF2B5EF4-FFF2-40B4-BE49-F238E27FC236}">
                  <a16:creationId xmlns:a16="http://schemas.microsoft.com/office/drawing/2014/main" id="{737B22B9-9D11-4F36-9B12-FB41FBA4E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067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2">
              <a:extLst>
                <a:ext uri="{FF2B5EF4-FFF2-40B4-BE49-F238E27FC236}">
                  <a16:creationId xmlns:a16="http://schemas.microsoft.com/office/drawing/2014/main" id="{FBCEABA9-0D42-4E75-BBFB-8374262E8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2">
              <a:extLst>
                <a:ext uri="{FF2B5EF4-FFF2-40B4-BE49-F238E27FC236}">
                  <a16:creationId xmlns:a16="http://schemas.microsoft.com/office/drawing/2014/main" id="{66428691-A429-4D5E-AE96-E43B6F0E2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0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9">
              <a:extLst>
                <a:ext uri="{FF2B5EF4-FFF2-40B4-BE49-F238E27FC236}">
                  <a16:creationId xmlns:a16="http://schemas.microsoft.com/office/drawing/2014/main" id="{5BCC330F-9915-4B86-97E9-BA49CBFEC0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384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4">
              <a:extLst>
                <a:ext uri="{FF2B5EF4-FFF2-40B4-BE49-F238E27FC236}">
                  <a16:creationId xmlns:a16="http://schemas.microsoft.com/office/drawing/2014/main" id="{9A1A7FCA-8137-4FF0-9940-FB481BFD2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79875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6">
              <a:extLst>
                <a:ext uri="{FF2B5EF4-FFF2-40B4-BE49-F238E27FC236}">
                  <a16:creationId xmlns:a16="http://schemas.microsoft.com/office/drawing/2014/main" id="{3A9167A0-5576-4F2F-B5FE-431186597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224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01F210-E472-4184-A8AE-05F2F03AC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73" y="1321743"/>
            <a:ext cx="2840612" cy="4277890"/>
          </a:xfrm>
        </p:spPr>
        <p:txBody>
          <a:bodyPr anchor="ctr"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Market Research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3F107F-9294-4679-B247-91D8556A6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05012" y="44817"/>
            <a:ext cx="174976" cy="772404"/>
            <a:chOff x="11873418" y="44817"/>
            <a:chExt cx="233303" cy="772404"/>
          </a:xfrm>
        </p:grpSpPr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20F93971-D547-4C36-A076-D57249994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3605" y="461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012A36A9-DFAE-4F57-9711-172E65EDA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115" y="46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8B6B96C8-D832-4071-A5D2-1F11CBF9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6">
              <a:extLst>
                <a:ext uri="{FF2B5EF4-FFF2-40B4-BE49-F238E27FC236}">
                  <a16:creationId xmlns:a16="http://schemas.microsoft.com/office/drawing/2014/main" id="{0FF1DEB5-31F1-464D-BDB3-EFE620642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4">
              <a:extLst>
                <a:ext uri="{FF2B5EF4-FFF2-40B4-BE49-F238E27FC236}">
                  <a16:creationId xmlns:a16="http://schemas.microsoft.com/office/drawing/2014/main" id="{96B80410-DC2C-4DFC-B52E-CC5E6788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6">
              <a:extLst>
                <a:ext uri="{FF2B5EF4-FFF2-40B4-BE49-F238E27FC236}">
                  <a16:creationId xmlns:a16="http://schemas.microsoft.com/office/drawing/2014/main" id="{9CE51CA3-95B8-44B4-B784-CE35A844D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FA1EB8B0-6221-4A35-A5F2-46E9A78CB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6">
              <a:extLst>
                <a:ext uri="{FF2B5EF4-FFF2-40B4-BE49-F238E27FC236}">
                  <a16:creationId xmlns:a16="http://schemas.microsoft.com/office/drawing/2014/main" id="{FDA530E1-5E88-4861-8642-F5B6A715B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854D2927-5C3A-424C-B30D-6048719C8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A782D-CE07-499E-81BB-3F6D2E7EF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BDEBE12E-1915-4596-A0A7-9C61CAF8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4FBDEF84-1447-47C6-998D-A35B78E0C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24126-F976-4B2B-BDA8-D410A7F4F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4519" y="1188719"/>
            <a:ext cx="4170990" cy="4804465"/>
          </a:xfrm>
        </p:spPr>
        <p:txBody>
          <a:bodyPr anchor="ctr">
            <a:normAutofit/>
          </a:bodyPr>
          <a:lstStyle/>
          <a:p>
            <a:r>
              <a:rPr lang="en-US" sz="1700"/>
              <a:t>A </a:t>
            </a:r>
            <a:r>
              <a:rPr lang="en-US" sz="1700" b="1"/>
              <a:t>value proposition </a:t>
            </a:r>
            <a:r>
              <a:rPr lang="en-US" sz="1700"/>
              <a:t>states why a customer should do business with a company. </a:t>
            </a:r>
          </a:p>
          <a:p>
            <a:pPr marL="234950" indent="0" defTabSz="114300">
              <a:buNone/>
            </a:pPr>
            <a:r>
              <a:rPr lang="en-US" sz="1700"/>
              <a:t>It conveys the value of products and services to customers.</a:t>
            </a:r>
          </a:p>
          <a:p>
            <a:r>
              <a:rPr lang="en-US" sz="1700"/>
              <a:t>When determining target markets, it is important to use trusted data sources to get accurate information. </a:t>
            </a:r>
          </a:p>
          <a:p>
            <a:r>
              <a:rPr lang="en-US" sz="1700" b="1"/>
              <a:t>Primary data </a:t>
            </a:r>
            <a:r>
              <a:rPr lang="en-US" sz="1700"/>
              <a:t>comes from first-hand accounts, such as interviews and surveys, and is more accurate and reliable. </a:t>
            </a:r>
          </a:p>
          <a:p>
            <a:r>
              <a:rPr lang="en-US" sz="1700" b="1"/>
              <a:t>Secondary data</a:t>
            </a:r>
            <a:r>
              <a:rPr lang="en-US" sz="1700"/>
              <a:t>, such as articles or academic journals, interprets primary data and often includes personal bias</a:t>
            </a:r>
            <a:br>
              <a:rPr lang="en-US" sz="1700"/>
            </a:br>
            <a:endParaRPr lang="en-US" sz="17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5996B-1D4B-A72B-91DD-C25C800C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88506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11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BF5284-7AF2-4C12-BF15-8DC97D45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Evaluating Competition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FC421C-6A42-F58C-206C-BBA1DCDDF3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964960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B0CAC-1A84-5090-64F6-3FDE9FB8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8922" y="650913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47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69CECB-0453-45A5-8C63-0F23104DC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62975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Evaluating Competition / SWOT Analysis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4A9E7D-8B8D-0E76-53EC-0F7952B81B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955778"/>
              </p:ext>
            </p:extLst>
          </p:nvPr>
        </p:nvGraphicFramePr>
        <p:xfrm>
          <a:off x="678451" y="2892494"/>
          <a:ext cx="7783830" cy="3316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0ECEDB-5548-07FA-888C-56E08264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9" y="647588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53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What is SWOT Analysis?</a:t>
            </a:r>
            <a:endParaRPr sz="2500"/>
          </a:p>
        </p:txBody>
      </p:sp>
      <p:sp>
        <p:nvSpPr>
          <p:cNvPr id="90" name="Google Shape;90;p19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Question: Why is SWOT analysis important for businesses?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Systematic way to evaluate business position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Examines internal and external factors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Helps in strategic planning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SWOT: Strengths</a:t>
            </a:r>
            <a:endParaRPr sz="2500"/>
          </a:p>
        </p:txBody>
      </p:sp>
      <p:sp>
        <p:nvSpPr>
          <p:cNvPr id="96" name="Google Shape;96;p20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Internal positive attributes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Competitive advantages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Core competencies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Unique resources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SWOT: Weaknesses</a:t>
            </a:r>
            <a:endParaRPr sz="2500"/>
          </a:p>
        </p:txBody>
      </p:sp>
      <p:sp>
        <p:nvSpPr>
          <p:cNvPr id="102" name="Google Shape;102;p21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Areas lacking resources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Financial limitations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Operational challenges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Need for improvement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SWOT: Opportunities</a:t>
            </a:r>
            <a:endParaRPr sz="2500"/>
          </a:p>
        </p:txBody>
      </p:sp>
      <p:sp>
        <p:nvSpPr>
          <p:cNvPr id="108" name="Google Shape;108;p22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External factors to leverage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Market trends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New technologies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Customer needs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SWOT: Threats</a:t>
            </a:r>
            <a:endParaRPr sz="2500"/>
          </a:p>
        </p:txBody>
      </p:sp>
      <p:sp>
        <p:nvSpPr>
          <p:cNvPr id="114" name="Google Shape;114;p23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External challenges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Competitive pressures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Market changes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Economic factors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2 – Lesson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Aspects of Marketing Process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7AF2-BF44-7B15-A1BA-8D6ABADD7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21548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9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7ED1C-2BF2-4963-99A9-697CD810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Marketing Platforms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D267BA-F1D4-C733-190B-DB7EFAB640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882507"/>
              </p:ext>
            </p:extLst>
          </p:nvPr>
        </p:nvGraphicFramePr>
        <p:xfrm>
          <a:off x="3903639" y="88500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9839C-D2BA-18CB-EEBB-D3E3C3036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76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7ED1C-2BF2-4963-99A9-697CD810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Marketing Platforms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2C3B9FF1-7F8D-64A5-A021-81497BBD67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62904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A8740-05E0-F504-8AB7-AB80588E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1" y="650913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6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DB3AC5-957A-46AE-A626-6A215070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en-US" sz="4500"/>
              <a:t>Market Segments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76D9E3-E245-A80D-752A-142575285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417432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6715D1-ABA2-AA77-4424-1E96016F4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3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34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F4400-7DE2-4578-99BC-AB8B65BE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Customer Acquisition Costs (CAC)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DAAC85-70F2-129F-0D41-AE3F7558F9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4924"/>
              </p:ext>
            </p:extLst>
          </p:nvPr>
        </p:nvGraphicFramePr>
        <p:xfrm>
          <a:off x="697270" y="2436988"/>
          <a:ext cx="8195871" cy="302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lus Sign 6">
            <a:extLst>
              <a:ext uri="{FF2B5EF4-FFF2-40B4-BE49-F238E27FC236}">
                <a16:creationId xmlns:a16="http://schemas.microsoft.com/office/drawing/2014/main" id="{24C6AC00-1A42-3D52-BEF4-0B774AE03D07}"/>
              </a:ext>
            </a:extLst>
          </p:cNvPr>
          <p:cNvSpPr/>
          <p:nvPr/>
        </p:nvSpPr>
        <p:spPr>
          <a:xfrm>
            <a:off x="2172143" y="3423496"/>
            <a:ext cx="384587" cy="35457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E0F9BB93-0FB0-BBF7-6F5F-32C0F6176BAA}"/>
              </a:ext>
            </a:extLst>
          </p:cNvPr>
          <p:cNvSpPr/>
          <p:nvPr/>
        </p:nvSpPr>
        <p:spPr>
          <a:xfrm rot="4299592">
            <a:off x="2613288" y="3039224"/>
            <a:ext cx="1425820" cy="1066193"/>
          </a:xfrm>
          <a:prstGeom prst="arc">
            <a:avLst>
              <a:gd name="adj1" fmla="val 13359758"/>
              <a:gd name="adj2" fmla="val 0"/>
            </a:avLst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C2F447B5-E8DC-1ED3-0FF9-BD165EA91367}"/>
              </a:ext>
            </a:extLst>
          </p:cNvPr>
          <p:cNvSpPr/>
          <p:nvPr/>
        </p:nvSpPr>
        <p:spPr>
          <a:xfrm rot="15041186">
            <a:off x="565455" y="3136253"/>
            <a:ext cx="1425820" cy="1066193"/>
          </a:xfrm>
          <a:prstGeom prst="arc">
            <a:avLst>
              <a:gd name="adj1" fmla="val 13359758"/>
              <a:gd name="adj2" fmla="val 0"/>
            </a:avLst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8ABACAE-62BE-B7D2-3A74-16BD9A226950}"/>
              </a:ext>
            </a:extLst>
          </p:cNvPr>
          <p:cNvCxnSpPr/>
          <p:nvPr/>
        </p:nvCxnSpPr>
        <p:spPr>
          <a:xfrm flipV="1">
            <a:off x="4129460" y="2970609"/>
            <a:ext cx="442540" cy="1397479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quals 20">
            <a:extLst>
              <a:ext uri="{FF2B5EF4-FFF2-40B4-BE49-F238E27FC236}">
                <a16:creationId xmlns:a16="http://schemas.microsoft.com/office/drawing/2014/main" id="{B9988A69-EA29-AD10-C229-74CB9B4A8628}"/>
              </a:ext>
            </a:extLst>
          </p:cNvPr>
          <p:cNvSpPr/>
          <p:nvPr/>
        </p:nvSpPr>
        <p:spPr>
          <a:xfrm>
            <a:off x="6529317" y="3396128"/>
            <a:ext cx="442540" cy="40930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B61065-5E98-77CA-31DF-6B3169AAE39F}"/>
              </a:ext>
            </a:extLst>
          </p:cNvPr>
          <p:cNvSpPr txBox="1"/>
          <p:nvPr/>
        </p:nvSpPr>
        <p:spPr>
          <a:xfrm>
            <a:off x="534800" y="5110312"/>
            <a:ext cx="802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formula to determine CAC is marketing expense plus (+) sales expense divided by (/) the number of new customers for the period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1243BDC-FB90-0B5E-B53E-74047DDAA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0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0142C2-62BB-46B9-B551-D03150E17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7" y="776087"/>
            <a:ext cx="762975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Customer Retention Costs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143512-ECE4-AB4A-FD15-2CA2F3BCDE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48628"/>
              </p:ext>
            </p:extLst>
          </p:nvPr>
        </p:nvGraphicFramePr>
        <p:xfrm>
          <a:off x="678450" y="3014271"/>
          <a:ext cx="7783830" cy="292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50073-942C-BA28-AA1B-E776234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9" y="6485313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58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5BADA2A-AEAA-95C0-50C7-DDEBC234B1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29" r="22074"/>
          <a:stretch/>
        </p:blipFill>
        <p:spPr>
          <a:xfrm>
            <a:off x="-5524" y="10"/>
            <a:ext cx="3641692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5148" y="407987"/>
            <a:ext cx="2240924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372FE7-9B38-49CC-B8D1-05353FCD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286" y="407987"/>
            <a:ext cx="4291113" cy="1325563"/>
          </a:xfrm>
        </p:spPr>
        <p:txBody>
          <a:bodyPr>
            <a:normAutofit/>
          </a:bodyPr>
          <a:lstStyle/>
          <a:p>
            <a:r>
              <a:rPr lang="en-US"/>
              <a:t>Marketing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CB81C4-AEBE-0A23-E868-1D84CC3E7A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535553"/>
              </p:ext>
            </p:extLst>
          </p:nvPr>
        </p:nvGraphicFramePr>
        <p:xfrm>
          <a:off x="4370286" y="1868487"/>
          <a:ext cx="429111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1D4418-0DFE-4E91-8A0D-C04EC70B4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64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CB24D-0E30-4C5D-BFCE-09C95A8E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Marketing Plan –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F474E6-D44D-9091-18F3-24E9F471AF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995789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75470-2D38-2915-523F-3156987E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501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17566-FDE2-4EE0-88B0-E08B2D275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4 P’s Marketing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6F2EEB-8777-398B-8ED0-BDBC71A69F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601080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86033-4906-48CA-D554-9D34CC61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68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/>
              <a:t>Pricing Strategies</a:t>
            </a:r>
            <a:endParaRPr sz="2500"/>
          </a:p>
        </p:txBody>
      </p:sp>
      <p:sp>
        <p:nvSpPr>
          <p:cNvPr id="72" name="Google Shape;72;p16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Critical business decision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Must cover costs while remaining competitive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Affects positioning and perception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Impacts profit margins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2 – Lesson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kern="120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Sales Channels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E52B9-4380-F2C2-2F35-CA870D52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00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3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5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912768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9CA272-3F21-472B-874A-F7E6335A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73770"/>
            <a:ext cx="2415246" cy="2027227"/>
          </a:xfrm>
        </p:spPr>
        <p:txBody>
          <a:bodyPr anchor="t">
            <a:normAutofit/>
          </a:bodyPr>
          <a:lstStyle/>
          <a:p>
            <a:r>
              <a:rPr lang="en-US" sz="4700">
                <a:solidFill>
                  <a:srgbClr val="FFFFFF"/>
                </a:solidFill>
              </a:rPr>
              <a:t>Sales Process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0FB07DB5-20A3-5F9C-3ACB-6C4AEF886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491185"/>
              </p:ext>
            </p:extLst>
          </p:nvPr>
        </p:nvGraphicFramePr>
        <p:xfrm>
          <a:off x="4157004" y="541606"/>
          <a:ext cx="4358346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7A4A02-A367-3073-7F0E-EA8FDB1B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47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C867DC86-DCBD-70DB-1A45-8A4CE1D3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>
            <a:extLst>
              <a:ext uri="{FF2B5EF4-FFF2-40B4-BE49-F238E27FC236}">
                <a16:creationId xmlns:a16="http://schemas.microsoft.com/office/drawing/2014/main" id="{45FE5A55-7929-743B-786A-486F74F9525C}"/>
              </a:ext>
            </a:extLst>
          </p:cNvPr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1: Prospecting</a:t>
            </a:r>
            <a:endParaRPr sz="2500" dirty="0"/>
          </a:p>
        </p:txBody>
      </p:sp>
      <p:sp>
        <p:nvSpPr>
          <p:cNvPr id="126" name="Google Shape;126;p25">
            <a:extLst>
              <a:ext uri="{FF2B5EF4-FFF2-40B4-BE49-F238E27FC236}">
                <a16:creationId xmlns:a16="http://schemas.microsoft.com/office/drawing/2014/main" id="{12A3E3A5-4E3C-CF2A-6DB7-3FD537D2C2DF}"/>
              </a:ext>
            </a:extLst>
          </p:cNvPr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Research prospects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Understand their needs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Prepare materials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Set objectives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6112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2: Preparation</a:t>
            </a:r>
            <a:endParaRPr sz="2500" dirty="0"/>
          </a:p>
        </p:txBody>
      </p:sp>
      <p:sp>
        <p:nvSpPr>
          <p:cNvPr id="126" name="Google Shape;126;p25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 dirty="0"/>
              <a:t>Prepare materials</a:t>
            </a:r>
            <a:endParaRPr dirty="0"/>
          </a:p>
          <a:p>
            <a:pPr marL="457200" indent="-342900">
              <a:buSzPts val="1800"/>
              <a:buChar char="●"/>
            </a:pPr>
            <a:r>
              <a:rPr lang="en" dirty="0"/>
              <a:t>Set objectives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3: Approach</a:t>
            </a:r>
            <a:endParaRPr sz="2500" dirty="0"/>
          </a:p>
        </p:txBody>
      </p:sp>
      <p:sp>
        <p:nvSpPr>
          <p:cNvPr id="132" name="Google Shape;132;p26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Initial contact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Building rapport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Creating interest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Establishing trust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4: Presentation</a:t>
            </a:r>
            <a:endParaRPr sz="2500" dirty="0"/>
          </a:p>
        </p:txBody>
      </p:sp>
      <p:sp>
        <p:nvSpPr>
          <p:cNvPr id="138" name="Google Shape;138;p27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Demonstrate value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Address needs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Show benefits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Engage customer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5: Handling Objections</a:t>
            </a:r>
            <a:endParaRPr sz="2500" dirty="0"/>
          </a:p>
        </p:txBody>
      </p:sp>
      <p:sp>
        <p:nvSpPr>
          <p:cNvPr id="144" name="Google Shape;144;p28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Listen actively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Understand concerns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Provide solutions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Stay positive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6: Closing</a:t>
            </a:r>
            <a:endParaRPr sz="2500" dirty="0"/>
          </a:p>
        </p:txBody>
      </p:sp>
      <p:sp>
        <p:nvSpPr>
          <p:cNvPr id="150" name="Google Shape;150;p29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Ask for the sale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Confirm details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Address final concerns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Complete transaction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/>
        </p:nvSpPr>
        <p:spPr>
          <a:xfrm>
            <a:off x="317500" y="12636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500" dirty="0"/>
              <a:t>Step 7: Follow-up</a:t>
            </a:r>
            <a:endParaRPr sz="2500" dirty="0"/>
          </a:p>
        </p:txBody>
      </p:sp>
      <p:sp>
        <p:nvSpPr>
          <p:cNvPr id="156" name="Google Shape;156;p30"/>
          <p:cNvSpPr txBox="1"/>
          <p:nvPr/>
        </p:nvSpPr>
        <p:spPr>
          <a:xfrm>
            <a:off x="269875" y="20002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SzPts val="1800"/>
              <a:buChar char="●"/>
            </a:pPr>
            <a:r>
              <a:rPr lang="en"/>
              <a:t>Maintain relationship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Ensure satisfaction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Seek referrals</a:t>
            </a:r>
            <a:endParaRPr/>
          </a:p>
          <a:p>
            <a:pPr marL="457200" indent="-342900">
              <a:buSzPts val="1800"/>
              <a:buChar char="●"/>
            </a:pPr>
            <a:r>
              <a:rPr lang="en"/>
              <a:t>Build loyalty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726577-0D62-4090-A080-9306468F8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500"/>
              <a:t>Sales Channel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C3D748-846E-8B2D-3997-9C1D4C802B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737480"/>
              </p:ext>
            </p:extLst>
          </p:nvPr>
        </p:nvGraphicFramePr>
        <p:xfrm>
          <a:off x="3977640" y="676656"/>
          <a:ext cx="4773168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7BAB63-10C1-EC49-0737-BABF698F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3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CBFAD-B616-4245-99B2-E2F596F01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798" y="305557"/>
            <a:ext cx="2318706" cy="1235776"/>
          </a:xfrm>
        </p:spPr>
        <p:txBody>
          <a:bodyPr anchor="b">
            <a:normAutofit/>
          </a:bodyPr>
          <a:lstStyle/>
          <a:p>
            <a:r>
              <a:rPr lang="en-US" sz="3500" dirty="0"/>
              <a:t>Customer Service</a:t>
            </a:r>
          </a:p>
        </p:txBody>
      </p:sp>
      <p:pic>
        <p:nvPicPr>
          <p:cNvPr id="4" name="Picture 3" descr="Person assisting customer">
            <a:extLst>
              <a:ext uri="{FF2B5EF4-FFF2-40B4-BE49-F238E27FC236}">
                <a16:creationId xmlns:a16="http://schemas.microsoft.com/office/drawing/2014/main" id="{A2EB3350-CB60-15D1-F527-C1D4005E5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0" r="10832" b="-1"/>
          <a:stretch/>
        </p:blipFill>
        <p:spPr>
          <a:xfrm>
            <a:off x="21" y="431"/>
            <a:ext cx="6086452" cy="640831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B949521B-52DD-4091-B1A3-55455A420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493040"/>
              </p:ext>
            </p:extLst>
          </p:nvPr>
        </p:nvGraphicFramePr>
        <p:xfrm>
          <a:off x="6370798" y="1802588"/>
          <a:ext cx="2430302" cy="4299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D891E-83B8-6A8D-8AEF-AE145D32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2899" y="648604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8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4472C4"/>
      </a:accent2>
      <a:accent3>
        <a:srgbClr val="A5A5A5"/>
      </a:accent3>
      <a:accent4>
        <a:srgbClr val="9CC3E5"/>
      </a:accent4>
      <a:accent5>
        <a:srgbClr val="5B9BD5"/>
      </a:accent5>
      <a:accent6>
        <a:srgbClr val="8496B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4472C4"/>
      </a:accent4>
      <a:accent5>
        <a:srgbClr val="4472C4"/>
      </a:accent5>
      <a:accent6>
        <a:srgbClr val="4454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5FFC673BD23948B6C771D1D6C9ABEF" ma:contentTypeVersion="16" ma:contentTypeDescription="Create a new document." ma:contentTypeScope="" ma:versionID="a09eb0ed0073f725fc216b68e53228df">
  <xsd:schema xmlns:xsd="http://www.w3.org/2001/XMLSchema" xmlns:xs="http://www.w3.org/2001/XMLSchema" xmlns:p="http://schemas.microsoft.com/office/2006/metadata/properties" xmlns:ns2="e4c8239d-f790-4610-a3a9-8078f57d115a" xmlns:ns3="e3379b5f-2cbd-4b5a-9ff4-4967b263e271" targetNamespace="http://schemas.microsoft.com/office/2006/metadata/properties" ma:root="true" ma:fieldsID="22b0c43b49561b8cd28c7920da26945e" ns2:_="" ns3:_="">
    <xsd:import namespace="e4c8239d-f790-4610-a3a9-8078f57d115a"/>
    <xsd:import namespace="e3379b5f-2cbd-4b5a-9ff4-4967b263e2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8239d-f790-4610-a3a9-8078f57d1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db4da6-8dc2-4389-ad6d-c953cbf8d6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79b5f-2cbd-4b5a-9ff4-4967b263e27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dd62e39-4b7e-4dd7-a27f-da3e32db3afe}" ma:internalName="TaxCatchAll" ma:showField="CatchAllData" ma:web="e3379b5f-2cbd-4b5a-9ff4-4967b263e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379b5f-2cbd-4b5a-9ff4-4967b263e271" xsi:nil="true"/>
    <lcf76f155ced4ddcb4097134ff3c332f xmlns="e4c8239d-f790-4610-a3a9-8078f57d115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E5826E-62BB-45AF-BA39-EBB6EB2C66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c8239d-f790-4610-a3a9-8078f57d115a"/>
    <ds:schemaRef ds:uri="e3379b5f-2cbd-4b5a-9ff4-4967b263e2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DB1C6C-E45D-41CA-995A-632C9E6C1A39}">
  <ds:schemaRefs>
    <ds:schemaRef ds:uri="http://schemas.microsoft.com/office/2006/metadata/properties"/>
    <ds:schemaRef ds:uri="http://schemas.microsoft.com/office/infopath/2007/PartnerControls"/>
    <ds:schemaRef ds:uri="e3379b5f-2cbd-4b5a-9ff4-4967b263e271"/>
    <ds:schemaRef ds:uri="e4c8239d-f790-4610-a3a9-8078f57d115a"/>
  </ds:schemaRefs>
</ds:datastoreItem>
</file>

<file path=customXml/itemProps3.xml><?xml version="1.0" encoding="utf-8"?>
<ds:datastoreItem xmlns:ds="http://schemas.openxmlformats.org/officeDocument/2006/customXml" ds:itemID="{3E05FF5D-F42D-4DB8-B7E5-B3A38344A6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1231</Words>
  <Application>Microsoft Office PowerPoint</Application>
  <PresentationFormat>On-screen Show (4:3)</PresentationFormat>
  <Paragraphs>176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Office Theme</vt:lpstr>
      <vt:lpstr>Entrepreneurship &amp; Small Business V.2 Domain 2 – Marketing and Sales</vt:lpstr>
      <vt:lpstr>Domain 2 – Lesson 1</vt:lpstr>
      <vt:lpstr>Market Research</vt:lpstr>
      <vt:lpstr>Market Research</vt:lpstr>
      <vt:lpstr>Evaluating Competition</vt:lpstr>
      <vt:lpstr>Evaluating Competition / SWOT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Domain 2 – Lesson 2</vt:lpstr>
      <vt:lpstr>Marketing Platforms</vt:lpstr>
      <vt:lpstr>Marketing Platforms</vt:lpstr>
      <vt:lpstr>Market Segments</vt:lpstr>
      <vt:lpstr>Customer Acquisition Costs (CAC)</vt:lpstr>
      <vt:lpstr>Customer Retention Costs</vt:lpstr>
      <vt:lpstr>Marketing Plan</vt:lpstr>
      <vt:lpstr>Marketing Plan – </vt:lpstr>
      <vt:lpstr>4 P’s Marketing</vt:lpstr>
      <vt:lpstr>PowerPoint Presentation</vt:lpstr>
      <vt:lpstr>Domain 2 – Lesson 3</vt:lpstr>
      <vt:lpstr>Sales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Sales Channel</vt:lpstr>
      <vt:lpstr>Customer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&amp; Sales</dc:title>
  <dc:creator>James Black</dc:creator>
  <cp:lastModifiedBy>Trina Schmidt</cp:lastModifiedBy>
  <cp:revision>12</cp:revision>
  <dcterms:created xsi:type="dcterms:W3CDTF">2022-10-25T15:53:53Z</dcterms:created>
  <dcterms:modified xsi:type="dcterms:W3CDTF">2025-02-27T16:08:00Z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0x0101007F5FFC673BD23948B6C771D1D6C9ABEF</vt:lpwstr>
  </property>
</Properties>
</file>