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handoutMasterIdLst>
    <p:handoutMasterId r:id="rId28"/>
  </p:handoutMasterIdLst>
  <p:sldIdLst>
    <p:sldId id="259" r:id="rId2"/>
    <p:sldId id="256" r:id="rId3"/>
    <p:sldId id="260" r:id="rId4"/>
    <p:sldId id="277" r:id="rId5"/>
    <p:sldId id="278" r:id="rId6"/>
    <p:sldId id="279" r:id="rId7"/>
    <p:sldId id="261" r:id="rId8"/>
    <p:sldId id="262" r:id="rId9"/>
    <p:sldId id="257" r:id="rId10"/>
    <p:sldId id="258" r:id="rId11"/>
    <p:sldId id="263" r:id="rId12"/>
    <p:sldId id="275" r:id="rId13"/>
    <p:sldId id="274" r:id="rId14"/>
    <p:sldId id="280" r:id="rId15"/>
    <p:sldId id="282" r:id="rId16"/>
    <p:sldId id="281" r:id="rId17"/>
    <p:sldId id="283" r:id="rId18"/>
    <p:sldId id="265" r:id="rId19"/>
    <p:sldId id="267" r:id="rId20"/>
    <p:sldId id="268" r:id="rId21"/>
    <p:sldId id="269" r:id="rId22"/>
    <p:sldId id="270" r:id="rId23"/>
    <p:sldId id="276" r:id="rId24"/>
    <p:sldId id="271" r:id="rId25"/>
    <p:sldId id="273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2860C9-0FB0-4D61-A6B6-446294A5C8A7}" v="31" dt="2023-06-15T19:45:22.5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 varScale="1">
        <p:scale>
          <a:sx n="82" d="100"/>
          <a:sy n="82" d="100"/>
        </p:scale>
        <p:origin x="1459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37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36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mberly Johnson" userId="1c7e627b-c7a0-4e25-9e73-fe821d7106fb" providerId="ADAL" clId="{3A9B4F6F-ACBD-4DC6-A48C-B4B0EE42B880}"/>
    <pc:docChg chg="modSld">
      <pc:chgData name="Kimberly Johnson" userId="1c7e627b-c7a0-4e25-9e73-fe821d7106fb" providerId="ADAL" clId="{3A9B4F6F-ACBD-4DC6-A48C-B4B0EE42B880}" dt="2023-06-13T15:34:28.732" v="1"/>
      <pc:docMkLst>
        <pc:docMk/>
      </pc:docMkLst>
      <pc:sldChg chg="modSp mod">
        <pc:chgData name="Kimberly Johnson" userId="1c7e627b-c7a0-4e25-9e73-fe821d7106fb" providerId="ADAL" clId="{3A9B4F6F-ACBD-4DC6-A48C-B4B0EE42B880}" dt="2023-06-13T15:34:28.732" v="1"/>
        <pc:sldMkLst>
          <pc:docMk/>
          <pc:sldMk cId="3747862570" sldId="256"/>
        </pc:sldMkLst>
        <pc:spChg chg="mod">
          <ac:chgData name="Kimberly Johnson" userId="1c7e627b-c7a0-4e25-9e73-fe821d7106fb" providerId="ADAL" clId="{3A9B4F6F-ACBD-4DC6-A48C-B4B0EE42B880}" dt="2023-06-13T15:34:28.732" v="1"/>
          <ac:spMkLst>
            <pc:docMk/>
            <pc:sldMk cId="3747862570" sldId="256"/>
            <ac:spMk id="3" creationId="{DB33C7E5-B320-A552-5E18-094B6E23B313}"/>
          </ac:spMkLst>
        </pc:spChg>
      </pc:sldChg>
    </pc:docChg>
  </pc:docChgLst>
  <pc:docChgLst>
    <pc:chgData name="Natasha Nelson" userId="3ed1f6f9-a271-4006-b478-e6406211cdbf" providerId="ADAL" clId="{C62860C9-0FB0-4D61-A6B6-446294A5C8A7}"/>
    <pc:docChg chg="undo custSel modSld">
      <pc:chgData name="Natasha Nelson" userId="3ed1f6f9-a271-4006-b478-e6406211cdbf" providerId="ADAL" clId="{C62860C9-0FB0-4D61-A6B6-446294A5C8A7}" dt="2023-06-15T19:45:22.537" v="102" actId="20577"/>
      <pc:docMkLst>
        <pc:docMk/>
      </pc:docMkLst>
      <pc:sldChg chg="modSp mod">
        <pc:chgData name="Natasha Nelson" userId="3ed1f6f9-a271-4006-b478-e6406211cdbf" providerId="ADAL" clId="{C62860C9-0FB0-4D61-A6B6-446294A5C8A7}" dt="2023-06-15T12:26:11.305" v="81" actId="20577"/>
        <pc:sldMkLst>
          <pc:docMk/>
          <pc:sldMk cId="3747862570" sldId="256"/>
        </pc:sldMkLst>
        <pc:spChg chg="mod">
          <ac:chgData name="Natasha Nelson" userId="3ed1f6f9-a271-4006-b478-e6406211cdbf" providerId="ADAL" clId="{C62860C9-0FB0-4D61-A6B6-446294A5C8A7}" dt="2023-06-15T12:26:11.305" v="81" actId="20577"/>
          <ac:spMkLst>
            <pc:docMk/>
            <pc:sldMk cId="3747862570" sldId="256"/>
            <ac:spMk id="4" creationId="{7CCC0AFF-2EA1-4607-90C7-F44A8994F719}"/>
          </ac:spMkLst>
        </pc:spChg>
      </pc:sldChg>
      <pc:sldChg chg="modSp mod">
        <pc:chgData name="Natasha Nelson" userId="3ed1f6f9-a271-4006-b478-e6406211cdbf" providerId="ADAL" clId="{C62860C9-0FB0-4D61-A6B6-446294A5C8A7}" dt="2023-06-15T12:28:46.759" v="91" actId="122"/>
        <pc:sldMkLst>
          <pc:docMk/>
          <pc:sldMk cId="2457145326" sldId="257"/>
        </pc:sldMkLst>
        <pc:spChg chg="mod">
          <ac:chgData name="Natasha Nelson" userId="3ed1f6f9-a271-4006-b478-e6406211cdbf" providerId="ADAL" clId="{C62860C9-0FB0-4D61-A6B6-446294A5C8A7}" dt="2023-06-15T12:28:46.759" v="91" actId="122"/>
          <ac:spMkLst>
            <pc:docMk/>
            <pc:sldMk cId="2457145326" sldId="257"/>
            <ac:spMk id="5" creationId="{748BD3BD-8EE8-2448-311B-5DF045D47610}"/>
          </ac:spMkLst>
        </pc:spChg>
      </pc:sldChg>
      <pc:sldChg chg="modSp mod">
        <pc:chgData name="Natasha Nelson" userId="3ed1f6f9-a271-4006-b478-e6406211cdbf" providerId="ADAL" clId="{C62860C9-0FB0-4D61-A6B6-446294A5C8A7}" dt="2023-06-13T18:27:38.065" v="36" actId="1076"/>
        <pc:sldMkLst>
          <pc:docMk/>
          <pc:sldMk cId="1125049551" sldId="259"/>
        </pc:sldMkLst>
        <pc:spChg chg="mod">
          <ac:chgData name="Natasha Nelson" userId="3ed1f6f9-a271-4006-b478-e6406211cdbf" providerId="ADAL" clId="{C62860C9-0FB0-4D61-A6B6-446294A5C8A7}" dt="2023-06-13T18:27:38.065" v="36" actId="1076"/>
          <ac:spMkLst>
            <pc:docMk/>
            <pc:sldMk cId="1125049551" sldId="259"/>
            <ac:spMk id="2" creationId="{80E4312E-8EC1-3844-930F-F02938DCE619}"/>
          </ac:spMkLst>
        </pc:spChg>
      </pc:sldChg>
      <pc:sldChg chg="modSp mod">
        <pc:chgData name="Natasha Nelson" userId="3ed1f6f9-a271-4006-b478-e6406211cdbf" providerId="ADAL" clId="{C62860C9-0FB0-4D61-A6B6-446294A5C8A7}" dt="2023-06-15T12:26:21.355" v="83" actId="27636"/>
        <pc:sldMkLst>
          <pc:docMk/>
          <pc:sldMk cId="2209484809" sldId="263"/>
        </pc:sldMkLst>
        <pc:spChg chg="mod">
          <ac:chgData name="Natasha Nelson" userId="3ed1f6f9-a271-4006-b478-e6406211cdbf" providerId="ADAL" clId="{C62860C9-0FB0-4D61-A6B6-446294A5C8A7}" dt="2023-06-15T12:26:21.355" v="83" actId="27636"/>
          <ac:spMkLst>
            <pc:docMk/>
            <pc:sldMk cId="2209484809" sldId="263"/>
            <ac:spMk id="3" creationId="{5675C61D-3A50-E748-B369-9D0E0D76932D}"/>
          </ac:spMkLst>
        </pc:spChg>
      </pc:sldChg>
      <pc:sldChg chg="addSp delSp modSp mod">
        <pc:chgData name="Natasha Nelson" userId="3ed1f6f9-a271-4006-b478-e6406211cdbf" providerId="ADAL" clId="{C62860C9-0FB0-4D61-A6B6-446294A5C8A7}" dt="2023-06-15T12:28:21.212" v="90"/>
        <pc:sldMkLst>
          <pc:docMk/>
          <pc:sldMk cId="2770547656" sldId="267"/>
        </pc:sldMkLst>
        <pc:spChg chg="add mod">
          <ac:chgData name="Natasha Nelson" userId="3ed1f6f9-a271-4006-b478-e6406211cdbf" providerId="ADAL" clId="{C62860C9-0FB0-4D61-A6B6-446294A5C8A7}" dt="2023-06-15T12:28:21.212" v="90"/>
          <ac:spMkLst>
            <pc:docMk/>
            <pc:sldMk cId="2770547656" sldId="267"/>
            <ac:spMk id="3" creationId="{9FDD67B9-4F9E-0BC9-1260-828898BD9D3D}"/>
          </ac:spMkLst>
        </pc:spChg>
        <pc:spChg chg="del mod">
          <ac:chgData name="Natasha Nelson" userId="3ed1f6f9-a271-4006-b478-e6406211cdbf" providerId="ADAL" clId="{C62860C9-0FB0-4D61-A6B6-446294A5C8A7}" dt="2023-06-15T12:28:19.751" v="89" actId="478"/>
          <ac:spMkLst>
            <pc:docMk/>
            <pc:sldMk cId="2770547656" sldId="267"/>
            <ac:spMk id="6" creationId="{2422CAB9-7F3F-8BCB-C9D9-7D37A2E3CBA4}"/>
          </ac:spMkLst>
        </pc:spChg>
      </pc:sldChg>
      <pc:sldChg chg="modSp mod">
        <pc:chgData name="Natasha Nelson" userId="3ed1f6f9-a271-4006-b478-e6406211cdbf" providerId="ADAL" clId="{C62860C9-0FB0-4D61-A6B6-446294A5C8A7}" dt="2023-06-15T19:45:22.537" v="102" actId="20577"/>
        <pc:sldMkLst>
          <pc:docMk/>
          <pc:sldMk cId="718039221" sldId="270"/>
        </pc:sldMkLst>
        <pc:spChg chg="mod">
          <ac:chgData name="Natasha Nelson" userId="3ed1f6f9-a271-4006-b478-e6406211cdbf" providerId="ADAL" clId="{C62860C9-0FB0-4D61-A6B6-446294A5C8A7}" dt="2023-06-15T12:29:12.003" v="92" actId="122"/>
          <ac:spMkLst>
            <pc:docMk/>
            <pc:sldMk cId="718039221" sldId="270"/>
            <ac:spMk id="11" creationId="{B9D5EBAA-266B-92AC-B2C9-54DF344597DA}"/>
          </ac:spMkLst>
        </pc:spChg>
        <pc:graphicFrameChg chg="mod">
          <ac:chgData name="Natasha Nelson" userId="3ed1f6f9-a271-4006-b478-e6406211cdbf" providerId="ADAL" clId="{C62860C9-0FB0-4D61-A6B6-446294A5C8A7}" dt="2023-06-15T19:45:22.537" v="102" actId="20577"/>
          <ac:graphicFrameMkLst>
            <pc:docMk/>
            <pc:sldMk cId="718039221" sldId="270"/>
            <ac:graphicFrameMk id="5" creationId="{6E727F1E-309A-048C-750A-EA98E0B688D5}"/>
          </ac:graphicFrameMkLst>
        </pc:graphicFrameChg>
      </pc:sldChg>
      <pc:sldChg chg="delSp modSp mod">
        <pc:chgData name="Natasha Nelson" userId="3ed1f6f9-a271-4006-b478-e6406211cdbf" providerId="ADAL" clId="{C62860C9-0FB0-4D61-A6B6-446294A5C8A7}" dt="2023-06-15T12:27:41.969" v="85" actId="1076"/>
        <pc:sldMkLst>
          <pc:docMk/>
          <pc:sldMk cId="3485298933" sldId="274"/>
        </pc:sldMkLst>
        <pc:spChg chg="mod">
          <ac:chgData name="Natasha Nelson" userId="3ed1f6f9-a271-4006-b478-e6406211cdbf" providerId="ADAL" clId="{C62860C9-0FB0-4D61-A6B6-446294A5C8A7}" dt="2023-06-15T12:27:41.969" v="85" actId="1076"/>
          <ac:spMkLst>
            <pc:docMk/>
            <pc:sldMk cId="3485298933" sldId="274"/>
            <ac:spMk id="6" creationId="{E7C4C5D8-4C61-7171-C3C0-6BAB3BDE2E4F}"/>
          </ac:spMkLst>
        </pc:spChg>
        <pc:picChg chg="del">
          <ac:chgData name="Natasha Nelson" userId="3ed1f6f9-a271-4006-b478-e6406211cdbf" providerId="ADAL" clId="{C62860C9-0FB0-4D61-A6B6-446294A5C8A7}" dt="2023-06-15T12:27:38.641" v="84" actId="478"/>
          <ac:picMkLst>
            <pc:docMk/>
            <pc:sldMk cId="3485298933" sldId="274"/>
            <ac:picMk id="4" creationId="{37245996-62F3-ED7E-FD94-A13ADC9E9AD0}"/>
          </ac:picMkLst>
        </pc:picChg>
      </pc:sldChg>
      <pc:sldChg chg="delSp modSp mod">
        <pc:chgData name="Natasha Nelson" userId="3ed1f6f9-a271-4006-b478-e6406211cdbf" providerId="ADAL" clId="{C62860C9-0FB0-4D61-A6B6-446294A5C8A7}" dt="2023-06-15T12:27:48.774" v="87" actId="1076"/>
        <pc:sldMkLst>
          <pc:docMk/>
          <pc:sldMk cId="1074488314" sldId="275"/>
        </pc:sldMkLst>
        <pc:spChg chg="mod">
          <ac:chgData name="Natasha Nelson" userId="3ed1f6f9-a271-4006-b478-e6406211cdbf" providerId="ADAL" clId="{C62860C9-0FB0-4D61-A6B6-446294A5C8A7}" dt="2023-06-15T12:27:48.774" v="87" actId="1076"/>
          <ac:spMkLst>
            <pc:docMk/>
            <pc:sldMk cId="1074488314" sldId="275"/>
            <ac:spMk id="7" creationId="{C5EC0DA9-DBB7-46FE-D4DE-DBB8913385E9}"/>
          </ac:spMkLst>
        </pc:spChg>
        <pc:picChg chg="del">
          <ac:chgData name="Natasha Nelson" userId="3ed1f6f9-a271-4006-b478-e6406211cdbf" providerId="ADAL" clId="{C62860C9-0FB0-4D61-A6B6-446294A5C8A7}" dt="2023-06-15T12:27:45.447" v="86" actId="478"/>
          <ac:picMkLst>
            <pc:docMk/>
            <pc:sldMk cId="1074488314" sldId="275"/>
            <ac:picMk id="6" creationId="{BB346B03-BF2D-A220-301A-B4FF83A5469D}"/>
          </ac:picMkLst>
        </pc:picChg>
      </pc:sldChg>
      <pc:sldChg chg="addSp delSp modSp mod">
        <pc:chgData name="Natasha Nelson" userId="3ed1f6f9-a271-4006-b478-e6406211cdbf" providerId="ADAL" clId="{C62860C9-0FB0-4D61-A6B6-446294A5C8A7}" dt="2023-06-15T19:37:05.613" v="98" actId="26606"/>
        <pc:sldMkLst>
          <pc:docMk/>
          <pc:sldMk cId="3566858336" sldId="281"/>
        </pc:sldMkLst>
        <pc:spChg chg="mod ord">
          <ac:chgData name="Natasha Nelson" userId="3ed1f6f9-a271-4006-b478-e6406211cdbf" providerId="ADAL" clId="{C62860C9-0FB0-4D61-A6B6-446294A5C8A7}" dt="2023-06-15T19:37:05.613" v="98" actId="26606"/>
          <ac:spMkLst>
            <pc:docMk/>
            <pc:sldMk cId="3566858336" sldId="281"/>
            <ac:spMk id="2" creationId="{14F22556-ABBE-4559-BD38-C74EA50DF3B8}"/>
          </ac:spMkLst>
        </pc:spChg>
        <pc:spChg chg="mod">
          <ac:chgData name="Natasha Nelson" userId="3ed1f6f9-a271-4006-b478-e6406211cdbf" providerId="ADAL" clId="{C62860C9-0FB0-4D61-A6B6-446294A5C8A7}" dt="2023-06-15T19:37:05.613" v="98" actId="26606"/>
          <ac:spMkLst>
            <pc:docMk/>
            <pc:sldMk cId="3566858336" sldId="281"/>
            <ac:spMk id="3" creationId="{FF1578CD-C378-079B-3229-E2148460AAA5}"/>
          </ac:spMkLst>
        </pc:spChg>
        <pc:spChg chg="add del">
          <ac:chgData name="Natasha Nelson" userId="3ed1f6f9-a271-4006-b478-e6406211cdbf" providerId="ADAL" clId="{C62860C9-0FB0-4D61-A6B6-446294A5C8A7}" dt="2023-06-15T19:37:05.613" v="98" actId="26606"/>
          <ac:spMkLst>
            <pc:docMk/>
            <pc:sldMk cId="3566858336" sldId="281"/>
            <ac:spMk id="15" creationId="{8FC9BE17-9A7B-462D-AE50-3D8777387304}"/>
          </ac:spMkLst>
        </pc:spChg>
        <pc:spChg chg="add del">
          <ac:chgData name="Natasha Nelson" userId="3ed1f6f9-a271-4006-b478-e6406211cdbf" providerId="ADAL" clId="{C62860C9-0FB0-4D61-A6B6-446294A5C8A7}" dt="2023-06-15T19:37:05.613" v="98" actId="26606"/>
          <ac:spMkLst>
            <pc:docMk/>
            <pc:sldMk cId="3566858336" sldId="281"/>
            <ac:spMk id="17" creationId="{3EBE8569-6AEC-4B8C-8D53-2DE337CDBA65}"/>
          </ac:spMkLst>
        </pc:spChg>
        <pc:spChg chg="add del">
          <ac:chgData name="Natasha Nelson" userId="3ed1f6f9-a271-4006-b478-e6406211cdbf" providerId="ADAL" clId="{C62860C9-0FB0-4D61-A6B6-446294A5C8A7}" dt="2023-06-15T19:37:05.613" v="98" actId="26606"/>
          <ac:spMkLst>
            <pc:docMk/>
            <pc:sldMk cId="3566858336" sldId="281"/>
            <ac:spMk id="19" creationId="{55D4142C-5077-457F-A6AD-3FECFDB39685}"/>
          </ac:spMkLst>
        </pc:spChg>
        <pc:spChg chg="add del">
          <ac:chgData name="Natasha Nelson" userId="3ed1f6f9-a271-4006-b478-e6406211cdbf" providerId="ADAL" clId="{C62860C9-0FB0-4D61-A6B6-446294A5C8A7}" dt="2023-06-15T19:37:05.613" v="98" actId="26606"/>
          <ac:spMkLst>
            <pc:docMk/>
            <pc:sldMk cId="3566858336" sldId="281"/>
            <ac:spMk id="21" creationId="{7A5F0580-5EE9-419F-96EE-B6529EF6E7D0}"/>
          </ac:spMkLst>
        </pc:spChg>
        <pc:spChg chg="add">
          <ac:chgData name="Natasha Nelson" userId="3ed1f6f9-a271-4006-b478-e6406211cdbf" providerId="ADAL" clId="{C62860C9-0FB0-4D61-A6B6-446294A5C8A7}" dt="2023-06-15T19:37:05.613" v="98" actId="26606"/>
          <ac:spMkLst>
            <pc:docMk/>
            <pc:sldMk cId="3566858336" sldId="281"/>
            <ac:spMk id="26" creationId="{04812C46-200A-4DEB-A05E-3ED6C68C2387}"/>
          </ac:spMkLst>
        </pc:spChg>
        <pc:spChg chg="add">
          <ac:chgData name="Natasha Nelson" userId="3ed1f6f9-a271-4006-b478-e6406211cdbf" providerId="ADAL" clId="{C62860C9-0FB0-4D61-A6B6-446294A5C8A7}" dt="2023-06-15T19:37:05.613" v="98" actId="26606"/>
          <ac:spMkLst>
            <pc:docMk/>
            <pc:sldMk cId="3566858336" sldId="281"/>
            <ac:spMk id="28" creationId="{D1EA859B-E555-4109-94F3-6700E046E008}"/>
          </ac:spMkLst>
        </pc:spChg>
        <pc:graphicFrameChg chg="mod ord modGraphic">
          <ac:chgData name="Natasha Nelson" userId="3ed1f6f9-a271-4006-b478-e6406211cdbf" providerId="ADAL" clId="{C62860C9-0FB0-4D61-A6B6-446294A5C8A7}" dt="2023-06-15T19:37:05.613" v="98" actId="26606"/>
          <ac:graphicFrameMkLst>
            <pc:docMk/>
            <pc:sldMk cId="3566858336" sldId="281"/>
            <ac:graphicFrameMk id="5" creationId="{3223273B-2F15-BFCC-8482-3F9CE4358FD0}"/>
          </ac:graphicFrameMkLst>
        </pc:graphicFrameChg>
        <pc:picChg chg="mod">
          <ac:chgData name="Natasha Nelson" userId="3ed1f6f9-a271-4006-b478-e6406211cdbf" providerId="ADAL" clId="{C62860C9-0FB0-4D61-A6B6-446294A5C8A7}" dt="2023-06-15T19:37:05.613" v="98" actId="26606"/>
          <ac:picMkLst>
            <pc:docMk/>
            <pc:sldMk cId="3566858336" sldId="281"/>
            <ac:picMk id="6" creationId="{96E6D034-E6EE-2D52-0CA6-DA1529757DEA}"/>
          </ac:picMkLst>
        </pc:picChg>
        <pc:cxnChg chg="del">
          <ac:chgData name="Natasha Nelson" userId="3ed1f6f9-a271-4006-b478-e6406211cdbf" providerId="ADAL" clId="{C62860C9-0FB0-4D61-A6B6-446294A5C8A7}" dt="2023-06-15T19:36:21.624" v="94" actId="26606"/>
          <ac:cxnSpMkLst>
            <pc:docMk/>
            <pc:sldMk cId="3566858336" sldId="281"/>
            <ac:cxnSpMk id="10" creationId="{A7F400EE-A8A5-48AF-B4D6-291B52C6F0B0}"/>
          </ac:cxnSpMkLst>
        </pc:cxnChg>
      </pc:sldChg>
    </pc:docChg>
  </pc:docChgLst>
</pc:chgInfo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4" Type="http://schemas.openxmlformats.org/officeDocument/2006/relationships/image" Target="../media/image12.svg"/></Relationships>
</file>

<file path=ppt/diagrams/_rels/data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ata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8.png"/><Relationship Id="rId7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4" Type="http://schemas.openxmlformats.org/officeDocument/2006/relationships/image" Target="../media/image12.svg"/></Relationships>
</file>

<file path=ppt/diagrams/_rels/drawing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rawing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8.png"/><Relationship Id="rId7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5">
        <a:alpha val="0"/>
      </a:schemeClr>
    </dgm:fillClrLst>
    <dgm:linClrLst meth="repeat">
      <a:schemeClr val="accent5">
        <a:alpha val="0"/>
      </a:schemeClr>
    </dgm:linClrLst>
    <dgm:effectClrLst/>
    <dgm:txLinClrLst/>
    <dgm:txFillClrLst>
      <a:schemeClr val="accent5"/>
      <a:schemeClr val="accent6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F52255-C7D5-414F-A2BD-9187E67B9722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061955D0-0CCB-4BAF-9FFD-CE5D04B85829}">
      <dgm:prSet/>
      <dgm:spPr/>
      <dgm:t>
        <a:bodyPr/>
        <a:lstStyle/>
        <a:p>
          <a:r>
            <a:rPr lang="en-US" b="1"/>
            <a:t>Non-profit: </a:t>
          </a:r>
          <a:r>
            <a:rPr lang="en-US"/>
            <a:t>No ownership, no US federal taxes </a:t>
          </a:r>
        </a:p>
      </dgm:t>
    </dgm:pt>
    <dgm:pt modelId="{48F4B6C2-4C58-422A-8475-17B77686EAFA}" type="parTrans" cxnId="{1527D45C-0466-4074-BCA6-B98537852C30}">
      <dgm:prSet/>
      <dgm:spPr/>
      <dgm:t>
        <a:bodyPr/>
        <a:lstStyle/>
        <a:p>
          <a:endParaRPr lang="en-US"/>
        </a:p>
      </dgm:t>
    </dgm:pt>
    <dgm:pt modelId="{7E21994B-7FD6-468B-B507-119E69ED1A5A}" type="sibTrans" cxnId="{1527D45C-0466-4074-BCA6-B98537852C30}">
      <dgm:prSet/>
      <dgm:spPr/>
      <dgm:t>
        <a:bodyPr/>
        <a:lstStyle/>
        <a:p>
          <a:endParaRPr lang="en-US"/>
        </a:p>
      </dgm:t>
    </dgm:pt>
    <dgm:pt modelId="{7E9C1A80-F830-42B8-AC49-3D24FFA69EB3}">
      <dgm:prSet/>
      <dgm:spPr/>
      <dgm:t>
        <a:bodyPr/>
        <a:lstStyle/>
        <a:p>
          <a:r>
            <a:rPr lang="en-US" b="1"/>
            <a:t>C-Corp</a:t>
          </a:r>
          <a:r>
            <a:rPr lang="en-US"/>
            <a:t>: Best for international business even with being double-taxed </a:t>
          </a:r>
        </a:p>
      </dgm:t>
    </dgm:pt>
    <dgm:pt modelId="{12D76747-A657-4CBE-95BC-41B5FC223744}" type="parTrans" cxnId="{32E33F82-4F3C-4E1E-A7F9-34A0733DEED7}">
      <dgm:prSet/>
      <dgm:spPr/>
      <dgm:t>
        <a:bodyPr/>
        <a:lstStyle/>
        <a:p>
          <a:endParaRPr lang="en-US"/>
        </a:p>
      </dgm:t>
    </dgm:pt>
    <dgm:pt modelId="{801E0587-2D84-4A41-A2F7-E831F42CE0AF}" type="sibTrans" cxnId="{32E33F82-4F3C-4E1E-A7F9-34A0733DEED7}">
      <dgm:prSet/>
      <dgm:spPr/>
      <dgm:t>
        <a:bodyPr/>
        <a:lstStyle/>
        <a:p>
          <a:endParaRPr lang="en-US"/>
        </a:p>
      </dgm:t>
    </dgm:pt>
    <dgm:pt modelId="{1B35DF68-40C3-4A4E-B592-10A92BAB3A2C}">
      <dgm:prSet/>
      <dgm:spPr/>
      <dgm:t>
        <a:bodyPr/>
        <a:lstStyle/>
        <a:p>
          <a:r>
            <a:rPr lang="en-US" b="1"/>
            <a:t>Proprietorship</a:t>
          </a:r>
          <a:r>
            <a:rPr lang="en-US"/>
            <a:t>: Easy to create but comes with unlimited liability </a:t>
          </a:r>
        </a:p>
      </dgm:t>
    </dgm:pt>
    <dgm:pt modelId="{D2A3FF3F-79A9-4328-B1FA-246D4A20CAC2}" type="parTrans" cxnId="{040123C3-7AF0-4A4A-8BE9-F6099FE9096C}">
      <dgm:prSet/>
      <dgm:spPr/>
      <dgm:t>
        <a:bodyPr/>
        <a:lstStyle/>
        <a:p>
          <a:endParaRPr lang="en-US"/>
        </a:p>
      </dgm:t>
    </dgm:pt>
    <dgm:pt modelId="{BF5B744B-3BC0-4EF0-88DE-70969D1E8A95}" type="sibTrans" cxnId="{040123C3-7AF0-4A4A-8BE9-F6099FE9096C}">
      <dgm:prSet/>
      <dgm:spPr/>
      <dgm:t>
        <a:bodyPr/>
        <a:lstStyle/>
        <a:p>
          <a:endParaRPr lang="en-US"/>
        </a:p>
      </dgm:t>
    </dgm:pt>
    <dgm:pt modelId="{8625DCFE-2DDC-40B6-A24A-121DE71F5C05}">
      <dgm:prSet/>
      <dgm:spPr/>
      <dgm:t>
        <a:bodyPr/>
        <a:lstStyle/>
        <a:p>
          <a:r>
            <a:rPr lang="en-US" b="1" dirty="0"/>
            <a:t>S-Corp</a:t>
          </a:r>
          <a:r>
            <a:rPr lang="en-US" dirty="0"/>
            <a:t>: Lower tax rate that prevents the company from being double-taxed </a:t>
          </a:r>
        </a:p>
      </dgm:t>
    </dgm:pt>
    <dgm:pt modelId="{71A8623C-FB79-4900-8D7D-0A0292610C81}" type="parTrans" cxnId="{32F095CB-19DD-4AAD-97F9-F804810E3F4F}">
      <dgm:prSet/>
      <dgm:spPr/>
      <dgm:t>
        <a:bodyPr/>
        <a:lstStyle/>
        <a:p>
          <a:endParaRPr lang="en-US"/>
        </a:p>
      </dgm:t>
    </dgm:pt>
    <dgm:pt modelId="{F1FFADB0-48E6-43E6-9C93-8EC7E1A71466}" type="sibTrans" cxnId="{32F095CB-19DD-4AAD-97F9-F804810E3F4F}">
      <dgm:prSet/>
      <dgm:spPr/>
      <dgm:t>
        <a:bodyPr/>
        <a:lstStyle/>
        <a:p>
          <a:endParaRPr lang="en-US"/>
        </a:p>
      </dgm:t>
    </dgm:pt>
    <dgm:pt modelId="{A4DC49E2-8177-4F54-81CB-000B1C9E03AC}">
      <dgm:prSet/>
      <dgm:spPr/>
      <dgm:t>
        <a:bodyPr/>
        <a:lstStyle/>
        <a:p>
          <a:r>
            <a:rPr lang="en-US" b="1"/>
            <a:t>LLC: </a:t>
          </a:r>
          <a:r>
            <a:rPr lang="en-US"/>
            <a:t>Ideal for a single owner seeking low risk </a:t>
          </a:r>
        </a:p>
      </dgm:t>
    </dgm:pt>
    <dgm:pt modelId="{EE394067-7574-4D92-BB46-C515DF31E702}" type="parTrans" cxnId="{AE8046F0-F00A-4E7F-8C71-E68F81880576}">
      <dgm:prSet/>
      <dgm:spPr/>
      <dgm:t>
        <a:bodyPr/>
        <a:lstStyle/>
        <a:p>
          <a:endParaRPr lang="en-US"/>
        </a:p>
      </dgm:t>
    </dgm:pt>
    <dgm:pt modelId="{D259371E-E275-4E28-A85F-53BC8260AF11}" type="sibTrans" cxnId="{AE8046F0-F00A-4E7F-8C71-E68F81880576}">
      <dgm:prSet/>
      <dgm:spPr/>
      <dgm:t>
        <a:bodyPr/>
        <a:lstStyle/>
        <a:p>
          <a:endParaRPr lang="en-US"/>
        </a:p>
      </dgm:t>
    </dgm:pt>
    <dgm:pt modelId="{1A415FF9-0456-4383-865B-A2A4048FD8F3}">
      <dgm:prSet/>
      <dgm:spPr/>
      <dgm:t>
        <a:bodyPr/>
        <a:lstStyle/>
        <a:p>
          <a:r>
            <a:rPr lang="en-US" b="1"/>
            <a:t>Partnership</a:t>
          </a:r>
          <a:r>
            <a:rPr lang="en-US"/>
            <a:t>: Shared financial backing </a:t>
          </a:r>
          <a:br>
            <a:rPr lang="en-US"/>
          </a:br>
          <a:endParaRPr lang="en-US"/>
        </a:p>
      </dgm:t>
    </dgm:pt>
    <dgm:pt modelId="{10EF7CB7-5026-4AD2-B126-B7DC0A7F5EAA}" type="parTrans" cxnId="{D2D5278D-3271-4816-AD6C-0EC087D756B7}">
      <dgm:prSet/>
      <dgm:spPr/>
      <dgm:t>
        <a:bodyPr/>
        <a:lstStyle/>
        <a:p>
          <a:endParaRPr lang="en-US"/>
        </a:p>
      </dgm:t>
    </dgm:pt>
    <dgm:pt modelId="{35CB3B5B-DB38-488E-B8E7-55DF6B6BA9EF}" type="sibTrans" cxnId="{D2D5278D-3271-4816-AD6C-0EC087D756B7}">
      <dgm:prSet/>
      <dgm:spPr/>
      <dgm:t>
        <a:bodyPr/>
        <a:lstStyle/>
        <a:p>
          <a:endParaRPr lang="en-US"/>
        </a:p>
      </dgm:t>
    </dgm:pt>
    <dgm:pt modelId="{3719D775-29F9-43F1-AB9B-334E3723242E}" type="pres">
      <dgm:prSet presAssocID="{91F52255-C7D5-414F-A2BD-9187E67B9722}" presName="diagram" presStyleCnt="0">
        <dgm:presLayoutVars>
          <dgm:dir/>
          <dgm:resizeHandles val="exact"/>
        </dgm:presLayoutVars>
      </dgm:prSet>
      <dgm:spPr/>
    </dgm:pt>
    <dgm:pt modelId="{11690787-232D-48A8-9330-348AF624360B}" type="pres">
      <dgm:prSet presAssocID="{061955D0-0CCB-4BAF-9FFD-CE5D04B85829}" presName="node" presStyleLbl="node1" presStyleIdx="0" presStyleCnt="6">
        <dgm:presLayoutVars>
          <dgm:bulletEnabled val="1"/>
        </dgm:presLayoutVars>
      </dgm:prSet>
      <dgm:spPr/>
    </dgm:pt>
    <dgm:pt modelId="{CC069958-9D46-4B11-A09C-F49336DF5C17}" type="pres">
      <dgm:prSet presAssocID="{7E21994B-7FD6-468B-B507-119E69ED1A5A}" presName="sibTrans" presStyleCnt="0"/>
      <dgm:spPr/>
    </dgm:pt>
    <dgm:pt modelId="{ECF9DE40-FF63-41BD-AFF1-A59352A83044}" type="pres">
      <dgm:prSet presAssocID="{7E9C1A80-F830-42B8-AC49-3D24FFA69EB3}" presName="node" presStyleLbl="node1" presStyleIdx="1" presStyleCnt="6">
        <dgm:presLayoutVars>
          <dgm:bulletEnabled val="1"/>
        </dgm:presLayoutVars>
      </dgm:prSet>
      <dgm:spPr/>
    </dgm:pt>
    <dgm:pt modelId="{B40F700D-803E-4B98-87BA-1702907D905E}" type="pres">
      <dgm:prSet presAssocID="{801E0587-2D84-4A41-A2F7-E831F42CE0AF}" presName="sibTrans" presStyleCnt="0"/>
      <dgm:spPr/>
    </dgm:pt>
    <dgm:pt modelId="{4604A4AE-BEEE-41A6-B581-B3B45C84C26C}" type="pres">
      <dgm:prSet presAssocID="{1B35DF68-40C3-4A4E-B592-10A92BAB3A2C}" presName="node" presStyleLbl="node1" presStyleIdx="2" presStyleCnt="6">
        <dgm:presLayoutVars>
          <dgm:bulletEnabled val="1"/>
        </dgm:presLayoutVars>
      </dgm:prSet>
      <dgm:spPr/>
    </dgm:pt>
    <dgm:pt modelId="{DE178D59-9AC6-4CA6-9953-FEDB8D50AB26}" type="pres">
      <dgm:prSet presAssocID="{BF5B744B-3BC0-4EF0-88DE-70969D1E8A95}" presName="sibTrans" presStyleCnt="0"/>
      <dgm:spPr/>
    </dgm:pt>
    <dgm:pt modelId="{CBEEC6E5-C06D-4802-A7AA-29269897115E}" type="pres">
      <dgm:prSet presAssocID="{8625DCFE-2DDC-40B6-A24A-121DE71F5C05}" presName="node" presStyleLbl="node1" presStyleIdx="3" presStyleCnt="6">
        <dgm:presLayoutVars>
          <dgm:bulletEnabled val="1"/>
        </dgm:presLayoutVars>
      </dgm:prSet>
      <dgm:spPr/>
    </dgm:pt>
    <dgm:pt modelId="{BD2B076B-A2DB-46EE-A882-F8A3C3CF083E}" type="pres">
      <dgm:prSet presAssocID="{F1FFADB0-48E6-43E6-9C93-8EC7E1A71466}" presName="sibTrans" presStyleCnt="0"/>
      <dgm:spPr/>
    </dgm:pt>
    <dgm:pt modelId="{755314EF-004B-4F8B-8F15-09D32C64C923}" type="pres">
      <dgm:prSet presAssocID="{A4DC49E2-8177-4F54-81CB-000B1C9E03AC}" presName="node" presStyleLbl="node1" presStyleIdx="4" presStyleCnt="6">
        <dgm:presLayoutVars>
          <dgm:bulletEnabled val="1"/>
        </dgm:presLayoutVars>
      </dgm:prSet>
      <dgm:spPr/>
    </dgm:pt>
    <dgm:pt modelId="{CB7B4170-BB8D-4D36-8911-4ACAE70A9357}" type="pres">
      <dgm:prSet presAssocID="{D259371E-E275-4E28-A85F-53BC8260AF11}" presName="sibTrans" presStyleCnt="0"/>
      <dgm:spPr/>
    </dgm:pt>
    <dgm:pt modelId="{EBED310C-506C-4C50-B07D-BF11A578ED69}" type="pres">
      <dgm:prSet presAssocID="{1A415FF9-0456-4383-865B-A2A4048FD8F3}" presName="node" presStyleLbl="node1" presStyleIdx="5" presStyleCnt="6">
        <dgm:presLayoutVars>
          <dgm:bulletEnabled val="1"/>
        </dgm:presLayoutVars>
      </dgm:prSet>
      <dgm:spPr/>
    </dgm:pt>
  </dgm:ptLst>
  <dgm:cxnLst>
    <dgm:cxn modelId="{49394040-73BF-4E6D-ADD8-E8B1CF3947BC}" type="presOf" srcId="{061955D0-0CCB-4BAF-9FFD-CE5D04B85829}" destId="{11690787-232D-48A8-9330-348AF624360B}" srcOrd="0" destOrd="0" presId="urn:microsoft.com/office/officeart/2005/8/layout/default"/>
    <dgm:cxn modelId="{1527D45C-0466-4074-BCA6-B98537852C30}" srcId="{91F52255-C7D5-414F-A2BD-9187E67B9722}" destId="{061955D0-0CCB-4BAF-9FFD-CE5D04B85829}" srcOrd="0" destOrd="0" parTransId="{48F4B6C2-4C58-422A-8475-17B77686EAFA}" sibTransId="{7E21994B-7FD6-468B-B507-119E69ED1A5A}"/>
    <dgm:cxn modelId="{C857FE67-4F7B-4221-A892-4363C6D5053A}" type="presOf" srcId="{8625DCFE-2DDC-40B6-A24A-121DE71F5C05}" destId="{CBEEC6E5-C06D-4802-A7AA-29269897115E}" srcOrd="0" destOrd="0" presId="urn:microsoft.com/office/officeart/2005/8/layout/default"/>
    <dgm:cxn modelId="{F3F5AA59-0CB6-452F-86A5-01444EBE7DFF}" type="presOf" srcId="{A4DC49E2-8177-4F54-81CB-000B1C9E03AC}" destId="{755314EF-004B-4F8B-8F15-09D32C64C923}" srcOrd="0" destOrd="0" presId="urn:microsoft.com/office/officeart/2005/8/layout/default"/>
    <dgm:cxn modelId="{32E33F82-4F3C-4E1E-A7F9-34A0733DEED7}" srcId="{91F52255-C7D5-414F-A2BD-9187E67B9722}" destId="{7E9C1A80-F830-42B8-AC49-3D24FFA69EB3}" srcOrd="1" destOrd="0" parTransId="{12D76747-A657-4CBE-95BC-41B5FC223744}" sibTransId="{801E0587-2D84-4A41-A2F7-E831F42CE0AF}"/>
    <dgm:cxn modelId="{D2D5278D-3271-4816-AD6C-0EC087D756B7}" srcId="{91F52255-C7D5-414F-A2BD-9187E67B9722}" destId="{1A415FF9-0456-4383-865B-A2A4048FD8F3}" srcOrd="5" destOrd="0" parTransId="{10EF7CB7-5026-4AD2-B126-B7DC0A7F5EAA}" sibTransId="{35CB3B5B-DB38-488E-B8E7-55DF6B6BA9EF}"/>
    <dgm:cxn modelId="{902CF99A-CCEB-4868-8800-4D856A6DFE57}" type="presOf" srcId="{1A415FF9-0456-4383-865B-A2A4048FD8F3}" destId="{EBED310C-506C-4C50-B07D-BF11A578ED69}" srcOrd="0" destOrd="0" presId="urn:microsoft.com/office/officeart/2005/8/layout/default"/>
    <dgm:cxn modelId="{040123C3-7AF0-4A4A-8BE9-F6099FE9096C}" srcId="{91F52255-C7D5-414F-A2BD-9187E67B9722}" destId="{1B35DF68-40C3-4A4E-B592-10A92BAB3A2C}" srcOrd="2" destOrd="0" parTransId="{D2A3FF3F-79A9-4328-B1FA-246D4A20CAC2}" sibTransId="{BF5B744B-3BC0-4EF0-88DE-70969D1E8A95}"/>
    <dgm:cxn modelId="{32F095CB-19DD-4AAD-97F9-F804810E3F4F}" srcId="{91F52255-C7D5-414F-A2BD-9187E67B9722}" destId="{8625DCFE-2DDC-40B6-A24A-121DE71F5C05}" srcOrd="3" destOrd="0" parTransId="{71A8623C-FB79-4900-8D7D-0A0292610C81}" sibTransId="{F1FFADB0-48E6-43E6-9C93-8EC7E1A71466}"/>
    <dgm:cxn modelId="{92FB31EE-69C3-42A2-A3F4-7D02585864AC}" type="presOf" srcId="{7E9C1A80-F830-42B8-AC49-3D24FFA69EB3}" destId="{ECF9DE40-FF63-41BD-AFF1-A59352A83044}" srcOrd="0" destOrd="0" presId="urn:microsoft.com/office/officeart/2005/8/layout/default"/>
    <dgm:cxn modelId="{EDC71EF0-7D5A-475E-A9D7-12EF77423867}" type="presOf" srcId="{1B35DF68-40C3-4A4E-B592-10A92BAB3A2C}" destId="{4604A4AE-BEEE-41A6-B581-B3B45C84C26C}" srcOrd="0" destOrd="0" presId="urn:microsoft.com/office/officeart/2005/8/layout/default"/>
    <dgm:cxn modelId="{AE8046F0-F00A-4E7F-8C71-E68F81880576}" srcId="{91F52255-C7D5-414F-A2BD-9187E67B9722}" destId="{A4DC49E2-8177-4F54-81CB-000B1C9E03AC}" srcOrd="4" destOrd="0" parTransId="{EE394067-7574-4D92-BB46-C515DF31E702}" sibTransId="{D259371E-E275-4E28-A85F-53BC8260AF11}"/>
    <dgm:cxn modelId="{E5AAFEFC-4CAD-4A36-A7A2-45C0BB5A6239}" type="presOf" srcId="{91F52255-C7D5-414F-A2BD-9187E67B9722}" destId="{3719D775-29F9-43F1-AB9B-334E3723242E}" srcOrd="0" destOrd="0" presId="urn:microsoft.com/office/officeart/2005/8/layout/default"/>
    <dgm:cxn modelId="{FBD6834C-341B-4EA4-BAA9-860151711338}" type="presParOf" srcId="{3719D775-29F9-43F1-AB9B-334E3723242E}" destId="{11690787-232D-48A8-9330-348AF624360B}" srcOrd="0" destOrd="0" presId="urn:microsoft.com/office/officeart/2005/8/layout/default"/>
    <dgm:cxn modelId="{C9C659D5-A406-4D6A-9C2C-C078AD99872A}" type="presParOf" srcId="{3719D775-29F9-43F1-AB9B-334E3723242E}" destId="{CC069958-9D46-4B11-A09C-F49336DF5C17}" srcOrd="1" destOrd="0" presId="urn:microsoft.com/office/officeart/2005/8/layout/default"/>
    <dgm:cxn modelId="{15491B12-33D6-4D97-AFE6-E1DF9A0A4664}" type="presParOf" srcId="{3719D775-29F9-43F1-AB9B-334E3723242E}" destId="{ECF9DE40-FF63-41BD-AFF1-A59352A83044}" srcOrd="2" destOrd="0" presId="urn:microsoft.com/office/officeart/2005/8/layout/default"/>
    <dgm:cxn modelId="{167DF5D7-AAAC-4096-B456-F7EFA10554F8}" type="presParOf" srcId="{3719D775-29F9-43F1-AB9B-334E3723242E}" destId="{B40F700D-803E-4B98-87BA-1702907D905E}" srcOrd="3" destOrd="0" presId="urn:microsoft.com/office/officeart/2005/8/layout/default"/>
    <dgm:cxn modelId="{0CCD8A80-AEB4-47C3-B249-952DCDF4AC46}" type="presParOf" srcId="{3719D775-29F9-43F1-AB9B-334E3723242E}" destId="{4604A4AE-BEEE-41A6-B581-B3B45C84C26C}" srcOrd="4" destOrd="0" presId="urn:microsoft.com/office/officeart/2005/8/layout/default"/>
    <dgm:cxn modelId="{2233AD43-C452-49C4-85AD-E8B90A8BAB7E}" type="presParOf" srcId="{3719D775-29F9-43F1-AB9B-334E3723242E}" destId="{DE178D59-9AC6-4CA6-9953-FEDB8D50AB26}" srcOrd="5" destOrd="0" presId="urn:microsoft.com/office/officeart/2005/8/layout/default"/>
    <dgm:cxn modelId="{83B3E466-6C3D-40F7-B527-C709E737C2F6}" type="presParOf" srcId="{3719D775-29F9-43F1-AB9B-334E3723242E}" destId="{CBEEC6E5-C06D-4802-A7AA-29269897115E}" srcOrd="6" destOrd="0" presId="urn:microsoft.com/office/officeart/2005/8/layout/default"/>
    <dgm:cxn modelId="{A4B44BBC-47D9-4264-933A-6D82243B7704}" type="presParOf" srcId="{3719D775-29F9-43F1-AB9B-334E3723242E}" destId="{BD2B076B-A2DB-46EE-A882-F8A3C3CF083E}" srcOrd="7" destOrd="0" presId="urn:microsoft.com/office/officeart/2005/8/layout/default"/>
    <dgm:cxn modelId="{0DBACD1A-F0F5-4A42-9DAB-CBF21D2F2B6B}" type="presParOf" srcId="{3719D775-29F9-43F1-AB9B-334E3723242E}" destId="{755314EF-004B-4F8B-8F15-09D32C64C923}" srcOrd="8" destOrd="0" presId="urn:microsoft.com/office/officeart/2005/8/layout/default"/>
    <dgm:cxn modelId="{8A25229A-EC9D-4555-A6A0-E459E575BF7C}" type="presParOf" srcId="{3719D775-29F9-43F1-AB9B-334E3723242E}" destId="{CB7B4170-BB8D-4D36-8911-4ACAE70A9357}" srcOrd="9" destOrd="0" presId="urn:microsoft.com/office/officeart/2005/8/layout/default"/>
    <dgm:cxn modelId="{62B43C72-965B-4FEA-A411-3B5A284A78F7}" type="presParOf" srcId="{3719D775-29F9-43F1-AB9B-334E3723242E}" destId="{EBED310C-506C-4C50-B07D-BF11A578ED69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C0896F-B872-4CAD-BA8F-F2672D8D4D84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C9DD94F-740D-4AED-B33F-30662EEAEF37}">
      <dgm:prSet/>
      <dgm:spPr/>
      <dgm:t>
        <a:bodyPr/>
        <a:lstStyle/>
        <a:p>
          <a:r>
            <a:rPr lang="en-US" b="1"/>
            <a:t>Founder: </a:t>
          </a:r>
          <a:r>
            <a:rPr lang="en-US"/>
            <a:t>Creates the company </a:t>
          </a:r>
        </a:p>
      </dgm:t>
    </dgm:pt>
    <dgm:pt modelId="{32E27844-4C9B-42BF-969E-85D90D449963}" type="parTrans" cxnId="{0EF326B7-D09A-4E52-B9D9-C81400F24C81}">
      <dgm:prSet/>
      <dgm:spPr/>
      <dgm:t>
        <a:bodyPr/>
        <a:lstStyle/>
        <a:p>
          <a:endParaRPr lang="en-US"/>
        </a:p>
      </dgm:t>
    </dgm:pt>
    <dgm:pt modelId="{3EE60D71-CD1C-4DE9-9850-0DA7C4B395B7}" type="sibTrans" cxnId="{0EF326B7-D09A-4E52-B9D9-C81400F24C81}">
      <dgm:prSet/>
      <dgm:spPr/>
      <dgm:t>
        <a:bodyPr/>
        <a:lstStyle/>
        <a:p>
          <a:endParaRPr lang="en-US"/>
        </a:p>
      </dgm:t>
    </dgm:pt>
    <dgm:pt modelId="{BA055261-B7E1-4E32-A4B9-F9E4F665F021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b="1" dirty="0"/>
            <a:t>CFO: </a:t>
          </a:r>
          <a:r>
            <a:rPr lang="en-US" dirty="0"/>
            <a:t>Oversees company finances </a:t>
          </a:r>
        </a:p>
      </dgm:t>
    </dgm:pt>
    <dgm:pt modelId="{9C4DD840-D7DA-4E03-A072-43C875FB2BCB}" type="parTrans" cxnId="{F0F80634-C0B8-4350-9A27-FF51C73D4CB3}">
      <dgm:prSet/>
      <dgm:spPr/>
      <dgm:t>
        <a:bodyPr/>
        <a:lstStyle/>
        <a:p>
          <a:endParaRPr lang="en-US"/>
        </a:p>
      </dgm:t>
    </dgm:pt>
    <dgm:pt modelId="{F82990B9-E9AE-44AC-92BE-3696E5AC83FB}" type="sibTrans" cxnId="{F0F80634-C0B8-4350-9A27-FF51C73D4CB3}">
      <dgm:prSet/>
      <dgm:spPr/>
      <dgm:t>
        <a:bodyPr/>
        <a:lstStyle/>
        <a:p>
          <a:endParaRPr lang="en-US"/>
        </a:p>
      </dgm:t>
    </dgm:pt>
    <dgm:pt modelId="{F6C30F17-4CB6-4152-86B6-8DC87C319F74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b="1"/>
            <a:t>Stockholder: </a:t>
          </a:r>
          <a:r>
            <a:rPr lang="en-US"/>
            <a:t>Owns stock in the company </a:t>
          </a:r>
        </a:p>
      </dgm:t>
    </dgm:pt>
    <dgm:pt modelId="{8CDEDB56-9FB0-457A-B5B6-2DD04CC247B1}" type="parTrans" cxnId="{09908901-8B24-407A-A3AD-8068CFDE4E21}">
      <dgm:prSet/>
      <dgm:spPr/>
      <dgm:t>
        <a:bodyPr/>
        <a:lstStyle/>
        <a:p>
          <a:endParaRPr lang="en-US"/>
        </a:p>
      </dgm:t>
    </dgm:pt>
    <dgm:pt modelId="{4FE8CF5E-3B12-4CDE-9BF8-6FE8E5504E28}" type="sibTrans" cxnId="{09908901-8B24-407A-A3AD-8068CFDE4E21}">
      <dgm:prSet/>
      <dgm:spPr/>
      <dgm:t>
        <a:bodyPr/>
        <a:lstStyle/>
        <a:p>
          <a:endParaRPr lang="en-US"/>
        </a:p>
      </dgm:t>
    </dgm:pt>
    <dgm:pt modelId="{A13DF509-6C05-4158-A185-D0E2E23CD884}">
      <dgm:prSet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 b="1"/>
            <a:t>CEO: </a:t>
          </a:r>
          <a:r>
            <a:rPr lang="en-US"/>
            <a:t>Reports to the board of directors </a:t>
          </a:r>
        </a:p>
      </dgm:t>
    </dgm:pt>
    <dgm:pt modelId="{885A3A48-38A7-433D-A7C9-B0008BC560C9}" type="parTrans" cxnId="{6DE992BD-F7E6-48CA-A50C-94A9B5BC1033}">
      <dgm:prSet/>
      <dgm:spPr/>
      <dgm:t>
        <a:bodyPr/>
        <a:lstStyle/>
        <a:p>
          <a:endParaRPr lang="en-US"/>
        </a:p>
      </dgm:t>
    </dgm:pt>
    <dgm:pt modelId="{E156FEE4-ADC9-4933-A850-6736CF1EF77A}" type="sibTrans" cxnId="{6DE992BD-F7E6-48CA-A50C-94A9B5BC1033}">
      <dgm:prSet/>
      <dgm:spPr/>
      <dgm:t>
        <a:bodyPr/>
        <a:lstStyle/>
        <a:p>
          <a:endParaRPr lang="en-US"/>
        </a:p>
      </dgm:t>
    </dgm:pt>
    <dgm:pt modelId="{F1DB6A77-5355-4CB0-9153-A1535A65F13F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b="1" dirty="0"/>
            <a:t>COO: </a:t>
          </a:r>
          <a:r>
            <a:rPr lang="en-US" dirty="0"/>
            <a:t>Oversees daily operational and administrative functions </a:t>
          </a:r>
        </a:p>
      </dgm:t>
    </dgm:pt>
    <dgm:pt modelId="{FBBE6105-EE38-475D-87B1-70D48360C3A5}" type="parTrans" cxnId="{8F5ADC3B-3EA5-4E0F-BDA1-DE732DAC34A4}">
      <dgm:prSet/>
      <dgm:spPr/>
      <dgm:t>
        <a:bodyPr/>
        <a:lstStyle/>
        <a:p>
          <a:endParaRPr lang="en-US"/>
        </a:p>
      </dgm:t>
    </dgm:pt>
    <dgm:pt modelId="{EC79E44D-50BD-45FD-AAD3-67A338CCD416}" type="sibTrans" cxnId="{8F5ADC3B-3EA5-4E0F-BDA1-DE732DAC34A4}">
      <dgm:prSet/>
      <dgm:spPr/>
      <dgm:t>
        <a:bodyPr/>
        <a:lstStyle/>
        <a:p>
          <a:endParaRPr lang="en-US"/>
        </a:p>
      </dgm:t>
    </dgm:pt>
    <dgm:pt modelId="{FEB599F8-AB80-4C12-93E5-E94FF7FB65F5}">
      <dgm:prSet/>
      <dgm:spPr/>
      <dgm:t>
        <a:bodyPr/>
        <a:lstStyle/>
        <a:p>
          <a:r>
            <a:rPr lang="en-US" b="1"/>
            <a:t>Stakeholder: </a:t>
          </a:r>
          <a:r>
            <a:rPr lang="en-US"/>
            <a:t>Has a vested interest in the success of the company </a:t>
          </a:r>
          <a:br>
            <a:rPr lang="en-US"/>
          </a:br>
          <a:endParaRPr lang="en-US"/>
        </a:p>
      </dgm:t>
    </dgm:pt>
    <dgm:pt modelId="{E9F8D056-BAD2-4118-B460-DDD7B6291F72}" type="parTrans" cxnId="{187C3448-02CE-445F-B662-1846ED579D1D}">
      <dgm:prSet/>
      <dgm:spPr/>
      <dgm:t>
        <a:bodyPr/>
        <a:lstStyle/>
        <a:p>
          <a:endParaRPr lang="en-US"/>
        </a:p>
      </dgm:t>
    </dgm:pt>
    <dgm:pt modelId="{A9BFB7F3-1690-410B-A1AD-8708755F1D65}" type="sibTrans" cxnId="{187C3448-02CE-445F-B662-1846ED579D1D}">
      <dgm:prSet/>
      <dgm:spPr/>
      <dgm:t>
        <a:bodyPr/>
        <a:lstStyle/>
        <a:p>
          <a:endParaRPr lang="en-US"/>
        </a:p>
      </dgm:t>
    </dgm:pt>
    <dgm:pt modelId="{D74B3CFC-6F4C-244F-96DE-EAFBAFE98EFA}" type="pres">
      <dgm:prSet presAssocID="{01C0896F-B872-4CAD-BA8F-F2672D8D4D84}" presName="diagram" presStyleCnt="0">
        <dgm:presLayoutVars>
          <dgm:dir/>
          <dgm:resizeHandles val="exact"/>
        </dgm:presLayoutVars>
      </dgm:prSet>
      <dgm:spPr/>
    </dgm:pt>
    <dgm:pt modelId="{B52F98CB-49C5-DA4C-94A7-65E40B3A6955}" type="pres">
      <dgm:prSet presAssocID="{5C9DD94F-740D-4AED-B33F-30662EEAEF37}" presName="node" presStyleLbl="node1" presStyleIdx="0" presStyleCnt="6">
        <dgm:presLayoutVars>
          <dgm:bulletEnabled val="1"/>
        </dgm:presLayoutVars>
      </dgm:prSet>
      <dgm:spPr/>
    </dgm:pt>
    <dgm:pt modelId="{681AC4B4-27FE-DB4A-9D07-9D3D295BBF7F}" type="pres">
      <dgm:prSet presAssocID="{3EE60D71-CD1C-4DE9-9850-0DA7C4B395B7}" presName="sibTrans" presStyleCnt="0"/>
      <dgm:spPr/>
    </dgm:pt>
    <dgm:pt modelId="{00C068C2-6953-5A46-AC26-55819CB45BEB}" type="pres">
      <dgm:prSet presAssocID="{BA055261-B7E1-4E32-A4B9-F9E4F665F021}" presName="node" presStyleLbl="node1" presStyleIdx="1" presStyleCnt="6">
        <dgm:presLayoutVars>
          <dgm:bulletEnabled val="1"/>
        </dgm:presLayoutVars>
      </dgm:prSet>
      <dgm:spPr/>
    </dgm:pt>
    <dgm:pt modelId="{68150312-8C61-A34A-8702-1DD082D30B38}" type="pres">
      <dgm:prSet presAssocID="{F82990B9-E9AE-44AC-92BE-3696E5AC83FB}" presName="sibTrans" presStyleCnt="0"/>
      <dgm:spPr/>
    </dgm:pt>
    <dgm:pt modelId="{75284373-6CBE-424F-B5F9-31B41BFB8FC6}" type="pres">
      <dgm:prSet presAssocID="{F6C30F17-4CB6-4152-86B6-8DC87C319F74}" presName="node" presStyleLbl="node1" presStyleIdx="2" presStyleCnt="6">
        <dgm:presLayoutVars>
          <dgm:bulletEnabled val="1"/>
        </dgm:presLayoutVars>
      </dgm:prSet>
      <dgm:spPr/>
    </dgm:pt>
    <dgm:pt modelId="{CB7D4B48-BE58-1146-9C95-95BA4A434A47}" type="pres">
      <dgm:prSet presAssocID="{4FE8CF5E-3B12-4CDE-9BF8-6FE8E5504E28}" presName="sibTrans" presStyleCnt="0"/>
      <dgm:spPr/>
    </dgm:pt>
    <dgm:pt modelId="{FE37F6B9-9154-6B49-9DF7-434311BCA0BB}" type="pres">
      <dgm:prSet presAssocID="{A13DF509-6C05-4158-A185-D0E2E23CD884}" presName="node" presStyleLbl="node1" presStyleIdx="3" presStyleCnt="6">
        <dgm:presLayoutVars>
          <dgm:bulletEnabled val="1"/>
        </dgm:presLayoutVars>
      </dgm:prSet>
      <dgm:spPr/>
    </dgm:pt>
    <dgm:pt modelId="{A65D044B-C180-524B-AB22-9989B4E7CF7C}" type="pres">
      <dgm:prSet presAssocID="{E156FEE4-ADC9-4933-A850-6736CF1EF77A}" presName="sibTrans" presStyleCnt="0"/>
      <dgm:spPr/>
    </dgm:pt>
    <dgm:pt modelId="{52F64D5A-C8F3-2C44-8C20-9152249ABD03}" type="pres">
      <dgm:prSet presAssocID="{F1DB6A77-5355-4CB0-9153-A1535A65F13F}" presName="node" presStyleLbl="node1" presStyleIdx="4" presStyleCnt="6">
        <dgm:presLayoutVars>
          <dgm:bulletEnabled val="1"/>
        </dgm:presLayoutVars>
      </dgm:prSet>
      <dgm:spPr/>
    </dgm:pt>
    <dgm:pt modelId="{4101C06C-C1FE-E34C-B7AB-C17F49FDA80D}" type="pres">
      <dgm:prSet presAssocID="{EC79E44D-50BD-45FD-AAD3-67A338CCD416}" presName="sibTrans" presStyleCnt="0"/>
      <dgm:spPr/>
    </dgm:pt>
    <dgm:pt modelId="{5576763C-930C-C042-BD8E-58C04B02BC9A}" type="pres">
      <dgm:prSet presAssocID="{FEB599F8-AB80-4C12-93E5-E94FF7FB65F5}" presName="node" presStyleLbl="node1" presStyleIdx="5" presStyleCnt="6">
        <dgm:presLayoutVars>
          <dgm:bulletEnabled val="1"/>
        </dgm:presLayoutVars>
      </dgm:prSet>
      <dgm:spPr/>
    </dgm:pt>
  </dgm:ptLst>
  <dgm:cxnLst>
    <dgm:cxn modelId="{09908901-8B24-407A-A3AD-8068CFDE4E21}" srcId="{01C0896F-B872-4CAD-BA8F-F2672D8D4D84}" destId="{F6C30F17-4CB6-4152-86B6-8DC87C319F74}" srcOrd="2" destOrd="0" parTransId="{8CDEDB56-9FB0-457A-B5B6-2DD04CC247B1}" sibTransId="{4FE8CF5E-3B12-4CDE-9BF8-6FE8E5504E28}"/>
    <dgm:cxn modelId="{81F0AE27-6269-0D43-AFC8-85ABB8AB486B}" type="presOf" srcId="{F1DB6A77-5355-4CB0-9153-A1535A65F13F}" destId="{52F64D5A-C8F3-2C44-8C20-9152249ABD03}" srcOrd="0" destOrd="0" presId="urn:microsoft.com/office/officeart/2005/8/layout/default"/>
    <dgm:cxn modelId="{F0F80634-C0B8-4350-9A27-FF51C73D4CB3}" srcId="{01C0896F-B872-4CAD-BA8F-F2672D8D4D84}" destId="{BA055261-B7E1-4E32-A4B9-F9E4F665F021}" srcOrd="1" destOrd="0" parTransId="{9C4DD840-D7DA-4E03-A072-43C875FB2BCB}" sibTransId="{F82990B9-E9AE-44AC-92BE-3696E5AC83FB}"/>
    <dgm:cxn modelId="{8AC3703B-9272-0649-8BEB-065621FB8961}" type="presOf" srcId="{FEB599F8-AB80-4C12-93E5-E94FF7FB65F5}" destId="{5576763C-930C-C042-BD8E-58C04B02BC9A}" srcOrd="0" destOrd="0" presId="urn:microsoft.com/office/officeart/2005/8/layout/default"/>
    <dgm:cxn modelId="{8F5ADC3B-3EA5-4E0F-BDA1-DE732DAC34A4}" srcId="{01C0896F-B872-4CAD-BA8F-F2672D8D4D84}" destId="{F1DB6A77-5355-4CB0-9153-A1535A65F13F}" srcOrd="4" destOrd="0" parTransId="{FBBE6105-EE38-475D-87B1-70D48360C3A5}" sibTransId="{EC79E44D-50BD-45FD-AAD3-67A338CCD416}"/>
    <dgm:cxn modelId="{8FE85961-F6A8-0949-8396-8508EFF558E1}" type="presOf" srcId="{5C9DD94F-740D-4AED-B33F-30662EEAEF37}" destId="{B52F98CB-49C5-DA4C-94A7-65E40B3A6955}" srcOrd="0" destOrd="0" presId="urn:microsoft.com/office/officeart/2005/8/layout/default"/>
    <dgm:cxn modelId="{508D5B67-6AC2-624C-8740-349F96B8279A}" type="presOf" srcId="{A13DF509-6C05-4158-A185-D0E2E23CD884}" destId="{FE37F6B9-9154-6B49-9DF7-434311BCA0BB}" srcOrd="0" destOrd="0" presId="urn:microsoft.com/office/officeart/2005/8/layout/default"/>
    <dgm:cxn modelId="{187C3448-02CE-445F-B662-1846ED579D1D}" srcId="{01C0896F-B872-4CAD-BA8F-F2672D8D4D84}" destId="{FEB599F8-AB80-4C12-93E5-E94FF7FB65F5}" srcOrd="5" destOrd="0" parTransId="{E9F8D056-BAD2-4118-B460-DDD7B6291F72}" sibTransId="{A9BFB7F3-1690-410B-A1AD-8708755F1D65}"/>
    <dgm:cxn modelId="{924E1E91-353B-6F43-8C91-ACF4E217864F}" type="presOf" srcId="{01C0896F-B872-4CAD-BA8F-F2672D8D4D84}" destId="{D74B3CFC-6F4C-244F-96DE-EAFBAFE98EFA}" srcOrd="0" destOrd="0" presId="urn:microsoft.com/office/officeart/2005/8/layout/default"/>
    <dgm:cxn modelId="{50C719AD-D8C5-6F45-B2A0-27534C1452FB}" type="presOf" srcId="{F6C30F17-4CB6-4152-86B6-8DC87C319F74}" destId="{75284373-6CBE-424F-B5F9-31B41BFB8FC6}" srcOrd="0" destOrd="0" presId="urn:microsoft.com/office/officeart/2005/8/layout/default"/>
    <dgm:cxn modelId="{0EF326B7-D09A-4E52-B9D9-C81400F24C81}" srcId="{01C0896F-B872-4CAD-BA8F-F2672D8D4D84}" destId="{5C9DD94F-740D-4AED-B33F-30662EEAEF37}" srcOrd="0" destOrd="0" parTransId="{32E27844-4C9B-42BF-969E-85D90D449963}" sibTransId="{3EE60D71-CD1C-4DE9-9850-0DA7C4B395B7}"/>
    <dgm:cxn modelId="{6DE992BD-F7E6-48CA-A50C-94A9B5BC1033}" srcId="{01C0896F-B872-4CAD-BA8F-F2672D8D4D84}" destId="{A13DF509-6C05-4158-A185-D0E2E23CD884}" srcOrd="3" destOrd="0" parTransId="{885A3A48-38A7-433D-A7C9-B0008BC560C9}" sibTransId="{E156FEE4-ADC9-4933-A850-6736CF1EF77A}"/>
    <dgm:cxn modelId="{CEE5B9DD-A501-E947-8CF7-055A7F9055A0}" type="presOf" srcId="{BA055261-B7E1-4E32-A4B9-F9E4F665F021}" destId="{00C068C2-6953-5A46-AC26-55819CB45BEB}" srcOrd="0" destOrd="0" presId="urn:microsoft.com/office/officeart/2005/8/layout/default"/>
    <dgm:cxn modelId="{64EA4A9B-99AE-2F48-8A80-74D9DB7739D7}" type="presParOf" srcId="{D74B3CFC-6F4C-244F-96DE-EAFBAFE98EFA}" destId="{B52F98CB-49C5-DA4C-94A7-65E40B3A6955}" srcOrd="0" destOrd="0" presId="urn:microsoft.com/office/officeart/2005/8/layout/default"/>
    <dgm:cxn modelId="{357611EC-1D18-254E-8E0A-0A8291306ACA}" type="presParOf" srcId="{D74B3CFC-6F4C-244F-96DE-EAFBAFE98EFA}" destId="{681AC4B4-27FE-DB4A-9D07-9D3D295BBF7F}" srcOrd="1" destOrd="0" presId="urn:microsoft.com/office/officeart/2005/8/layout/default"/>
    <dgm:cxn modelId="{F4A5F59F-554B-314D-95D6-6FC76A0D7E68}" type="presParOf" srcId="{D74B3CFC-6F4C-244F-96DE-EAFBAFE98EFA}" destId="{00C068C2-6953-5A46-AC26-55819CB45BEB}" srcOrd="2" destOrd="0" presId="urn:microsoft.com/office/officeart/2005/8/layout/default"/>
    <dgm:cxn modelId="{97F04173-40E1-4C4C-9648-8511DB84C9A5}" type="presParOf" srcId="{D74B3CFC-6F4C-244F-96DE-EAFBAFE98EFA}" destId="{68150312-8C61-A34A-8702-1DD082D30B38}" srcOrd="3" destOrd="0" presId="urn:microsoft.com/office/officeart/2005/8/layout/default"/>
    <dgm:cxn modelId="{6149954F-9423-834B-884C-6E4505F5F696}" type="presParOf" srcId="{D74B3CFC-6F4C-244F-96DE-EAFBAFE98EFA}" destId="{75284373-6CBE-424F-B5F9-31B41BFB8FC6}" srcOrd="4" destOrd="0" presId="urn:microsoft.com/office/officeart/2005/8/layout/default"/>
    <dgm:cxn modelId="{7748DDA4-B295-124D-9932-76882C35C61C}" type="presParOf" srcId="{D74B3CFC-6F4C-244F-96DE-EAFBAFE98EFA}" destId="{CB7D4B48-BE58-1146-9C95-95BA4A434A47}" srcOrd="5" destOrd="0" presId="urn:microsoft.com/office/officeart/2005/8/layout/default"/>
    <dgm:cxn modelId="{9ABE2573-33CB-6242-8E44-8570CB46EB8F}" type="presParOf" srcId="{D74B3CFC-6F4C-244F-96DE-EAFBAFE98EFA}" destId="{FE37F6B9-9154-6B49-9DF7-434311BCA0BB}" srcOrd="6" destOrd="0" presId="urn:microsoft.com/office/officeart/2005/8/layout/default"/>
    <dgm:cxn modelId="{5F727A1D-FF70-0440-BF3C-C4AB5275C94A}" type="presParOf" srcId="{D74B3CFC-6F4C-244F-96DE-EAFBAFE98EFA}" destId="{A65D044B-C180-524B-AB22-9989B4E7CF7C}" srcOrd="7" destOrd="0" presId="urn:microsoft.com/office/officeart/2005/8/layout/default"/>
    <dgm:cxn modelId="{CC4B73A8-1FBC-1740-B4F7-28BDF9867BDD}" type="presParOf" srcId="{D74B3CFC-6F4C-244F-96DE-EAFBAFE98EFA}" destId="{52F64D5A-C8F3-2C44-8C20-9152249ABD03}" srcOrd="8" destOrd="0" presId="urn:microsoft.com/office/officeart/2005/8/layout/default"/>
    <dgm:cxn modelId="{8E49560E-2B06-104B-965B-F78F3F26EE40}" type="presParOf" srcId="{D74B3CFC-6F4C-244F-96DE-EAFBAFE98EFA}" destId="{4101C06C-C1FE-E34C-B7AB-C17F49FDA80D}" srcOrd="9" destOrd="0" presId="urn:microsoft.com/office/officeart/2005/8/layout/default"/>
    <dgm:cxn modelId="{758E91C3-7EA9-7644-AD70-707724A9A7FC}" type="presParOf" srcId="{D74B3CFC-6F4C-244F-96DE-EAFBAFE98EFA}" destId="{5576763C-930C-C042-BD8E-58C04B02BC9A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7AF1490-01E3-44B9-AD6F-B3A687937211}" type="doc">
      <dgm:prSet loTypeId="urn:microsoft.com/office/officeart/2005/8/layout/vList2" loCatId="list" qsTypeId="urn:microsoft.com/office/officeart/2005/8/quickstyle/simple2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DCFCE5AE-66FD-4784-91B7-B14D1117ACEE}">
      <dgm:prSet/>
      <dgm:spPr/>
      <dgm:t>
        <a:bodyPr/>
        <a:lstStyle/>
        <a:p>
          <a:r>
            <a:rPr lang="en-US" b="1" dirty="0"/>
            <a:t>Self-reliance: </a:t>
          </a:r>
          <a:r>
            <a:rPr lang="en-US"/>
            <a:t>Trusting one’s self, </a:t>
          </a:r>
          <a:r>
            <a:rPr lang="en-US" dirty="0"/>
            <a:t>goals, and progress</a:t>
          </a:r>
        </a:p>
      </dgm:t>
    </dgm:pt>
    <dgm:pt modelId="{64B46509-976C-4346-8770-C279A72B9F7E}" type="parTrans" cxnId="{B4076042-55E6-4579-8001-EDF8E5846122}">
      <dgm:prSet/>
      <dgm:spPr/>
      <dgm:t>
        <a:bodyPr/>
        <a:lstStyle/>
        <a:p>
          <a:endParaRPr lang="en-US"/>
        </a:p>
      </dgm:t>
    </dgm:pt>
    <dgm:pt modelId="{DB60A0E0-8626-41F7-8B29-D44047DF8E8B}" type="sibTrans" cxnId="{B4076042-55E6-4579-8001-EDF8E5846122}">
      <dgm:prSet/>
      <dgm:spPr/>
      <dgm:t>
        <a:bodyPr/>
        <a:lstStyle/>
        <a:p>
          <a:endParaRPr lang="en-US"/>
        </a:p>
      </dgm:t>
    </dgm:pt>
    <dgm:pt modelId="{1820F13F-4195-4420-8BE6-57F3E480FF92}">
      <dgm:prSet/>
      <dgm:spPr/>
      <dgm:t>
        <a:bodyPr/>
        <a:lstStyle/>
        <a:p>
          <a:r>
            <a:rPr lang="en-US" b="1" dirty="0"/>
            <a:t>Forward thinking: </a:t>
          </a:r>
          <a:r>
            <a:rPr lang="en-US" dirty="0"/>
            <a:t>Thinking about and planning for the future</a:t>
          </a:r>
        </a:p>
      </dgm:t>
    </dgm:pt>
    <dgm:pt modelId="{924F6FD7-EA16-4731-9D47-454DE9BD5AC8}" type="parTrans" cxnId="{DD547669-A564-4BC7-91A1-C3B02B2D2FED}">
      <dgm:prSet/>
      <dgm:spPr/>
      <dgm:t>
        <a:bodyPr/>
        <a:lstStyle/>
        <a:p>
          <a:endParaRPr lang="en-US"/>
        </a:p>
      </dgm:t>
    </dgm:pt>
    <dgm:pt modelId="{9B9234DB-AA61-4789-9E91-5993ADB2AEC3}" type="sibTrans" cxnId="{DD547669-A564-4BC7-91A1-C3B02B2D2FED}">
      <dgm:prSet/>
      <dgm:spPr/>
      <dgm:t>
        <a:bodyPr/>
        <a:lstStyle/>
        <a:p>
          <a:endParaRPr lang="en-US"/>
        </a:p>
      </dgm:t>
    </dgm:pt>
    <dgm:pt modelId="{5DF143BE-3E3E-4823-8EEC-80A3C54E2889}">
      <dgm:prSet/>
      <dgm:spPr/>
      <dgm:t>
        <a:bodyPr/>
        <a:lstStyle/>
        <a:p>
          <a:r>
            <a:rPr lang="en-US" b="1"/>
            <a:t>Opportunity recognition</a:t>
          </a:r>
          <a:r>
            <a:rPr lang="en-US"/>
            <a:t>: The way one approaches new ideas and ventures</a:t>
          </a:r>
        </a:p>
      </dgm:t>
    </dgm:pt>
    <dgm:pt modelId="{EAA24056-93B2-4675-86E3-2612A9E60A6C}" type="parTrans" cxnId="{3A7C745B-46AC-404D-A6C3-9DDF93578E6B}">
      <dgm:prSet/>
      <dgm:spPr/>
      <dgm:t>
        <a:bodyPr/>
        <a:lstStyle/>
        <a:p>
          <a:endParaRPr lang="en-US"/>
        </a:p>
      </dgm:t>
    </dgm:pt>
    <dgm:pt modelId="{24E15FCF-5174-4A08-99AA-80BEB23E1BE3}" type="sibTrans" cxnId="{3A7C745B-46AC-404D-A6C3-9DDF93578E6B}">
      <dgm:prSet/>
      <dgm:spPr/>
      <dgm:t>
        <a:bodyPr/>
        <a:lstStyle/>
        <a:p>
          <a:endParaRPr lang="en-US"/>
        </a:p>
      </dgm:t>
    </dgm:pt>
    <dgm:pt modelId="{3F85B772-D74F-4E57-957F-C6DE457A0B8D}">
      <dgm:prSet/>
      <dgm:spPr/>
      <dgm:t>
        <a:bodyPr/>
        <a:lstStyle/>
        <a:p>
          <a:r>
            <a:rPr lang="en-US" b="1"/>
            <a:t>Initiative: </a:t>
          </a:r>
          <a:r>
            <a:rPr lang="en-US"/>
            <a:t>Turning one’s ideas into action or bringing new ideas to generate more or better business</a:t>
          </a:r>
        </a:p>
      </dgm:t>
    </dgm:pt>
    <dgm:pt modelId="{06CA6AF3-BC45-44CA-A156-6DCB9AF0AD86}" type="parTrans" cxnId="{A30F1F75-EE54-4CF6-9F65-636F518EF6A9}">
      <dgm:prSet/>
      <dgm:spPr/>
      <dgm:t>
        <a:bodyPr/>
        <a:lstStyle/>
        <a:p>
          <a:endParaRPr lang="en-US"/>
        </a:p>
      </dgm:t>
    </dgm:pt>
    <dgm:pt modelId="{4E745CD5-2826-41E0-83C2-DA0ED787A81E}" type="sibTrans" cxnId="{A30F1F75-EE54-4CF6-9F65-636F518EF6A9}">
      <dgm:prSet/>
      <dgm:spPr/>
      <dgm:t>
        <a:bodyPr/>
        <a:lstStyle/>
        <a:p>
          <a:endParaRPr lang="en-US"/>
        </a:p>
      </dgm:t>
    </dgm:pt>
    <dgm:pt modelId="{A6BF0615-5972-4540-B9DE-EE5056CB8295}">
      <dgm:prSet/>
      <dgm:spPr/>
      <dgm:t>
        <a:bodyPr/>
        <a:lstStyle/>
        <a:p>
          <a:r>
            <a:rPr lang="en-US" b="1"/>
            <a:t>Resiliency</a:t>
          </a:r>
          <a:r>
            <a:rPr lang="en-US"/>
            <a:t>: Adapting to change, loss and disappointment</a:t>
          </a:r>
        </a:p>
      </dgm:t>
    </dgm:pt>
    <dgm:pt modelId="{0AD4440F-84BC-45E2-92CB-0045E42966D5}" type="parTrans" cxnId="{7A423996-B8C5-45F7-ACE7-98868BFDC8D2}">
      <dgm:prSet/>
      <dgm:spPr/>
      <dgm:t>
        <a:bodyPr/>
        <a:lstStyle/>
        <a:p>
          <a:endParaRPr lang="en-US"/>
        </a:p>
      </dgm:t>
    </dgm:pt>
    <dgm:pt modelId="{917161F3-EDA6-406E-A2AA-57F9CB178D3E}" type="sibTrans" cxnId="{7A423996-B8C5-45F7-ACE7-98868BFDC8D2}">
      <dgm:prSet/>
      <dgm:spPr/>
      <dgm:t>
        <a:bodyPr/>
        <a:lstStyle/>
        <a:p>
          <a:endParaRPr lang="en-US"/>
        </a:p>
      </dgm:t>
    </dgm:pt>
    <dgm:pt modelId="{A4E4037C-854C-4590-B3DE-EF57B5238A05}">
      <dgm:prSet/>
      <dgm:spPr/>
      <dgm:t>
        <a:bodyPr/>
        <a:lstStyle/>
        <a:p>
          <a:r>
            <a:rPr lang="en-US" b="1"/>
            <a:t>Grit</a:t>
          </a:r>
          <a:r>
            <a:rPr lang="en-US"/>
            <a:t>: Tackling goals with courage and perseverance, even when it’s challenging</a:t>
          </a:r>
        </a:p>
      </dgm:t>
    </dgm:pt>
    <dgm:pt modelId="{9C7513B1-218A-47B6-A2FF-F477E0374F0E}" type="parTrans" cxnId="{4094EFBF-4B6B-4140-B3BD-0E6ACDE890D1}">
      <dgm:prSet/>
      <dgm:spPr/>
      <dgm:t>
        <a:bodyPr/>
        <a:lstStyle/>
        <a:p>
          <a:endParaRPr lang="en-US"/>
        </a:p>
      </dgm:t>
    </dgm:pt>
    <dgm:pt modelId="{FF8C456F-9B24-4F86-803B-A66CA6555A6D}" type="sibTrans" cxnId="{4094EFBF-4B6B-4140-B3BD-0E6ACDE890D1}">
      <dgm:prSet/>
      <dgm:spPr/>
      <dgm:t>
        <a:bodyPr/>
        <a:lstStyle/>
        <a:p>
          <a:endParaRPr lang="en-US"/>
        </a:p>
      </dgm:t>
    </dgm:pt>
    <dgm:pt modelId="{AEED62AA-59E4-4975-9C6E-F368D5C44D49}">
      <dgm:prSet/>
      <dgm:spPr/>
      <dgm:t>
        <a:bodyPr/>
        <a:lstStyle/>
        <a:p>
          <a:r>
            <a:rPr lang="en-US" b="1"/>
            <a:t>Risk tolerance: </a:t>
          </a:r>
          <a:r>
            <a:rPr lang="en-US"/>
            <a:t>The amount of loss one is willing to take when making investment decisions</a:t>
          </a:r>
        </a:p>
      </dgm:t>
    </dgm:pt>
    <dgm:pt modelId="{42F920CB-48E6-4BC1-9BE9-9E1B86A931E5}" type="parTrans" cxnId="{A3F1AE2A-0C17-44E0-A257-490989DBF1A8}">
      <dgm:prSet/>
      <dgm:spPr/>
      <dgm:t>
        <a:bodyPr/>
        <a:lstStyle/>
        <a:p>
          <a:endParaRPr lang="en-US"/>
        </a:p>
      </dgm:t>
    </dgm:pt>
    <dgm:pt modelId="{C4DE2627-CABC-4E4C-B2AE-C62EDB3DAF6F}" type="sibTrans" cxnId="{A3F1AE2A-0C17-44E0-A257-490989DBF1A8}">
      <dgm:prSet/>
      <dgm:spPr/>
      <dgm:t>
        <a:bodyPr/>
        <a:lstStyle/>
        <a:p>
          <a:endParaRPr lang="en-US"/>
        </a:p>
      </dgm:t>
    </dgm:pt>
    <dgm:pt modelId="{68CEEAB8-7365-4E96-90BE-6DD565F69EBB}" type="pres">
      <dgm:prSet presAssocID="{07AF1490-01E3-44B9-AD6F-B3A687937211}" presName="linear" presStyleCnt="0">
        <dgm:presLayoutVars>
          <dgm:animLvl val="lvl"/>
          <dgm:resizeHandles val="exact"/>
        </dgm:presLayoutVars>
      </dgm:prSet>
      <dgm:spPr/>
    </dgm:pt>
    <dgm:pt modelId="{8E6BCD06-4A39-4870-9AB1-F59D1DFAD2FD}" type="pres">
      <dgm:prSet presAssocID="{DCFCE5AE-66FD-4784-91B7-B14D1117ACEE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6221639F-871F-4CF7-AD47-A72238BB09BE}" type="pres">
      <dgm:prSet presAssocID="{DB60A0E0-8626-41F7-8B29-D44047DF8E8B}" presName="spacer" presStyleCnt="0"/>
      <dgm:spPr/>
    </dgm:pt>
    <dgm:pt modelId="{9CAE93E8-D1B8-4ABF-9A5F-CFF841404E45}" type="pres">
      <dgm:prSet presAssocID="{1820F13F-4195-4420-8BE6-57F3E480FF92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59B0D663-B5D1-44D8-9C75-6EB995462CC2}" type="pres">
      <dgm:prSet presAssocID="{9B9234DB-AA61-4789-9E91-5993ADB2AEC3}" presName="spacer" presStyleCnt="0"/>
      <dgm:spPr/>
    </dgm:pt>
    <dgm:pt modelId="{0F329B35-91F9-4CEB-8798-81ABE8D0B107}" type="pres">
      <dgm:prSet presAssocID="{5DF143BE-3E3E-4823-8EEC-80A3C54E2889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6EC4796F-4E0E-459F-8415-8B5C9CABE2AB}" type="pres">
      <dgm:prSet presAssocID="{24E15FCF-5174-4A08-99AA-80BEB23E1BE3}" presName="spacer" presStyleCnt="0"/>
      <dgm:spPr/>
    </dgm:pt>
    <dgm:pt modelId="{8B6DA25F-6E37-41C9-8DC4-E3CF3572F05B}" type="pres">
      <dgm:prSet presAssocID="{3F85B772-D74F-4E57-957F-C6DE457A0B8D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AA8236DE-7E65-4628-89EC-8A7A352664C8}" type="pres">
      <dgm:prSet presAssocID="{4E745CD5-2826-41E0-83C2-DA0ED787A81E}" presName="spacer" presStyleCnt="0"/>
      <dgm:spPr/>
    </dgm:pt>
    <dgm:pt modelId="{722BF97A-0423-4AA6-ADFA-9F9744D42F44}" type="pres">
      <dgm:prSet presAssocID="{A6BF0615-5972-4540-B9DE-EE5056CB8295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69C86C73-8859-47BD-8CA9-90CB73C53721}" type="pres">
      <dgm:prSet presAssocID="{917161F3-EDA6-406E-A2AA-57F9CB178D3E}" presName="spacer" presStyleCnt="0"/>
      <dgm:spPr/>
    </dgm:pt>
    <dgm:pt modelId="{E9B834F4-3F21-44A4-8F54-0716ED668D1C}" type="pres">
      <dgm:prSet presAssocID="{A4E4037C-854C-4590-B3DE-EF57B5238A05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E55C8F3E-B93E-43A7-BC10-0001A3E5E1F9}" type="pres">
      <dgm:prSet presAssocID="{FF8C456F-9B24-4F86-803B-A66CA6555A6D}" presName="spacer" presStyleCnt="0"/>
      <dgm:spPr/>
    </dgm:pt>
    <dgm:pt modelId="{DCC796CE-6741-4424-AD7C-6FE1862C6DD6}" type="pres">
      <dgm:prSet presAssocID="{AEED62AA-59E4-4975-9C6E-F368D5C44D49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055B1F20-C829-4BF2-A124-C17DA696ED7F}" type="presOf" srcId="{DCFCE5AE-66FD-4784-91B7-B14D1117ACEE}" destId="{8E6BCD06-4A39-4870-9AB1-F59D1DFAD2FD}" srcOrd="0" destOrd="0" presId="urn:microsoft.com/office/officeart/2005/8/layout/vList2"/>
    <dgm:cxn modelId="{A3F1AE2A-0C17-44E0-A257-490989DBF1A8}" srcId="{07AF1490-01E3-44B9-AD6F-B3A687937211}" destId="{AEED62AA-59E4-4975-9C6E-F368D5C44D49}" srcOrd="6" destOrd="0" parTransId="{42F920CB-48E6-4BC1-9BE9-9E1B86A931E5}" sibTransId="{C4DE2627-CABC-4E4C-B2AE-C62EDB3DAF6F}"/>
    <dgm:cxn modelId="{3A7C745B-46AC-404D-A6C3-9DDF93578E6B}" srcId="{07AF1490-01E3-44B9-AD6F-B3A687937211}" destId="{5DF143BE-3E3E-4823-8EEC-80A3C54E2889}" srcOrd="2" destOrd="0" parTransId="{EAA24056-93B2-4675-86E3-2612A9E60A6C}" sibTransId="{24E15FCF-5174-4A08-99AA-80BEB23E1BE3}"/>
    <dgm:cxn modelId="{B4076042-55E6-4579-8001-EDF8E5846122}" srcId="{07AF1490-01E3-44B9-AD6F-B3A687937211}" destId="{DCFCE5AE-66FD-4784-91B7-B14D1117ACEE}" srcOrd="0" destOrd="0" parTransId="{64B46509-976C-4346-8770-C279A72B9F7E}" sibTransId="{DB60A0E0-8626-41F7-8B29-D44047DF8E8B}"/>
    <dgm:cxn modelId="{DD547669-A564-4BC7-91A1-C3B02B2D2FED}" srcId="{07AF1490-01E3-44B9-AD6F-B3A687937211}" destId="{1820F13F-4195-4420-8BE6-57F3E480FF92}" srcOrd="1" destOrd="0" parTransId="{924F6FD7-EA16-4731-9D47-454DE9BD5AC8}" sibTransId="{9B9234DB-AA61-4789-9E91-5993ADB2AEC3}"/>
    <dgm:cxn modelId="{A30F1F75-EE54-4CF6-9F65-636F518EF6A9}" srcId="{07AF1490-01E3-44B9-AD6F-B3A687937211}" destId="{3F85B772-D74F-4E57-957F-C6DE457A0B8D}" srcOrd="3" destOrd="0" parTransId="{06CA6AF3-BC45-44CA-A156-6DCB9AF0AD86}" sibTransId="{4E745CD5-2826-41E0-83C2-DA0ED787A81E}"/>
    <dgm:cxn modelId="{80798A75-1363-4081-96D6-9D9FE734A9B3}" type="presOf" srcId="{A4E4037C-854C-4590-B3DE-EF57B5238A05}" destId="{E9B834F4-3F21-44A4-8F54-0716ED668D1C}" srcOrd="0" destOrd="0" presId="urn:microsoft.com/office/officeart/2005/8/layout/vList2"/>
    <dgm:cxn modelId="{50BF527E-04E7-410D-8884-5C900F2BC590}" type="presOf" srcId="{07AF1490-01E3-44B9-AD6F-B3A687937211}" destId="{68CEEAB8-7365-4E96-90BE-6DD565F69EBB}" srcOrd="0" destOrd="0" presId="urn:microsoft.com/office/officeart/2005/8/layout/vList2"/>
    <dgm:cxn modelId="{7A423996-B8C5-45F7-ACE7-98868BFDC8D2}" srcId="{07AF1490-01E3-44B9-AD6F-B3A687937211}" destId="{A6BF0615-5972-4540-B9DE-EE5056CB8295}" srcOrd="4" destOrd="0" parTransId="{0AD4440F-84BC-45E2-92CB-0045E42966D5}" sibTransId="{917161F3-EDA6-406E-A2AA-57F9CB178D3E}"/>
    <dgm:cxn modelId="{CB41AAAF-8C3B-451A-9422-391525E5B4FA}" type="presOf" srcId="{3F85B772-D74F-4E57-957F-C6DE457A0B8D}" destId="{8B6DA25F-6E37-41C9-8DC4-E3CF3572F05B}" srcOrd="0" destOrd="0" presId="urn:microsoft.com/office/officeart/2005/8/layout/vList2"/>
    <dgm:cxn modelId="{4094EFBF-4B6B-4140-B3BD-0E6ACDE890D1}" srcId="{07AF1490-01E3-44B9-AD6F-B3A687937211}" destId="{A4E4037C-854C-4590-B3DE-EF57B5238A05}" srcOrd="5" destOrd="0" parTransId="{9C7513B1-218A-47B6-A2FF-F477E0374F0E}" sibTransId="{FF8C456F-9B24-4F86-803B-A66CA6555A6D}"/>
    <dgm:cxn modelId="{F73148DB-A124-44AF-A7B3-E81CC33FB34D}" type="presOf" srcId="{A6BF0615-5972-4540-B9DE-EE5056CB8295}" destId="{722BF97A-0423-4AA6-ADFA-9F9744D42F44}" srcOrd="0" destOrd="0" presId="urn:microsoft.com/office/officeart/2005/8/layout/vList2"/>
    <dgm:cxn modelId="{C14379E6-0F42-4303-AA16-E1C91E46779E}" type="presOf" srcId="{5DF143BE-3E3E-4823-8EEC-80A3C54E2889}" destId="{0F329B35-91F9-4CEB-8798-81ABE8D0B107}" srcOrd="0" destOrd="0" presId="urn:microsoft.com/office/officeart/2005/8/layout/vList2"/>
    <dgm:cxn modelId="{D0F472EC-D43A-46D9-B8A4-0AF6CCB3D3D3}" type="presOf" srcId="{AEED62AA-59E4-4975-9C6E-F368D5C44D49}" destId="{DCC796CE-6741-4424-AD7C-6FE1862C6DD6}" srcOrd="0" destOrd="0" presId="urn:microsoft.com/office/officeart/2005/8/layout/vList2"/>
    <dgm:cxn modelId="{C9922BF9-E2A3-4D23-8FE8-A276F8301568}" type="presOf" srcId="{1820F13F-4195-4420-8BE6-57F3E480FF92}" destId="{9CAE93E8-D1B8-4ABF-9A5F-CFF841404E45}" srcOrd="0" destOrd="0" presId="urn:microsoft.com/office/officeart/2005/8/layout/vList2"/>
    <dgm:cxn modelId="{A7AE7C23-FB43-4CBE-A25B-47D4E96019EA}" type="presParOf" srcId="{68CEEAB8-7365-4E96-90BE-6DD565F69EBB}" destId="{8E6BCD06-4A39-4870-9AB1-F59D1DFAD2FD}" srcOrd="0" destOrd="0" presId="urn:microsoft.com/office/officeart/2005/8/layout/vList2"/>
    <dgm:cxn modelId="{ACE59213-096E-436E-8B02-01C6DB4E278E}" type="presParOf" srcId="{68CEEAB8-7365-4E96-90BE-6DD565F69EBB}" destId="{6221639F-871F-4CF7-AD47-A72238BB09BE}" srcOrd="1" destOrd="0" presId="urn:microsoft.com/office/officeart/2005/8/layout/vList2"/>
    <dgm:cxn modelId="{7CFE8CDC-C49A-4999-8A77-07096F2268E7}" type="presParOf" srcId="{68CEEAB8-7365-4E96-90BE-6DD565F69EBB}" destId="{9CAE93E8-D1B8-4ABF-9A5F-CFF841404E45}" srcOrd="2" destOrd="0" presId="urn:microsoft.com/office/officeart/2005/8/layout/vList2"/>
    <dgm:cxn modelId="{FF7B640B-174F-4BE5-89E7-FF91F3354CB3}" type="presParOf" srcId="{68CEEAB8-7365-4E96-90BE-6DD565F69EBB}" destId="{59B0D663-B5D1-44D8-9C75-6EB995462CC2}" srcOrd="3" destOrd="0" presId="urn:microsoft.com/office/officeart/2005/8/layout/vList2"/>
    <dgm:cxn modelId="{B9D68E84-D955-46AA-979E-73690792F589}" type="presParOf" srcId="{68CEEAB8-7365-4E96-90BE-6DD565F69EBB}" destId="{0F329B35-91F9-4CEB-8798-81ABE8D0B107}" srcOrd="4" destOrd="0" presId="urn:microsoft.com/office/officeart/2005/8/layout/vList2"/>
    <dgm:cxn modelId="{F8BCB2D3-0EC4-4F5C-9546-7BB3D3FA8FB1}" type="presParOf" srcId="{68CEEAB8-7365-4E96-90BE-6DD565F69EBB}" destId="{6EC4796F-4E0E-459F-8415-8B5C9CABE2AB}" srcOrd="5" destOrd="0" presId="urn:microsoft.com/office/officeart/2005/8/layout/vList2"/>
    <dgm:cxn modelId="{3E4B00F5-3F3C-4F16-A979-C3B939D72091}" type="presParOf" srcId="{68CEEAB8-7365-4E96-90BE-6DD565F69EBB}" destId="{8B6DA25F-6E37-41C9-8DC4-E3CF3572F05B}" srcOrd="6" destOrd="0" presId="urn:microsoft.com/office/officeart/2005/8/layout/vList2"/>
    <dgm:cxn modelId="{05AA1D6F-C91A-4AE6-BF82-91A212B24511}" type="presParOf" srcId="{68CEEAB8-7365-4E96-90BE-6DD565F69EBB}" destId="{AA8236DE-7E65-4628-89EC-8A7A352664C8}" srcOrd="7" destOrd="0" presId="urn:microsoft.com/office/officeart/2005/8/layout/vList2"/>
    <dgm:cxn modelId="{B90F9ED6-C831-46DB-943F-18329BB92E85}" type="presParOf" srcId="{68CEEAB8-7365-4E96-90BE-6DD565F69EBB}" destId="{722BF97A-0423-4AA6-ADFA-9F9744D42F44}" srcOrd="8" destOrd="0" presId="urn:microsoft.com/office/officeart/2005/8/layout/vList2"/>
    <dgm:cxn modelId="{0AD95368-2804-4F3B-82A3-8902DF130C4B}" type="presParOf" srcId="{68CEEAB8-7365-4E96-90BE-6DD565F69EBB}" destId="{69C86C73-8859-47BD-8CA9-90CB73C53721}" srcOrd="9" destOrd="0" presId="urn:microsoft.com/office/officeart/2005/8/layout/vList2"/>
    <dgm:cxn modelId="{7C8F6C5F-5717-40D9-BB15-B9FD91B8027A}" type="presParOf" srcId="{68CEEAB8-7365-4E96-90BE-6DD565F69EBB}" destId="{E9B834F4-3F21-44A4-8F54-0716ED668D1C}" srcOrd="10" destOrd="0" presId="urn:microsoft.com/office/officeart/2005/8/layout/vList2"/>
    <dgm:cxn modelId="{E5E7D536-0837-4633-87CF-23308BA5D45F}" type="presParOf" srcId="{68CEEAB8-7365-4E96-90BE-6DD565F69EBB}" destId="{E55C8F3E-B93E-43A7-BC10-0001A3E5E1F9}" srcOrd="11" destOrd="0" presId="urn:microsoft.com/office/officeart/2005/8/layout/vList2"/>
    <dgm:cxn modelId="{EAD06EC9-37AF-4B7A-B83D-53B0C1958EA6}" type="presParOf" srcId="{68CEEAB8-7365-4E96-90BE-6DD565F69EBB}" destId="{DCC796CE-6741-4424-AD7C-6FE1862C6DD6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062B1A4-8903-424E-9689-A080B418BBB3}" type="doc">
      <dgm:prSet loTypeId="urn:microsoft.com/office/officeart/2005/8/layout/vList2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1F1EBEA-9605-41AC-A879-A160A84DC84E}">
      <dgm:prSet/>
      <dgm:spPr/>
      <dgm:t>
        <a:bodyPr/>
        <a:lstStyle/>
        <a:p>
          <a:r>
            <a:rPr lang="en-US" b="1"/>
            <a:t>Growth mindset: </a:t>
          </a:r>
          <a:r>
            <a:rPr lang="en-US"/>
            <a:t>Believe that anything can be accomplished with enough hard work</a:t>
          </a:r>
        </a:p>
      </dgm:t>
    </dgm:pt>
    <dgm:pt modelId="{5E0DDCC6-D415-4137-9830-180D8434842A}" type="parTrans" cxnId="{48B960FC-45E1-4F80-93F1-A7648AED65E2}">
      <dgm:prSet/>
      <dgm:spPr/>
      <dgm:t>
        <a:bodyPr/>
        <a:lstStyle/>
        <a:p>
          <a:endParaRPr lang="en-US"/>
        </a:p>
      </dgm:t>
    </dgm:pt>
    <dgm:pt modelId="{891FFB25-92CA-4166-9A68-571726570C75}" type="sibTrans" cxnId="{48B960FC-45E1-4F80-93F1-A7648AED65E2}">
      <dgm:prSet/>
      <dgm:spPr/>
      <dgm:t>
        <a:bodyPr/>
        <a:lstStyle/>
        <a:p>
          <a:endParaRPr lang="en-US"/>
        </a:p>
      </dgm:t>
    </dgm:pt>
    <dgm:pt modelId="{1392B5E2-045C-4304-A93C-4F1E87A64244}">
      <dgm:prSet/>
      <dgm:spPr/>
      <dgm:t>
        <a:bodyPr/>
        <a:lstStyle/>
        <a:p>
          <a:r>
            <a:rPr lang="en-US" b="1"/>
            <a:t>Critical Thinking: </a:t>
          </a:r>
          <a:r>
            <a:rPr lang="en-US"/>
            <a:t>Solving problems using a variety of possible solutions</a:t>
          </a:r>
        </a:p>
      </dgm:t>
    </dgm:pt>
    <dgm:pt modelId="{1FD3AAC5-3627-45C7-BB65-32B0936ABDA2}" type="parTrans" cxnId="{7DF7F3EF-9E8E-4AC7-9145-525A08E28C11}">
      <dgm:prSet/>
      <dgm:spPr/>
      <dgm:t>
        <a:bodyPr/>
        <a:lstStyle/>
        <a:p>
          <a:endParaRPr lang="en-US"/>
        </a:p>
      </dgm:t>
    </dgm:pt>
    <dgm:pt modelId="{63ABF8D5-C431-479E-A555-C8F55AD2D6CF}" type="sibTrans" cxnId="{7DF7F3EF-9E8E-4AC7-9145-525A08E28C11}">
      <dgm:prSet/>
      <dgm:spPr/>
      <dgm:t>
        <a:bodyPr/>
        <a:lstStyle/>
        <a:p>
          <a:endParaRPr lang="en-US"/>
        </a:p>
      </dgm:t>
    </dgm:pt>
    <dgm:pt modelId="{388793D2-52DB-47B6-993F-EE5BE7B6EEAA}">
      <dgm:prSet/>
      <dgm:spPr/>
      <dgm:t>
        <a:bodyPr/>
        <a:lstStyle/>
        <a:p>
          <a:r>
            <a:rPr lang="en-US" b="1"/>
            <a:t>Creativity &amp;Innovation: </a:t>
          </a:r>
          <a:r>
            <a:rPr lang="en-US"/>
            <a:t>Bringing new and unconventional ideas </a:t>
          </a:r>
        </a:p>
      </dgm:t>
    </dgm:pt>
    <dgm:pt modelId="{AC76E30A-BB52-41DC-B9BE-FF9F0F0B4DB6}" type="parTrans" cxnId="{8D8D59B5-F7ED-4E64-85C8-19352133523E}">
      <dgm:prSet/>
      <dgm:spPr/>
      <dgm:t>
        <a:bodyPr/>
        <a:lstStyle/>
        <a:p>
          <a:endParaRPr lang="en-US"/>
        </a:p>
      </dgm:t>
    </dgm:pt>
    <dgm:pt modelId="{3BC768B1-1A63-4BC6-A35E-387E0F4724A7}" type="sibTrans" cxnId="{8D8D59B5-F7ED-4E64-85C8-19352133523E}">
      <dgm:prSet/>
      <dgm:spPr/>
      <dgm:t>
        <a:bodyPr/>
        <a:lstStyle/>
        <a:p>
          <a:endParaRPr lang="en-US"/>
        </a:p>
      </dgm:t>
    </dgm:pt>
    <dgm:pt modelId="{624DB2D5-BCCE-4A71-9B18-E717175F6FD4}">
      <dgm:prSet/>
      <dgm:spPr/>
      <dgm:t>
        <a:bodyPr/>
        <a:lstStyle/>
        <a:p>
          <a:r>
            <a:rPr lang="en-US" b="1"/>
            <a:t>Collaboration: </a:t>
          </a:r>
          <a:r>
            <a:rPr lang="en-US"/>
            <a:t>Working with others towards a common goal</a:t>
          </a:r>
        </a:p>
      </dgm:t>
    </dgm:pt>
    <dgm:pt modelId="{8AB7FB23-803D-4922-9BC5-C84ADE16BF2E}" type="parTrans" cxnId="{11130801-F136-4AD4-A20C-7E92309C7EE2}">
      <dgm:prSet/>
      <dgm:spPr/>
      <dgm:t>
        <a:bodyPr/>
        <a:lstStyle/>
        <a:p>
          <a:endParaRPr lang="en-US"/>
        </a:p>
      </dgm:t>
    </dgm:pt>
    <dgm:pt modelId="{67803706-BDB9-4093-A481-3099CCB8E3E4}" type="sibTrans" cxnId="{11130801-F136-4AD4-A20C-7E92309C7EE2}">
      <dgm:prSet/>
      <dgm:spPr/>
      <dgm:t>
        <a:bodyPr/>
        <a:lstStyle/>
        <a:p>
          <a:endParaRPr lang="en-US"/>
        </a:p>
      </dgm:t>
    </dgm:pt>
    <dgm:pt modelId="{EE50B8F4-76B9-4ABE-9C18-A987B3CB72A1}">
      <dgm:prSet/>
      <dgm:spPr/>
      <dgm:t>
        <a:bodyPr/>
        <a:lstStyle/>
        <a:p>
          <a:r>
            <a:rPr lang="en-US" b="1"/>
            <a:t>Problem solving: </a:t>
          </a:r>
          <a:r>
            <a:rPr lang="en-US"/>
            <a:t>Coming up with solutions</a:t>
          </a:r>
        </a:p>
      </dgm:t>
    </dgm:pt>
    <dgm:pt modelId="{A8B042CA-0602-4365-A59D-B8969AB6D6CD}" type="parTrans" cxnId="{C5CAE1DE-16A2-4C07-83BA-83E6E8503327}">
      <dgm:prSet/>
      <dgm:spPr/>
      <dgm:t>
        <a:bodyPr/>
        <a:lstStyle/>
        <a:p>
          <a:endParaRPr lang="en-US"/>
        </a:p>
      </dgm:t>
    </dgm:pt>
    <dgm:pt modelId="{891158CA-33F4-4BBB-AE17-42843654736C}" type="sibTrans" cxnId="{C5CAE1DE-16A2-4C07-83BA-83E6E8503327}">
      <dgm:prSet/>
      <dgm:spPr/>
      <dgm:t>
        <a:bodyPr/>
        <a:lstStyle/>
        <a:p>
          <a:endParaRPr lang="en-US"/>
        </a:p>
      </dgm:t>
    </dgm:pt>
    <dgm:pt modelId="{2F02EBF5-7782-4F89-B740-CEED8A1F1F1B}">
      <dgm:prSet/>
      <dgm:spPr/>
      <dgm:t>
        <a:bodyPr/>
        <a:lstStyle/>
        <a:p>
          <a:r>
            <a:rPr lang="en-US" b="1"/>
            <a:t>Personal Agency: </a:t>
          </a:r>
          <a:r>
            <a:rPr lang="en-US"/>
            <a:t>Working towards a goal without direction or push by others</a:t>
          </a:r>
        </a:p>
      </dgm:t>
    </dgm:pt>
    <dgm:pt modelId="{9BA61AE1-D62D-4846-A952-79F652685195}" type="parTrans" cxnId="{78B0D2B3-F64B-47EF-B179-4C1A1936596E}">
      <dgm:prSet/>
      <dgm:spPr/>
      <dgm:t>
        <a:bodyPr/>
        <a:lstStyle/>
        <a:p>
          <a:endParaRPr lang="en-US"/>
        </a:p>
      </dgm:t>
    </dgm:pt>
    <dgm:pt modelId="{C23A386F-7DB9-487E-BB66-400548DAA001}" type="sibTrans" cxnId="{78B0D2B3-F64B-47EF-B179-4C1A1936596E}">
      <dgm:prSet/>
      <dgm:spPr/>
      <dgm:t>
        <a:bodyPr/>
        <a:lstStyle/>
        <a:p>
          <a:endParaRPr lang="en-US"/>
        </a:p>
      </dgm:t>
    </dgm:pt>
    <dgm:pt modelId="{14C3757C-FD7B-4351-A872-D76215623145}">
      <dgm:prSet/>
      <dgm:spPr/>
      <dgm:t>
        <a:bodyPr/>
        <a:lstStyle/>
        <a:p>
          <a:r>
            <a:rPr lang="en-US" b="1"/>
            <a:t>Ethical Practices: </a:t>
          </a:r>
          <a:r>
            <a:rPr lang="en-US"/>
            <a:t>Making decisions based on doing the right thing</a:t>
          </a:r>
        </a:p>
      </dgm:t>
    </dgm:pt>
    <dgm:pt modelId="{8CF54706-5654-4234-B32C-53C34FD3C5BE}" type="parTrans" cxnId="{01E23205-8B8C-47D8-B5EF-2B3B023FD324}">
      <dgm:prSet/>
      <dgm:spPr/>
      <dgm:t>
        <a:bodyPr/>
        <a:lstStyle/>
        <a:p>
          <a:endParaRPr lang="en-US"/>
        </a:p>
      </dgm:t>
    </dgm:pt>
    <dgm:pt modelId="{7AA5C38D-6D84-4053-9DE5-1098DA497EF4}" type="sibTrans" cxnId="{01E23205-8B8C-47D8-B5EF-2B3B023FD324}">
      <dgm:prSet/>
      <dgm:spPr/>
      <dgm:t>
        <a:bodyPr/>
        <a:lstStyle/>
        <a:p>
          <a:endParaRPr lang="en-US"/>
        </a:p>
      </dgm:t>
    </dgm:pt>
    <dgm:pt modelId="{64F3AC8F-C1BA-4F75-B3D2-2B49FAE6C365}">
      <dgm:prSet/>
      <dgm:spPr/>
      <dgm:t>
        <a:bodyPr/>
        <a:lstStyle/>
        <a:p>
          <a:r>
            <a:rPr lang="en-US" b="1"/>
            <a:t>Social Responsibilities: </a:t>
          </a:r>
          <a:r>
            <a:rPr lang="en-US"/>
            <a:t>Preventing or removing corruption or unethical behavior from a business or community</a:t>
          </a:r>
        </a:p>
      </dgm:t>
    </dgm:pt>
    <dgm:pt modelId="{52F79405-8B4F-4D29-87A7-F6470FAD7570}" type="parTrans" cxnId="{19DA6E7A-90D2-48DB-93E6-3521BD33DA2C}">
      <dgm:prSet/>
      <dgm:spPr/>
      <dgm:t>
        <a:bodyPr/>
        <a:lstStyle/>
        <a:p>
          <a:endParaRPr lang="en-US"/>
        </a:p>
      </dgm:t>
    </dgm:pt>
    <dgm:pt modelId="{FBFCAF1F-5CFB-43A0-920C-8D527C278FA2}" type="sibTrans" cxnId="{19DA6E7A-90D2-48DB-93E6-3521BD33DA2C}">
      <dgm:prSet/>
      <dgm:spPr/>
      <dgm:t>
        <a:bodyPr/>
        <a:lstStyle/>
        <a:p>
          <a:endParaRPr lang="en-US"/>
        </a:p>
      </dgm:t>
    </dgm:pt>
    <dgm:pt modelId="{08601343-2F08-488A-A71F-975DA8DD797A}" type="pres">
      <dgm:prSet presAssocID="{4062B1A4-8903-424E-9689-A080B418BBB3}" presName="linear" presStyleCnt="0">
        <dgm:presLayoutVars>
          <dgm:animLvl val="lvl"/>
          <dgm:resizeHandles val="exact"/>
        </dgm:presLayoutVars>
      </dgm:prSet>
      <dgm:spPr/>
    </dgm:pt>
    <dgm:pt modelId="{01B540C9-039F-4666-B0F8-85B604E96FC0}" type="pres">
      <dgm:prSet presAssocID="{61F1EBEA-9605-41AC-A879-A160A84DC84E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2C0F1FE4-5A80-4F6F-BDC2-C2EFCCA0FA2D}" type="pres">
      <dgm:prSet presAssocID="{891FFB25-92CA-4166-9A68-571726570C75}" presName="spacer" presStyleCnt="0"/>
      <dgm:spPr/>
    </dgm:pt>
    <dgm:pt modelId="{073AB5A7-5859-46AC-8F21-25D429D9D7B5}" type="pres">
      <dgm:prSet presAssocID="{1392B5E2-045C-4304-A93C-4F1E87A64244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5F43C4F7-2058-45F4-BA2E-FEED55992F2E}" type="pres">
      <dgm:prSet presAssocID="{63ABF8D5-C431-479E-A555-C8F55AD2D6CF}" presName="spacer" presStyleCnt="0"/>
      <dgm:spPr/>
    </dgm:pt>
    <dgm:pt modelId="{F171E051-42B3-45B8-90C1-371BC88949D3}" type="pres">
      <dgm:prSet presAssocID="{388793D2-52DB-47B6-993F-EE5BE7B6EEAA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30EBE0F0-CE77-453E-9C22-994B82BF8BAF}" type="pres">
      <dgm:prSet presAssocID="{3BC768B1-1A63-4BC6-A35E-387E0F4724A7}" presName="spacer" presStyleCnt="0"/>
      <dgm:spPr/>
    </dgm:pt>
    <dgm:pt modelId="{C9D6B68B-4D9E-4B38-BF84-CC6CC97A710E}" type="pres">
      <dgm:prSet presAssocID="{624DB2D5-BCCE-4A71-9B18-E717175F6FD4}" presName="parentText" presStyleLbl="node1" presStyleIdx="3" presStyleCnt="8" custScaleX="98957">
        <dgm:presLayoutVars>
          <dgm:chMax val="0"/>
          <dgm:bulletEnabled val="1"/>
        </dgm:presLayoutVars>
      </dgm:prSet>
      <dgm:spPr/>
    </dgm:pt>
    <dgm:pt modelId="{17808381-4F40-4464-8C0E-FE4341887647}" type="pres">
      <dgm:prSet presAssocID="{67803706-BDB9-4093-A481-3099CCB8E3E4}" presName="spacer" presStyleCnt="0"/>
      <dgm:spPr/>
    </dgm:pt>
    <dgm:pt modelId="{82D63C9E-ACAC-455F-A659-5094872F7827}" type="pres">
      <dgm:prSet presAssocID="{EE50B8F4-76B9-4ABE-9C18-A987B3CB72A1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F59A1CE4-91F3-4EB7-B2D3-C59BD5119955}" type="pres">
      <dgm:prSet presAssocID="{891158CA-33F4-4BBB-AE17-42843654736C}" presName="spacer" presStyleCnt="0"/>
      <dgm:spPr/>
    </dgm:pt>
    <dgm:pt modelId="{A0EC7488-26EF-4C01-AED9-68C534562B5B}" type="pres">
      <dgm:prSet presAssocID="{2F02EBF5-7782-4F89-B740-CEED8A1F1F1B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D501C47F-E62C-42AE-A619-8941B6D0B584}" type="pres">
      <dgm:prSet presAssocID="{C23A386F-7DB9-487E-BB66-400548DAA001}" presName="spacer" presStyleCnt="0"/>
      <dgm:spPr/>
    </dgm:pt>
    <dgm:pt modelId="{E88F7F55-4EAE-4282-938D-6C8ECB8BE992}" type="pres">
      <dgm:prSet presAssocID="{14C3757C-FD7B-4351-A872-D76215623145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2CD54CE5-8245-4D1E-8E79-6177CB5F73CC}" type="pres">
      <dgm:prSet presAssocID="{7AA5C38D-6D84-4053-9DE5-1098DA497EF4}" presName="spacer" presStyleCnt="0"/>
      <dgm:spPr/>
    </dgm:pt>
    <dgm:pt modelId="{D5A3C08A-014B-4D98-BA7E-75BB11DE108A}" type="pres">
      <dgm:prSet presAssocID="{64F3AC8F-C1BA-4F75-B3D2-2B49FAE6C365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11130801-F136-4AD4-A20C-7E92309C7EE2}" srcId="{4062B1A4-8903-424E-9689-A080B418BBB3}" destId="{624DB2D5-BCCE-4A71-9B18-E717175F6FD4}" srcOrd="3" destOrd="0" parTransId="{8AB7FB23-803D-4922-9BC5-C84ADE16BF2E}" sibTransId="{67803706-BDB9-4093-A481-3099CCB8E3E4}"/>
    <dgm:cxn modelId="{01E23205-8B8C-47D8-B5EF-2B3B023FD324}" srcId="{4062B1A4-8903-424E-9689-A080B418BBB3}" destId="{14C3757C-FD7B-4351-A872-D76215623145}" srcOrd="6" destOrd="0" parTransId="{8CF54706-5654-4234-B32C-53C34FD3C5BE}" sibTransId="{7AA5C38D-6D84-4053-9DE5-1098DA497EF4}"/>
    <dgm:cxn modelId="{B2ACA62A-6F98-4442-9F72-0D0B0AE35FAA}" type="presOf" srcId="{EE50B8F4-76B9-4ABE-9C18-A987B3CB72A1}" destId="{82D63C9E-ACAC-455F-A659-5094872F7827}" srcOrd="0" destOrd="0" presId="urn:microsoft.com/office/officeart/2005/8/layout/vList2"/>
    <dgm:cxn modelId="{A6625935-456F-4371-AD11-4A422C6AC163}" type="presOf" srcId="{61F1EBEA-9605-41AC-A879-A160A84DC84E}" destId="{01B540C9-039F-4666-B0F8-85B604E96FC0}" srcOrd="0" destOrd="0" presId="urn:microsoft.com/office/officeart/2005/8/layout/vList2"/>
    <dgm:cxn modelId="{E52C0D49-DB28-46E5-AE70-2F647994AD93}" type="presOf" srcId="{388793D2-52DB-47B6-993F-EE5BE7B6EEAA}" destId="{F171E051-42B3-45B8-90C1-371BC88949D3}" srcOrd="0" destOrd="0" presId="urn:microsoft.com/office/officeart/2005/8/layout/vList2"/>
    <dgm:cxn modelId="{61A2274B-3AE7-4D28-BC1F-70FE92C66724}" type="presOf" srcId="{624DB2D5-BCCE-4A71-9B18-E717175F6FD4}" destId="{C9D6B68B-4D9E-4B38-BF84-CC6CC97A710E}" srcOrd="0" destOrd="0" presId="urn:microsoft.com/office/officeart/2005/8/layout/vList2"/>
    <dgm:cxn modelId="{19DA6E7A-90D2-48DB-93E6-3521BD33DA2C}" srcId="{4062B1A4-8903-424E-9689-A080B418BBB3}" destId="{64F3AC8F-C1BA-4F75-B3D2-2B49FAE6C365}" srcOrd="7" destOrd="0" parTransId="{52F79405-8B4F-4D29-87A7-F6470FAD7570}" sibTransId="{FBFCAF1F-5CFB-43A0-920C-8D527C278FA2}"/>
    <dgm:cxn modelId="{35462B8D-1EF3-4D8E-B8C2-B66AB1345AFF}" type="presOf" srcId="{14C3757C-FD7B-4351-A872-D76215623145}" destId="{E88F7F55-4EAE-4282-938D-6C8ECB8BE992}" srcOrd="0" destOrd="0" presId="urn:microsoft.com/office/officeart/2005/8/layout/vList2"/>
    <dgm:cxn modelId="{3A10EFAE-05AD-4C6D-A8FB-004C6122775F}" type="presOf" srcId="{64F3AC8F-C1BA-4F75-B3D2-2B49FAE6C365}" destId="{D5A3C08A-014B-4D98-BA7E-75BB11DE108A}" srcOrd="0" destOrd="0" presId="urn:microsoft.com/office/officeart/2005/8/layout/vList2"/>
    <dgm:cxn modelId="{B09F0FAF-EC21-4351-AF07-0DFBB2267424}" type="presOf" srcId="{2F02EBF5-7782-4F89-B740-CEED8A1F1F1B}" destId="{A0EC7488-26EF-4C01-AED9-68C534562B5B}" srcOrd="0" destOrd="0" presId="urn:microsoft.com/office/officeart/2005/8/layout/vList2"/>
    <dgm:cxn modelId="{78B0D2B3-F64B-47EF-B179-4C1A1936596E}" srcId="{4062B1A4-8903-424E-9689-A080B418BBB3}" destId="{2F02EBF5-7782-4F89-B740-CEED8A1F1F1B}" srcOrd="5" destOrd="0" parTransId="{9BA61AE1-D62D-4846-A952-79F652685195}" sibTransId="{C23A386F-7DB9-487E-BB66-400548DAA001}"/>
    <dgm:cxn modelId="{8D8D59B5-F7ED-4E64-85C8-19352133523E}" srcId="{4062B1A4-8903-424E-9689-A080B418BBB3}" destId="{388793D2-52DB-47B6-993F-EE5BE7B6EEAA}" srcOrd="2" destOrd="0" parTransId="{AC76E30A-BB52-41DC-B9BE-FF9F0F0B4DB6}" sibTransId="{3BC768B1-1A63-4BC6-A35E-387E0F4724A7}"/>
    <dgm:cxn modelId="{83C1EEB9-68BC-4E49-A125-9FE0F3C3C617}" type="presOf" srcId="{1392B5E2-045C-4304-A93C-4F1E87A64244}" destId="{073AB5A7-5859-46AC-8F21-25D429D9D7B5}" srcOrd="0" destOrd="0" presId="urn:microsoft.com/office/officeart/2005/8/layout/vList2"/>
    <dgm:cxn modelId="{23C1B6C7-8460-404F-9CD2-6FCE7AD50C75}" type="presOf" srcId="{4062B1A4-8903-424E-9689-A080B418BBB3}" destId="{08601343-2F08-488A-A71F-975DA8DD797A}" srcOrd="0" destOrd="0" presId="urn:microsoft.com/office/officeart/2005/8/layout/vList2"/>
    <dgm:cxn modelId="{C5CAE1DE-16A2-4C07-83BA-83E6E8503327}" srcId="{4062B1A4-8903-424E-9689-A080B418BBB3}" destId="{EE50B8F4-76B9-4ABE-9C18-A987B3CB72A1}" srcOrd="4" destOrd="0" parTransId="{A8B042CA-0602-4365-A59D-B8969AB6D6CD}" sibTransId="{891158CA-33F4-4BBB-AE17-42843654736C}"/>
    <dgm:cxn modelId="{7DF7F3EF-9E8E-4AC7-9145-525A08E28C11}" srcId="{4062B1A4-8903-424E-9689-A080B418BBB3}" destId="{1392B5E2-045C-4304-A93C-4F1E87A64244}" srcOrd="1" destOrd="0" parTransId="{1FD3AAC5-3627-45C7-BB65-32B0936ABDA2}" sibTransId="{63ABF8D5-C431-479E-A555-C8F55AD2D6CF}"/>
    <dgm:cxn modelId="{48B960FC-45E1-4F80-93F1-A7648AED65E2}" srcId="{4062B1A4-8903-424E-9689-A080B418BBB3}" destId="{61F1EBEA-9605-41AC-A879-A160A84DC84E}" srcOrd="0" destOrd="0" parTransId="{5E0DDCC6-D415-4137-9830-180D8434842A}" sibTransId="{891FFB25-92CA-4166-9A68-571726570C75}"/>
    <dgm:cxn modelId="{1BD6FC8B-40FF-42FF-AE8B-9FE24989900D}" type="presParOf" srcId="{08601343-2F08-488A-A71F-975DA8DD797A}" destId="{01B540C9-039F-4666-B0F8-85B604E96FC0}" srcOrd="0" destOrd="0" presId="urn:microsoft.com/office/officeart/2005/8/layout/vList2"/>
    <dgm:cxn modelId="{A3E26DB3-63FA-43C8-9CFC-BC3FF5F9B68D}" type="presParOf" srcId="{08601343-2F08-488A-A71F-975DA8DD797A}" destId="{2C0F1FE4-5A80-4F6F-BDC2-C2EFCCA0FA2D}" srcOrd="1" destOrd="0" presId="urn:microsoft.com/office/officeart/2005/8/layout/vList2"/>
    <dgm:cxn modelId="{2004867A-AFFF-4F9F-B957-AD5D7A2C98B3}" type="presParOf" srcId="{08601343-2F08-488A-A71F-975DA8DD797A}" destId="{073AB5A7-5859-46AC-8F21-25D429D9D7B5}" srcOrd="2" destOrd="0" presId="urn:microsoft.com/office/officeart/2005/8/layout/vList2"/>
    <dgm:cxn modelId="{FAAFD6A0-643B-47F7-B4A3-B1FD8F50A2DA}" type="presParOf" srcId="{08601343-2F08-488A-A71F-975DA8DD797A}" destId="{5F43C4F7-2058-45F4-BA2E-FEED55992F2E}" srcOrd="3" destOrd="0" presId="urn:microsoft.com/office/officeart/2005/8/layout/vList2"/>
    <dgm:cxn modelId="{69B7AD97-0154-4C98-8718-CE1B1C92963B}" type="presParOf" srcId="{08601343-2F08-488A-A71F-975DA8DD797A}" destId="{F171E051-42B3-45B8-90C1-371BC88949D3}" srcOrd="4" destOrd="0" presId="urn:microsoft.com/office/officeart/2005/8/layout/vList2"/>
    <dgm:cxn modelId="{C51C780F-BBF8-46A7-A1C0-1B76BD50FB96}" type="presParOf" srcId="{08601343-2F08-488A-A71F-975DA8DD797A}" destId="{30EBE0F0-CE77-453E-9C22-994B82BF8BAF}" srcOrd="5" destOrd="0" presId="urn:microsoft.com/office/officeart/2005/8/layout/vList2"/>
    <dgm:cxn modelId="{C2233778-43A6-4C6E-8D4A-31870DA8F0A9}" type="presParOf" srcId="{08601343-2F08-488A-A71F-975DA8DD797A}" destId="{C9D6B68B-4D9E-4B38-BF84-CC6CC97A710E}" srcOrd="6" destOrd="0" presId="urn:microsoft.com/office/officeart/2005/8/layout/vList2"/>
    <dgm:cxn modelId="{E2B8639A-D731-4979-B914-E854D500DF56}" type="presParOf" srcId="{08601343-2F08-488A-A71F-975DA8DD797A}" destId="{17808381-4F40-4464-8C0E-FE4341887647}" srcOrd="7" destOrd="0" presId="urn:microsoft.com/office/officeart/2005/8/layout/vList2"/>
    <dgm:cxn modelId="{53B4F680-62D2-4285-ABD5-8D1D31B3A8AE}" type="presParOf" srcId="{08601343-2F08-488A-A71F-975DA8DD797A}" destId="{82D63C9E-ACAC-455F-A659-5094872F7827}" srcOrd="8" destOrd="0" presId="urn:microsoft.com/office/officeart/2005/8/layout/vList2"/>
    <dgm:cxn modelId="{BBAC0273-8A4F-476C-97E3-6436B8563517}" type="presParOf" srcId="{08601343-2F08-488A-A71F-975DA8DD797A}" destId="{F59A1CE4-91F3-4EB7-B2D3-C59BD5119955}" srcOrd="9" destOrd="0" presId="urn:microsoft.com/office/officeart/2005/8/layout/vList2"/>
    <dgm:cxn modelId="{8D72497B-23D5-476D-A029-C69D0375BD74}" type="presParOf" srcId="{08601343-2F08-488A-A71F-975DA8DD797A}" destId="{A0EC7488-26EF-4C01-AED9-68C534562B5B}" srcOrd="10" destOrd="0" presId="urn:microsoft.com/office/officeart/2005/8/layout/vList2"/>
    <dgm:cxn modelId="{F8241541-DEE4-4A07-9AE1-B68C8B58AE4E}" type="presParOf" srcId="{08601343-2F08-488A-A71F-975DA8DD797A}" destId="{D501C47F-E62C-42AE-A619-8941B6D0B584}" srcOrd="11" destOrd="0" presId="urn:microsoft.com/office/officeart/2005/8/layout/vList2"/>
    <dgm:cxn modelId="{2F17EC95-E1BA-42D1-A295-E066EE2B4533}" type="presParOf" srcId="{08601343-2F08-488A-A71F-975DA8DD797A}" destId="{E88F7F55-4EAE-4282-938D-6C8ECB8BE992}" srcOrd="12" destOrd="0" presId="urn:microsoft.com/office/officeart/2005/8/layout/vList2"/>
    <dgm:cxn modelId="{1028CD32-A50F-4745-B665-563F948E7F2F}" type="presParOf" srcId="{08601343-2F08-488A-A71F-975DA8DD797A}" destId="{2CD54CE5-8245-4D1E-8E79-6177CB5F73CC}" srcOrd="13" destOrd="0" presId="urn:microsoft.com/office/officeart/2005/8/layout/vList2"/>
    <dgm:cxn modelId="{CC1D2BDF-F936-4A35-BDE5-ED0C790368F8}" type="presParOf" srcId="{08601343-2F08-488A-A71F-975DA8DD797A}" destId="{D5A3C08A-014B-4D98-BA7E-75BB11DE108A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AE3F8FD-D79C-4537-A2B1-E08BE6271327}" type="doc">
      <dgm:prSet loTypeId="urn:microsoft.com/office/officeart/2008/layout/LinedList" loCatId="list" qsTypeId="urn:microsoft.com/office/officeart/2005/8/quickstyle/simple2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1B9CA8BF-7597-42EA-9C73-421DB13B0900}">
      <dgm:prSet/>
      <dgm:spPr/>
      <dgm:t>
        <a:bodyPr/>
        <a:lstStyle/>
        <a:p>
          <a:r>
            <a:rPr lang="en-US" dirty="0"/>
            <a:t>Network marketers recruit other marketers who work under them to create a distribution network</a:t>
          </a:r>
        </a:p>
      </dgm:t>
    </dgm:pt>
    <dgm:pt modelId="{3B4E7445-A2E7-4FB9-9F41-693AFED6AD08}" type="parTrans" cxnId="{52088C72-B81D-4BBE-BDA9-3C6773FEFC56}">
      <dgm:prSet/>
      <dgm:spPr/>
      <dgm:t>
        <a:bodyPr/>
        <a:lstStyle/>
        <a:p>
          <a:endParaRPr lang="en-US"/>
        </a:p>
      </dgm:t>
    </dgm:pt>
    <dgm:pt modelId="{E18F4EEC-592E-4160-A9D9-CFF005DF0115}" type="sibTrans" cxnId="{52088C72-B81D-4BBE-BDA9-3C6773FEFC56}">
      <dgm:prSet/>
      <dgm:spPr/>
      <dgm:t>
        <a:bodyPr/>
        <a:lstStyle/>
        <a:p>
          <a:endParaRPr lang="en-US"/>
        </a:p>
      </dgm:t>
    </dgm:pt>
    <dgm:pt modelId="{C0A58C10-DD10-4256-92CA-1A46839809B1}">
      <dgm:prSet/>
      <dgm:spPr/>
      <dgm:t>
        <a:bodyPr/>
        <a:lstStyle/>
        <a:p>
          <a:r>
            <a:rPr lang="en-US"/>
            <a:t>Make money off commissions</a:t>
          </a:r>
        </a:p>
      </dgm:t>
    </dgm:pt>
    <dgm:pt modelId="{8A7DEDF8-BDE1-452A-AF52-9356DDA78A8E}" type="parTrans" cxnId="{DE822A7F-39C5-4776-ACEA-B11FCFAF5F6F}">
      <dgm:prSet/>
      <dgm:spPr/>
      <dgm:t>
        <a:bodyPr/>
        <a:lstStyle/>
        <a:p>
          <a:endParaRPr lang="en-US"/>
        </a:p>
      </dgm:t>
    </dgm:pt>
    <dgm:pt modelId="{F8324CFE-8164-4141-B510-D84C589FE5C4}" type="sibTrans" cxnId="{DE822A7F-39C5-4776-ACEA-B11FCFAF5F6F}">
      <dgm:prSet/>
      <dgm:spPr/>
      <dgm:t>
        <a:bodyPr/>
        <a:lstStyle/>
        <a:p>
          <a:endParaRPr lang="en-US"/>
        </a:p>
      </dgm:t>
    </dgm:pt>
    <dgm:pt modelId="{3E76360A-10F9-494C-91BF-614BB1D88D13}">
      <dgm:prSet/>
      <dgm:spPr/>
      <dgm:t>
        <a:bodyPr/>
        <a:lstStyle/>
        <a:p>
          <a:r>
            <a:rPr lang="en-US"/>
            <a:t>Distributors agree to sell products or services another company sells</a:t>
          </a:r>
        </a:p>
      </dgm:t>
    </dgm:pt>
    <dgm:pt modelId="{2242701E-9D3D-4E8E-A04D-ACF53419C681}" type="parTrans" cxnId="{6F3CD796-F94A-4FC0-BF01-46D126309025}">
      <dgm:prSet/>
      <dgm:spPr/>
      <dgm:t>
        <a:bodyPr/>
        <a:lstStyle/>
        <a:p>
          <a:endParaRPr lang="en-US"/>
        </a:p>
      </dgm:t>
    </dgm:pt>
    <dgm:pt modelId="{3F887337-D911-49FF-B3EC-0B6045F10393}" type="sibTrans" cxnId="{6F3CD796-F94A-4FC0-BF01-46D126309025}">
      <dgm:prSet/>
      <dgm:spPr/>
      <dgm:t>
        <a:bodyPr/>
        <a:lstStyle/>
        <a:p>
          <a:endParaRPr lang="en-US"/>
        </a:p>
      </dgm:t>
    </dgm:pt>
    <dgm:pt modelId="{775F9DF1-3C6F-472D-B439-5F373CBB4661}">
      <dgm:prSet/>
      <dgm:spPr/>
      <dgm:t>
        <a:bodyPr/>
        <a:lstStyle/>
        <a:p>
          <a:r>
            <a:rPr lang="en-US"/>
            <a:t>Mary Kay, Tupperware &amp; Otara</a:t>
          </a:r>
        </a:p>
      </dgm:t>
    </dgm:pt>
    <dgm:pt modelId="{57A335AF-0B46-4053-9ACD-3F586FEE5C1B}" type="parTrans" cxnId="{70D51A73-DC6B-4392-9A8E-89051503CACD}">
      <dgm:prSet/>
      <dgm:spPr/>
      <dgm:t>
        <a:bodyPr/>
        <a:lstStyle/>
        <a:p>
          <a:endParaRPr lang="en-US"/>
        </a:p>
      </dgm:t>
    </dgm:pt>
    <dgm:pt modelId="{57988852-C282-4F79-BD13-82FC81AFE809}" type="sibTrans" cxnId="{70D51A73-DC6B-4392-9A8E-89051503CACD}">
      <dgm:prSet/>
      <dgm:spPr/>
      <dgm:t>
        <a:bodyPr/>
        <a:lstStyle/>
        <a:p>
          <a:endParaRPr lang="en-US"/>
        </a:p>
      </dgm:t>
    </dgm:pt>
    <dgm:pt modelId="{609CE259-3180-4C29-BDF6-F6470EBCCE6E}" type="pres">
      <dgm:prSet presAssocID="{4AE3F8FD-D79C-4537-A2B1-E08BE6271327}" presName="vert0" presStyleCnt="0">
        <dgm:presLayoutVars>
          <dgm:dir/>
          <dgm:animOne val="branch"/>
          <dgm:animLvl val="lvl"/>
        </dgm:presLayoutVars>
      </dgm:prSet>
      <dgm:spPr/>
    </dgm:pt>
    <dgm:pt modelId="{09235C28-3A87-4233-8ED9-CE79ADF2D8E0}" type="pres">
      <dgm:prSet presAssocID="{1B9CA8BF-7597-42EA-9C73-421DB13B0900}" presName="thickLine" presStyleLbl="alignNode1" presStyleIdx="0" presStyleCnt="4"/>
      <dgm:spPr/>
    </dgm:pt>
    <dgm:pt modelId="{735CF722-1AC3-4049-A89E-3CC3460296E4}" type="pres">
      <dgm:prSet presAssocID="{1B9CA8BF-7597-42EA-9C73-421DB13B0900}" presName="horz1" presStyleCnt="0"/>
      <dgm:spPr/>
    </dgm:pt>
    <dgm:pt modelId="{356DA629-0FF1-48F2-A7CD-0E75AFCF96B3}" type="pres">
      <dgm:prSet presAssocID="{1B9CA8BF-7597-42EA-9C73-421DB13B0900}" presName="tx1" presStyleLbl="revTx" presStyleIdx="0" presStyleCnt="4"/>
      <dgm:spPr/>
    </dgm:pt>
    <dgm:pt modelId="{A37E98CB-1565-4E63-B784-1C36FD4F395E}" type="pres">
      <dgm:prSet presAssocID="{1B9CA8BF-7597-42EA-9C73-421DB13B0900}" presName="vert1" presStyleCnt="0"/>
      <dgm:spPr/>
    </dgm:pt>
    <dgm:pt modelId="{94782110-176A-48F5-A77E-214FC0558773}" type="pres">
      <dgm:prSet presAssocID="{C0A58C10-DD10-4256-92CA-1A46839809B1}" presName="thickLine" presStyleLbl="alignNode1" presStyleIdx="1" presStyleCnt="4"/>
      <dgm:spPr/>
    </dgm:pt>
    <dgm:pt modelId="{B5437F58-9CA9-44B0-B8B0-EEDD3F04A88E}" type="pres">
      <dgm:prSet presAssocID="{C0A58C10-DD10-4256-92CA-1A46839809B1}" presName="horz1" presStyleCnt="0"/>
      <dgm:spPr/>
    </dgm:pt>
    <dgm:pt modelId="{06A3C0D3-F580-4896-B2D7-5E28AD6D014E}" type="pres">
      <dgm:prSet presAssocID="{C0A58C10-DD10-4256-92CA-1A46839809B1}" presName="tx1" presStyleLbl="revTx" presStyleIdx="1" presStyleCnt="4"/>
      <dgm:spPr/>
    </dgm:pt>
    <dgm:pt modelId="{FF5754FC-7027-4364-92F7-FB7AD4FC954D}" type="pres">
      <dgm:prSet presAssocID="{C0A58C10-DD10-4256-92CA-1A46839809B1}" presName="vert1" presStyleCnt="0"/>
      <dgm:spPr/>
    </dgm:pt>
    <dgm:pt modelId="{6602FB55-6703-4D15-B33E-10AC5736BE62}" type="pres">
      <dgm:prSet presAssocID="{3E76360A-10F9-494C-91BF-614BB1D88D13}" presName="thickLine" presStyleLbl="alignNode1" presStyleIdx="2" presStyleCnt="4"/>
      <dgm:spPr/>
    </dgm:pt>
    <dgm:pt modelId="{7C6F4900-DFCF-4BBA-84E5-5C98CE87122E}" type="pres">
      <dgm:prSet presAssocID="{3E76360A-10F9-494C-91BF-614BB1D88D13}" presName="horz1" presStyleCnt="0"/>
      <dgm:spPr/>
    </dgm:pt>
    <dgm:pt modelId="{EEF2DD7E-983D-447B-B047-D2907D906016}" type="pres">
      <dgm:prSet presAssocID="{3E76360A-10F9-494C-91BF-614BB1D88D13}" presName="tx1" presStyleLbl="revTx" presStyleIdx="2" presStyleCnt="4"/>
      <dgm:spPr/>
    </dgm:pt>
    <dgm:pt modelId="{38A8563B-8993-4CEA-B666-E877E76594A3}" type="pres">
      <dgm:prSet presAssocID="{3E76360A-10F9-494C-91BF-614BB1D88D13}" presName="vert1" presStyleCnt="0"/>
      <dgm:spPr/>
    </dgm:pt>
    <dgm:pt modelId="{C04E81F0-77B1-4587-989F-F4F8B71E76E1}" type="pres">
      <dgm:prSet presAssocID="{775F9DF1-3C6F-472D-B439-5F373CBB4661}" presName="thickLine" presStyleLbl="alignNode1" presStyleIdx="3" presStyleCnt="4"/>
      <dgm:spPr/>
    </dgm:pt>
    <dgm:pt modelId="{75563114-06C4-44F0-84A9-77299F0DEF8B}" type="pres">
      <dgm:prSet presAssocID="{775F9DF1-3C6F-472D-B439-5F373CBB4661}" presName="horz1" presStyleCnt="0"/>
      <dgm:spPr/>
    </dgm:pt>
    <dgm:pt modelId="{E63F3410-AC51-469A-B0C0-7F80B3E0794A}" type="pres">
      <dgm:prSet presAssocID="{775F9DF1-3C6F-472D-B439-5F373CBB4661}" presName="tx1" presStyleLbl="revTx" presStyleIdx="3" presStyleCnt="4"/>
      <dgm:spPr/>
    </dgm:pt>
    <dgm:pt modelId="{0F9DA9E8-70C0-4B6D-A026-400A1E9C273B}" type="pres">
      <dgm:prSet presAssocID="{775F9DF1-3C6F-472D-B439-5F373CBB4661}" presName="vert1" presStyleCnt="0"/>
      <dgm:spPr/>
    </dgm:pt>
  </dgm:ptLst>
  <dgm:cxnLst>
    <dgm:cxn modelId="{9B34EE0F-8069-4EA0-B996-84BC44E876D0}" type="presOf" srcId="{1B9CA8BF-7597-42EA-9C73-421DB13B0900}" destId="{356DA629-0FF1-48F2-A7CD-0E75AFCF96B3}" srcOrd="0" destOrd="0" presId="urn:microsoft.com/office/officeart/2008/layout/LinedList"/>
    <dgm:cxn modelId="{4C2E0D2A-69D8-431A-A1C2-6612C56B1871}" type="presOf" srcId="{C0A58C10-DD10-4256-92CA-1A46839809B1}" destId="{06A3C0D3-F580-4896-B2D7-5E28AD6D014E}" srcOrd="0" destOrd="0" presId="urn:microsoft.com/office/officeart/2008/layout/LinedList"/>
    <dgm:cxn modelId="{7F01CE42-50D4-4FDA-B493-595FB33B08B5}" type="presOf" srcId="{3E76360A-10F9-494C-91BF-614BB1D88D13}" destId="{EEF2DD7E-983D-447B-B047-D2907D906016}" srcOrd="0" destOrd="0" presId="urn:microsoft.com/office/officeart/2008/layout/LinedList"/>
    <dgm:cxn modelId="{52088C72-B81D-4BBE-BDA9-3C6773FEFC56}" srcId="{4AE3F8FD-D79C-4537-A2B1-E08BE6271327}" destId="{1B9CA8BF-7597-42EA-9C73-421DB13B0900}" srcOrd="0" destOrd="0" parTransId="{3B4E7445-A2E7-4FB9-9F41-693AFED6AD08}" sibTransId="{E18F4EEC-592E-4160-A9D9-CFF005DF0115}"/>
    <dgm:cxn modelId="{C6899372-735D-451F-89A0-D2B00830539C}" type="presOf" srcId="{775F9DF1-3C6F-472D-B439-5F373CBB4661}" destId="{E63F3410-AC51-469A-B0C0-7F80B3E0794A}" srcOrd="0" destOrd="0" presId="urn:microsoft.com/office/officeart/2008/layout/LinedList"/>
    <dgm:cxn modelId="{70D51A73-DC6B-4392-9A8E-89051503CACD}" srcId="{4AE3F8FD-D79C-4537-A2B1-E08BE6271327}" destId="{775F9DF1-3C6F-472D-B439-5F373CBB4661}" srcOrd="3" destOrd="0" parTransId="{57A335AF-0B46-4053-9ACD-3F586FEE5C1B}" sibTransId="{57988852-C282-4F79-BD13-82FC81AFE809}"/>
    <dgm:cxn modelId="{DE822A7F-39C5-4776-ACEA-B11FCFAF5F6F}" srcId="{4AE3F8FD-D79C-4537-A2B1-E08BE6271327}" destId="{C0A58C10-DD10-4256-92CA-1A46839809B1}" srcOrd="1" destOrd="0" parTransId="{8A7DEDF8-BDE1-452A-AF52-9356DDA78A8E}" sibTransId="{F8324CFE-8164-4141-B510-D84C589FE5C4}"/>
    <dgm:cxn modelId="{6F3CD796-F94A-4FC0-BF01-46D126309025}" srcId="{4AE3F8FD-D79C-4537-A2B1-E08BE6271327}" destId="{3E76360A-10F9-494C-91BF-614BB1D88D13}" srcOrd="2" destOrd="0" parTransId="{2242701E-9D3D-4E8E-A04D-ACF53419C681}" sibTransId="{3F887337-D911-49FF-B3EC-0B6045F10393}"/>
    <dgm:cxn modelId="{25358BDA-AD4C-4C13-83E4-EE119C110A02}" type="presOf" srcId="{4AE3F8FD-D79C-4537-A2B1-E08BE6271327}" destId="{609CE259-3180-4C29-BDF6-F6470EBCCE6E}" srcOrd="0" destOrd="0" presId="urn:microsoft.com/office/officeart/2008/layout/LinedList"/>
    <dgm:cxn modelId="{57F9E4DC-714C-46A9-968B-52BF576432AC}" type="presParOf" srcId="{609CE259-3180-4C29-BDF6-F6470EBCCE6E}" destId="{09235C28-3A87-4233-8ED9-CE79ADF2D8E0}" srcOrd="0" destOrd="0" presId="urn:microsoft.com/office/officeart/2008/layout/LinedList"/>
    <dgm:cxn modelId="{8657B4C5-7C6C-4A10-B0ED-6C44C41FDE0F}" type="presParOf" srcId="{609CE259-3180-4C29-BDF6-F6470EBCCE6E}" destId="{735CF722-1AC3-4049-A89E-3CC3460296E4}" srcOrd="1" destOrd="0" presId="urn:microsoft.com/office/officeart/2008/layout/LinedList"/>
    <dgm:cxn modelId="{B8EAE07F-192B-4D77-8F96-3E1F6B9F14AB}" type="presParOf" srcId="{735CF722-1AC3-4049-A89E-3CC3460296E4}" destId="{356DA629-0FF1-48F2-A7CD-0E75AFCF96B3}" srcOrd="0" destOrd="0" presId="urn:microsoft.com/office/officeart/2008/layout/LinedList"/>
    <dgm:cxn modelId="{5237392F-4FF0-4396-A45D-5EC64D7DDE58}" type="presParOf" srcId="{735CF722-1AC3-4049-A89E-3CC3460296E4}" destId="{A37E98CB-1565-4E63-B784-1C36FD4F395E}" srcOrd="1" destOrd="0" presId="urn:microsoft.com/office/officeart/2008/layout/LinedList"/>
    <dgm:cxn modelId="{64918E9C-3852-4F2C-B5FB-31586897EEDE}" type="presParOf" srcId="{609CE259-3180-4C29-BDF6-F6470EBCCE6E}" destId="{94782110-176A-48F5-A77E-214FC0558773}" srcOrd="2" destOrd="0" presId="urn:microsoft.com/office/officeart/2008/layout/LinedList"/>
    <dgm:cxn modelId="{C8426442-0C03-4F24-8B4B-5F5725CFD897}" type="presParOf" srcId="{609CE259-3180-4C29-BDF6-F6470EBCCE6E}" destId="{B5437F58-9CA9-44B0-B8B0-EEDD3F04A88E}" srcOrd="3" destOrd="0" presId="urn:microsoft.com/office/officeart/2008/layout/LinedList"/>
    <dgm:cxn modelId="{3D8ABCFE-BA38-4719-A7DD-1DB63CA31A0E}" type="presParOf" srcId="{B5437F58-9CA9-44B0-B8B0-EEDD3F04A88E}" destId="{06A3C0D3-F580-4896-B2D7-5E28AD6D014E}" srcOrd="0" destOrd="0" presId="urn:microsoft.com/office/officeart/2008/layout/LinedList"/>
    <dgm:cxn modelId="{26FB23BA-8960-4235-9AAF-C78D075FB89B}" type="presParOf" srcId="{B5437F58-9CA9-44B0-B8B0-EEDD3F04A88E}" destId="{FF5754FC-7027-4364-92F7-FB7AD4FC954D}" srcOrd="1" destOrd="0" presId="urn:microsoft.com/office/officeart/2008/layout/LinedList"/>
    <dgm:cxn modelId="{74AEA4BE-7AD5-4888-A196-908FE89BE3A8}" type="presParOf" srcId="{609CE259-3180-4C29-BDF6-F6470EBCCE6E}" destId="{6602FB55-6703-4D15-B33E-10AC5736BE62}" srcOrd="4" destOrd="0" presId="urn:microsoft.com/office/officeart/2008/layout/LinedList"/>
    <dgm:cxn modelId="{82C6CCFE-8D91-4530-B034-7C15775B2E37}" type="presParOf" srcId="{609CE259-3180-4C29-BDF6-F6470EBCCE6E}" destId="{7C6F4900-DFCF-4BBA-84E5-5C98CE87122E}" srcOrd="5" destOrd="0" presId="urn:microsoft.com/office/officeart/2008/layout/LinedList"/>
    <dgm:cxn modelId="{D850FE59-9DE5-4FCB-BE30-7AC59FA78443}" type="presParOf" srcId="{7C6F4900-DFCF-4BBA-84E5-5C98CE87122E}" destId="{EEF2DD7E-983D-447B-B047-D2907D906016}" srcOrd="0" destOrd="0" presId="urn:microsoft.com/office/officeart/2008/layout/LinedList"/>
    <dgm:cxn modelId="{26A77CA8-1EA8-44D8-BD94-BC3C5A91C534}" type="presParOf" srcId="{7C6F4900-DFCF-4BBA-84E5-5C98CE87122E}" destId="{38A8563B-8993-4CEA-B666-E877E76594A3}" srcOrd="1" destOrd="0" presId="urn:microsoft.com/office/officeart/2008/layout/LinedList"/>
    <dgm:cxn modelId="{5202ED8D-5770-47D4-8617-D418A825C6F4}" type="presParOf" srcId="{609CE259-3180-4C29-BDF6-F6470EBCCE6E}" destId="{C04E81F0-77B1-4587-989F-F4F8B71E76E1}" srcOrd="6" destOrd="0" presId="urn:microsoft.com/office/officeart/2008/layout/LinedList"/>
    <dgm:cxn modelId="{2C1A027E-9F59-4124-902B-B37B5A86D343}" type="presParOf" srcId="{609CE259-3180-4C29-BDF6-F6470EBCCE6E}" destId="{75563114-06C4-44F0-84A9-77299F0DEF8B}" srcOrd="7" destOrd="0" presId="urn:microsoft.com/office/officeart/2008/layout/LinedList"/>
    <dgm:cxn modelId="{ED9379E1-D532-4DCD-B15F-0A3F92C76DD2}" type="presParOf" srcId="{75563114-06C4-44F0-84A9-77299F0DEF8B}" destId="{E63F3410-AC51-469A-B0C0-7F80B3E0794A}" srcOrd="0" destOrd="0" presId="urn:microsoft.com/office/officeart/2008/layout/LinedList"/>
    <dgm:cxn modelId="{D7D96F13-0AFF-43BB-A0CE-D144D1418492}" type="presParOf" srcId="{75563114-06C4-44F0-84A9-77299F0DEF8B}" destId="{0F9DA9E8-70C0-4B6D-A026-400A1E9C273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B7E6030-4A57-4807-9810-9E19DBA1CE7E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5" csCatId="colorful" phldr="1"/>
      <dgm:spPr/>
      <dgm:t>
        <a:bodyPr/>
        <a:lstStyle/>
        <a:p>
          <a:endParaRPr lang="en-US"/>
        </a:p>
      </dgm:t>
    </dgm:pt>
    <dgm:pt modelId="{561BEE77-4396-41D5-A943-86E9629D4B4E}">
      <dgm:prSet/>
      <dgm:spPr/>
      <dgm:t>
        <a:bodyPr/>
        <a:lstStyle/>
        <a:p>
          <a:pPr>
            <a:defRPr cap="all"/>
          </a:pPr>
          <a:r>
            <a:rPr lang="en-US"/>
            <a:t>Must pay a fee or royalty to use the brand or trademark of another company on your product</a:t>
          </a:r>
        </a:p>
      </dgm:t>
    </dgm:pt>
    <dgm:pt modelId="{8C6C7E24-370E-4547-A78D-0C1951D8AA81}" type="parTrans" cxnId="{9E3868C8-4632-41A7-9B2A-8EEA07335AD6}">
      <dgm:prSet/>
      <dgm:spPr/>
      <dgm:t>
        <a:bodyPr/>
        <a:lstStyle/>
        <a:p>
          <a:endParaRPr lang="en-US"/>
        </a:p>
      </dgm:t>
    </dgm:pt>
    <dgm:pt modelId="{EFC5D5FF-9B3D-43DF-81B8-DA9E585F7A13}" type="sibTrans" cxnId="{9E3868C8-4632-41A7-9B2A-8EEA07335AD6}">
      <dgm:prSet/>
      <dgm:spPr/>
      <dgm:t>
        <a:bodyPr/>
        <a:lstStyle/>
        <a:p>
          <a:endParaRPr lang="en-US"/>
        </a:p>
      </dgm:t>
    </dgm:pt>
    <dgm:pt modelId="{BB980042-3D1A-4D64-86E2-1E2CB907AB57}">
      <dgm:prSet/>
      <dgm:spPr/>
      <dgm:t>
        <a:bodyPr/>
        <a:lstStyle/>
        <a:p>
          <a:pPr>
            <a:defRPr cap="all"/>
          </a:pPr>
          <a:r>
            <a:rPr lang="en-US"/>
            <a:t>Using a Disney character on clothing you want to sell</a:t>
          </a:r>
        </a:p>
      </dgm:t>
    </dgm:pt>
    <dgm:pt modelId="{94717950-362E-4C9D-B45D-4B28F5D58C9D}" type="parTrans" cxnId="{AC797DBB-7D10-4007-9169-524CF08518BB}">
      <dgm:prSet/>
      <dgm:spPr/>
      <dgm:t>
        <a:bodyPr/>
        <a:lstStyle/>
        <a:p>
          <a:endParaRPr lang="en-US"/>
        </a:p>
      </dgm:t>
    </dgm:pt>
    <dgm:pt modelId="{DD6140A5-36B3-421E-95EA-44A4A6C2022A}" type="sibTrans" cxnId="{AC797DBB-7D10-4007-9169-524CF08518BB}">
      <dgm:prSet/>
      <dgm:spPr/>
      <dgm:t>
        <a:bodyPr/>
        <a:lstStyle/>
        <a:p>
          <a:endParaRPr lang="en-US"/>
        </a:p>
      </dgm:t>
    </dgm:pt>
    <dgm:pt modelId="{14DF46AF-AD62-4218-B3A9-21A92D3C7A94}" type="pres">
      <dgm:prSet presAssocID="{3B7E6030-4A57-4807-9810-9E19DBA1CE7E}" presName="root" presStyleCnt="0">
        <dgm:presLayoutVars>
          <dgm:dir/>
          <dgm:resizeHandles val="exact"/>
        </dgm:presLayoutVars>
      </dgm:prSet>
      <dgm:spPr/>
    </dgm:pt>
    <dgm:pt modelId="{5E5776B9-BA2A-4BBE-854B-719F170E0C1C}" type="pres">
      <dgm:prSet presAssocID="{561BEE77-4396-41D5-A943-86E9629D4B4E}" presName="compNode" presStyleCnt="0"/>
      <dgm:spPr/>
    </dgm:pt>
    <dgm:pt modelId="{5510954D-5E4B-4197-AB67-0825CABD4639}" type="pres">
      <dgm:prSet presAssocID="{561BEE77-4396-41D5-A943-86E9629D4B4E}" presName="iconBgRect" presStyleLbl="bgShp" presStyleIdx="0" presStyleCnt="2"/>
      <dgm:spPr/>
    </dgm:pt>
    <dgm:pt modelId="{57E5A7CB-C170-46E2-ACB2-22AD1A3BB49D}" type="pres">
      <dgm:prSet presAssocID="{561BEE77-4396-41D5-A943-86E9629D4B4E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F6B8049B-B990-4FA6-B9DE-8B1000EC29DE}" type="pres">
      <dgm:prSet presAssocID="{561BEE77-4396-41D5-A943-86E9629D4B4E}" presName="spaceRect" presStyleCnt="0"/>
      <dgm:spPr/>
    </dgm:pt>
    <dgm:pt modelId="{389EE24E-9EFB-44C2-9547-485FABFB24FE}" type="pres">
      <dgm:prSet presAssocID="{561BEE77-4396-41D5-A943-86E9629D4B4E}" presName="textRect" presStyleLbl="revTx" presStyleIdx="0" presStyleCnt="2">
        <dgm:presLayoutVars>
          <dgm:chMax val="1"/>
          <dgm:chPref val="1"/>
        </dgm:presLayoutVars>
      </dgm:prSet>
      <dgm:spPr/>
    </dgm:pt>
    <dgm:pt modelId="{5182D2C9-0F09-4E47-B5F1-62EC37057813}" type="pres">
      <dgm:prSet presAssocID="{EFC5D5FF-9B3D-43DF-81B8-DA9E585F7A13}" presName="sibTrans" presStyleCnt="0"/>
      <dgm:spPr/>
    </dgm:pt>
    <dgm:pt modelId="{9574A717-44EB-4C08-8578-5A3288816CA3}" type="pres">
      <dgm:prSet presAssocID="{BB980042-3D1A-4D64-86E2-1E2CB907AB57}" presName="compNode" presStyleCnt="0"/>
      <dgm:spPr/>
    </dgm:pt>
    <dgm:pt modelId="{A66C6C0B-F8E4-4FFE-98F6-7ED675C5F0F9}" type="pres">
      <dgm:prSet presAssocID="{BB980042-3D1A-4D64-86E2-1E2CB907AB57}" presName="iconBgRect" presStyleLbl="bgShp" presStyleIdx="1" presStyleCnt="2"/>
      <dgm:spPr/>
    </dgm:pt>
    <dgm:pt modelId="{1C4AA6A5-90DE-43F0-857C-F85B721738B9}" type="pres">
      <dgm:prSet presAssocID="{BB980042-3D1A-4D64-86E2-1E2CB907AB57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ress"/>
        </a:ext>
      </dgm:extLst>
    </dgm:pt>
    <dgm:pt modelId="{5173C3A5-899C-4245-A87D-2739B1D3A7BF}" type="pres">
      <dgm:prSet presAssocID="{BB980042-3D1A-4D64-86E2-1E2CB907AB57}" presName="spaceRect" presStyleCnt="0"/>
      <dgm:spPr/>
    </dgm:pt>
    <dgm:pt modelId="{9718CE22-695C-4D40-91D9-5EBAB5BF382D}" type="pres">
      <dgm:prSet presAssocID="{BB980042-3D1A-4D64-86E2-1E2CB907AB57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25A5E976-12CF-4609-85BA-5A34BEB93638}" type="presOf" srcId="{BB980042-3D1A-4D64-86E2-1E2CB907AB57}" destId="{9718CE22-695C-4D40-91D9-5EBAB5BF382D}" srcOrd="0" destOrd="0" presId="urn:microsoft.com/office/officeart/2018/5/layout/IconCircleLabelList"/>
    <dgm:cxn modelId="{1754E69F-4AB6-4582-B912-5758E5676469}" type="presOf" srcId="{561BEE77-4396-41D5-A943-86E9629D4B4E}" destId="{389EE24E-9EFB-44C2-9547-485FABFB24FE}" srcOrd="0" destOrd="0" presId="urn:microsoft.com/office/officeart/2018/5/layout/IconCircleLabelList"/>
    <dgm:cxn modelId="{AC797DBB-7D10-4007-9169-524CF08518BB}" srcId="{3B7E6030-4A57-4807-9810-9E19DBA1CE7E}" destId="{BB980042-3D1A-4D64-86E2-1E2CB907AB57}" srcOrd="1" destOrd="0" parTransId="{94717950-362E-4C9D-B45D-4B28F5D58C9D}" sibTransId="{DD6140A5-36B3-421E-95EA-44A4A6C2022A}"/>
    <dgm:cxn modelId="{9E3868C8-4632-41A7-9B2A-8EEA07335AD6}" srcId="{3B7E6030-4A57-4807-9810-9E19DBA1CE7E}" destId="{561BEE77-4396-41D5-A943-86E9629D4B4E}" srcOrd="0" destOrd="0" parTransId="{8C6C7E24-370E-4547-A78D-0C1951D8AA81}" sibTransId="{EFC5D5FF-9B3D-43DF-81B8-DA9E585F7A13}"/>
    <dgm:cxn modelId="{5AAA05FC-BFDD-47F9-A9EA-A3D2CE4E5951}" type="presOf" srcId="{3B7E6030-4A57-4807-9810-9E19DBA1CE7E}" destId="{14DF46AF-AD62-4218-B3A9-21A92D3C7A94}" srcOrd="0" destOrd="0" presId="urn:microsoft.com/office/officeart/2018/5/layout/IconCircleLabelList"/>
    <dgm:cxn modelId="{CD879984-967D-4CB1-B0BA-2C056F96856A}" type="presParOf" srcId="{14DF46AF-AD62-4218-B3A9-21A92D3C7A94}" destId="{5E5776B9-BA2A-4BBE-854B-719F170E0C1C}" srcOrd="0" destOrd="0" presId="urn:microsoft.com/office/officeart/2018/5/layout/IconCircleLabelList"/>
    <dgm:cxn modelId="{6F7D4C58-CA64-4A5E-AB53-32E82FB23E8E}" type="presParOf" srcId="{5E5776B9-BA2A-4BBE-854B-719F170E0C1C}" destId="{5510954D-5E4B-4197-AB67-0825CABD4639}" srcOrd="0" destOrd="0" presId="urn:microsoft.com/office/officeart/2018/5/layout/IconCircleLabelList"/>
    <dgm:cxn modelId="{AADDB24A-2852-440C-8653-898A08BA8CD0}" type="presParOf" srcId="{5E5776B9-BA2A-4BBE-854B-719F170E0C1C}" destId="{57E5A7CB-C170-46E2-ACB2-22AD1A3BB49D}" srcOrd="1" destOrd="0" presId="urn:microsoft.com/office/officeart/2018/5/layout/IconCircleLabelList"/>
    <dgm:cxn modelId="{F56442B5-9928-4773-A474-6BB337FBA15E}" type="presParOf" srcId="{5E5776B9-BA2A-4BBE-854B-719F170E0C1C}" destId="{F6B8049B-B990-4FA6-B9DE-8B1000EC29DE}" srcOrd="2" destOrd="0" presId="urn:microsoft.com/office/officeart/2018/5/layout/IconCircleLabelList"/>
    <dgm:cxn modelId="{D0A18792-3464-49F1-9504-EFE3D22016B5}" type="presParOf" srcId="{5E5776B9-BA2A-4BBE-854B-719F170E0C1C}" destId="{389EE24E-9EFB-44C2-9547-485FABFB24FE}" srcOrd="3" destOrd="0" presId="urn:microsoft.com/office/officeart/2018/5/layout/IconCircleLabelList"/>
    <dgm:cxn modelId="{845647DC-40C6-4B73-B137-2141A913377B}" type="presParOf" srcId="{14DF46AF-AD62-4218-B3A9-21A92D3C7A94}" destId="{5182D2C9-0F09-4E47-B5F1-62EC37057813}" srcOrd="1" destOrd="0" presId="urn:microsoft.com/office/officeart/2018/5/layout/IconCircleLabelList"/>
    <dgm:cxn modelId="{C62E9636-974B-4932-B9EB-A93D59208179}" type="presParOf" srcId="{14DF46AF-AD62-4218-B3A9-21A92D3C7A94}" destId="{9574A717-44EB-4C08-8578-5A3288816CA3}" srcOrd="2" destOrd="0" presId="urn:microsoft.com/office/officeart/2018/5/layout/IconCircleLabelList"/>
    <dgm:cxn modelId="{E57932EB-1F90-418B-B58E-ECC4C95F82DD}" type="presParOf" srcId="{9574A717-44EB-4C08-8578-5A3288816CA3}" destId="{A66C6C0B-F8E4-4FFE-98F6-7ED675C5F0F9}" srcOrd="0" destOrd="0" presId="urn:microsoft.com/office/officeart/2018/5/layout/IconCircleLabelList"/>
    <dgm:cxn modelId="{C8D1DB1A-4331-4D41-8F63-349B30D63C88}" type="presParOf" srcId="{9574A717-44EB-4C08-8578-5A3288816CA3}" destId="{1C4AA6A5-90DE-43F0-857C-F85B721738B9}" srcOrd="1" destOrd="0" presId="urn:microsoft.com/office/officeart/2018/5/layout/IconCircleLabelList"/>
    <dgm:cxn modelId="{436459AF-278E-4F3A-A4BA-504063D58712}" type="presParOf" srcId="{9574A717-44EB-4C08-8578-5A3288816CA3}" destId="{5173C3A5-899C-4245-A87D-2739B1D3A7BF}" srcOrd="2" destOrd="0" presId="urn:microsoft.com/office/officeart/2018/5/layout/IconCircleLabelList"/>
    <dgm:cxn modelId="{70295A5F-F0FE-4169-B87C-5074FE52DE6E}" type="presParOf" srcId="{9574A717-44EB-4C08-8578-5A3288816CA3}" destId="{9718CE22-695C-4D40-91D9-5EBAB5BF382D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C176C18-7374-4578-AC7E-99B3F441CE10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2503CD9-A5AA-4EBB-9FF8-CD7CC2C07D21}">
      <dgm:prSet/>
      <dgm:spPr/>
      <dgm:t>
        <a:bodyPr/>
        <a:lstStyle/>
        <a:p>
          <a:r>
            <a:rPr lang="en-US" b="1" dirty="0"/>
            <a:t>Market size: </a:t>
          </a:r>
          <a:r>
            <a:rPr lang="en-US" dirty="0"/>
            <a:t>researches the demand for products or services  - is there enough demand</a:t>
          </a:r>
        </a:p>
      </dgm:t>
    </dgm:pt>
    <dgm:pt modelId="{BC053408-D811-4492-AFD4-00B860EC58FD}" type="parTrans" cxnId="{D1A21FDE-1B32-4F11-BB1B-7E43FF9D392C}">
      <dgm:prSet/>
      <dgm:spPr/>
      <dgm:t>
        <a:bodyPr/>
        <a:lstStyle/>
        <a:p>
          <a:endParaRPr lang="en-US"/>
        </a:p>
      </dgm:t>
    </dgm:pt>
    <dgm:pt modelId="{9446EA79-AD0B-43B1-A086-CA2EAD1B5B25}" type="sibTrans" cxnId="{D1A21FDE-1B32-4F11-BB1B-7E43FF9D392C}">
      <dgm:prSet/>
      <dgm:spPr/>
      <dgm:t>
        <a:bodyPr/>
        <a:lstStyle/>
        <a:p>
          <a:endParaRPr lang="en-US"/>
        </a:p>
      </dgm:t>
    </dgm:pt>
    <dgm:pt modelId="{D24F9F3A-C786-407B-935D-A9791D30AC2C}">
      <dgm:prSet/>
      <dgm:spPr/>
      <dgm:t>
        <a:bodyPr/>
        <a:lstStyle/>
        <a:p>
          <a:r>
            <a:rPr lang="en-US" b="1" dirty="0"/>
            <a:t>Relationships: </a:t>
          </a:r>
          <a:r>
            <a:rPr lang="en-US" dirty="0"/>
            <a:t>building relationships with experienced professionals  - may help to find investors</a:t>
          </a:r>
        </a:p>
      </dgm:t>
    </dgm:pt>
    <dgm:pt modelId="{32507D03-99B7-4D5F-ADB4-32C17D4663BD}" type="parTrans" cxnId="{C644900E-48E7-43C2-BD5C-E76BE7ED7233}">
      <dgm:prSet/>
      <dgm:spPr/>
      <dgm:t>
        <a:bodyPr/>
        <a:lstStyle/>
        <a:p>
          <a:endParaRPr lang="en-US"/>
        </a:p>
      </dgm:t>
    </dgm:pt>
    <dgm:pt modelId="{0AC76517-1BF1-4710-A813-2BEEFFBE600E}" type="sibTrans" cxnId="{C644900E-48E7-43C2-BD5C-E76BE7ED7233}">
      <dgm:prSet/>
      <dgm:spPr/>
      <dgm:t>
        <a:bodyPr/>
        <a:lstStyle/>
        <a:p>
          <a:endParaRPr lang="en-US"/>
        </a:p>
      </dgm:t>
    </dgm:pt>
    <dgm:pt modelId="{E7883663-11A4-434C-BF26-4B4CD09754CE}">
      <dgm:prSet/>
      <dgm:spPr/>
      <dgm:t>
        <a:bodyPr/>
        <a:lstStyle/>
        <a:p>
          <a:r>
            <a:rPr lang="en-US" b="1" dirty="0"/>
            <a:t>Managing cash flow</a:t>
          </a:r>
          <a:r>
            <a:rPr lang="en-US" dirty="0"/>
            <a:t> involves potential funding and uses of that funding</a:t>
          </a:r>
        </a:p>
      </dgm:t>
    </dgm:pt>
    <dgm:pt modelId="{EFD3FA4B-6A4A-448E-98F5-46AA602187CE}" type="parTrans" cxnId="{CC34A650-BBD7-4309-9CE9-4EE321993677}">
      <dgm:prSet/>
      <dgm:spPr/>
      <dgm:t>
        <a:bodyPr/>
        <a:lstStyle/>
        <a:p>
          <a:endParaRPr lang="en-US"/>
        </a:p>
      </dgm:t>
    </dgm:pt>
    <dgm:pt modelId="{508851C0-7ED5-40D0-A6DB-06B895462913}" type="sibTrans" cxnId="{CC34A650-BBD7-4309-9CE9-4EE321993677}">
      <dgm:prSet/>
      <dgm:spPr/>
      <dgm:t>
        <a:bodyPr/>
        <a:lstStyle/>
        <a:p>
          <a:endParaRPr lang="en-US"/>
        </a:p>
      </dgm:t>
    </dgm:pt>
    <dgm:pt modelId="{33123F0B-17FF-43D4-8A66-2EFD576ECAAA}">
      <dgm:prSet/>
      <dgm:spPr/>
      <dgm:t>
        <a:bodyPr/>
        <a:lstStyle/>
        <a:p>
          <a:r>
            <a:rPr lang="en-US" b="1" dirty="0"/>
            <a:t>Management skillset</a:t>
          </a:r>
          <a:r>
            <a:rPr lang="en-US" dirty="0"/>
            <a:t>:  analyzes the skills of the employees</a:t>
          </a:r>
        </a:p>
      </dgm:t>
    </dgm:pt>
    <dgm:pt modelId="{BD844FED-86D6-4B72-AC43-7FD3C4F159DC}" type="parTrans" cxnId="{3FFA5CAE-8388-4077-A267-285736C234A5}">
      <dgm:prSet/>
      <dgm:spPr/>
      <dgm:t>
        <a:bodyPr/>
        <a:lstStyle/>
        <a:p>
          <a:endParaRPr lang="en-US"/>
        </a:p>
      </dgm:t>
    </dgm:pt>
    <dgm:pt modelId="{6083898C-BE1F-428E-9175-E1C46F097E8F}" type="sibTrans" cxnId="{3FFA5CAE-8388-4077-A267-285736C234A5}">
      <dgm:prSet/>
      <dgm:spPr/>
      <dgm:t>
        <a:bodyPr/>
        <a:lstStyle/>
        <a:p>
          <a:endParaRPr lang="en-US"/>
        </a:p>
      </dgm:t>
    </dgm:pt>
    <dgm:pt modelId="{51EC2921-4A6E-4B3C-A1B7-63DA34F30D2D}">
      <dgm:prSet/>
      <dgm:spPr/>
      <dgm:t>
        <a:bodyPr/>
        <a:lstStyle/>
        <a:p>
          <a:r>
            <a:rPr lang="en-US" b="1" noProof="0" dirty="0"/>
            <a:t>Passion</a:t>
          </a:r>
          <a:r>
            <a:rPr lang="en-US" dirty="0"/>
            <a:t>: can help an entrepreneur make up for a lack of skills </a:t>
          </a:r>
        </a:p>
      </dgm:t>
    </dgm:pt>
    <dgm:pt modelId="{936F3B4C-5F69-4FFA-B72B-9B0E19C25F1C}" type="parTrans" cxnId="{2F299FEB-6855-4A6F-A716-61F7BEA59BD3}">
      <dgm:prSet/>
      <dgm:spPr/>
      <dgm:t>
        <a:bodyPr/>
        <a:lstStyle/>
        <a:p>
          <a:endParaRPr lang="en-US"/>
        </a:p>
      </dgm:t>
    </dgm:pt>
    <dgm:pt modelId="{565B1913-C54B-4525-B5AC-43CA3710C77D}" type="sibTrans" cxnId="{2F299FEB-6855-4A6F-A716-61F7BEA59BD3}">
      <dgm:prSet/>
      <dgm:spPr/>
      <dgm:t>
        <a:bodyPr/>
        <a:lstStyle/>
        <a:p>
          <a:endParaRPr lang="en-US"/>
        </a:p>
      </dgm:t>
    </dgm:pt>
    <dgm:pt modelId="{77E25F20-5DD2-4EA1-AC55-F6F1C274FF2A}" type="pres">
      <dgm:prSet presAssocID="{CC176C18-7374-4578-AC7E-99B3F441CE10}" presName="vert0" presStyleCnt="0">
        <dgm:presLayoutVars>
          <dgm:dir/>
          <dgm:animOne val="branch"/>
          <dgm:animLvl val="lvl"/>
        </dgm:presLayoutVars>
      </dgm:prSet>
      <dgm:spPr/>
    </dgm:pt>
    <dgm:pt modelId="{C06655C2-9A05-4209-922C-297823C19CFD}" type="pres">
      <dgm:prSet presAssocID="{72503CD9-A5AA-4EBB-9FF8-CD7CC2C07D21}" presName="thickLine" presStyleLbl="alignNode1" presStyleIdx="0" presStyleCnt="5"/>
      <dgm:spPr/>
    </dgm:pt>
    <dgm:pt modelId="{F877CA72-3D79-4E0F-AAB9-0CBAFBA47C8B}" type="pres">
      <dgm:prSet presAssocID="{72503CD9-A5AA-4EBB-9FF8-CD7CC2C07D21}" presName="horz1" presStyleCnt="0"/>
      <dgm:spPr/>
    </dgm:pt>
    <dgm:pt modelId="{2563FE7A-C500-4602-A735-113D6FFF8237}" type="pres">
      <dgm:prSet presAssocID="{72503CD9-A5AA-4EBB-9FF8-CD7CC2C07D21}" presName="tx1" presStyleLbl="revTx" presStyleIdx="0" presStyleCnt="5"/>
      <dgm:spPr/>
    </dgm:pt>
    <dgm:pt modelId="{09748CCB-7988-432F-AEE2-0DD6D090741C}" type="pres">
      <dgm:prSet presAssocID="{72503CD9-A5AA-4EBB-9FF8-CD7CC2C07D21}" presName="vert1" presStyleCnt="0"/>
      <dgm:spPr/>
    </dgm:pt>
    <dgm:pt modelId="{E8E35F35-73F8-4F89-AD21-C5F399B5F43B}" type="pres">
      <dgm:prSet presAssocID="{D24F9F3A-C786-407B-935D-A9791D30AC2C}" presName="thickLine" presStyleLbl="alignNode1" presStyleIdx="1" presStyleCnt="5"/>
      <dgm:spPr/>
    </dgm:pt>
    <dgm:pt modelId="{9BFBBC6C-7807-4313-BA1C-54826327EE9B}" type="pres">
      <dgm:prSet presAssocID="{D24F9F3A-C786-407B-935D-A9791D30AC2C}" presName="horz1" presStyleCnt="0"/>
      <dgm:spPr/>
    </dgm:pt>
    <dgm:pt modelId="{27982C0F-28BD-4E27-A850-2413D0CCD629}" type="pres">
      <dgm:prSet presAssocID="{D24F9F3A-C786-407B-935D-A9791D30AC2C}" presName="tx1" presStyleLbl="revTx" presStyleIdx="1" presStyleCnt="5"/>
      <dgm:spPr/>
    </dgm:pt>
    <dgm:pt modelId="{214278F1-E2EF-45B2-A6D3-6E8419EA46A3}" type="pres">
      <dgm:prSet presAssocID="{D24F9F3A-C786-407B-935D-A9791D30AC2C}" presName="vert1" presStyleCnt="0"/>
      <dgm:spPr/>
    </dgm:pt>
    <dgm:pt modelId="{6C21ED82-E057-4B6E-938D-441319CBBEE3}" type="pres">
      <dgm:prSet presAssocID="{E7883663-11A4-434C-BF26-4B4CD09754CE}" presName="thickLine" presStyleLbl="alignNode1" presStyleIdx="2" presStyleCnt="5"/>
      <dgm:spPr/>
    </dgm:pt>
    <dgm:pt modelId="{C2644BA5-E190-4722-A1C7-7F8387F6F8DD}" type="pres">
      <dgm:prSet presAssocID="{E7883663-11A4-434C-BF26-4B4CD09754CE}" presName="horz1" presStyleCnt="0"/>
      <dgm:spPr/>
    </dgm:pt>
    <dgm:pt modelId="{6E4DA882-41FF-4203-8ECB-457714E2161A}" type="pres">
      <dgm:prSet presAssocID="{E7883663-11A4-434C-BF26-4B4CD09754CE}" presName="tx1" presStyleLbl="revTx" presStyleIdx="2" presStyleCnt="5"/>
      <dgm:spPr/>
    </dgm:pt>
    <dgm:pt modelId="{654420F8-CDB7-4D62-A3DA-22310549B7FB}" type="pres">
      <dgm:prSet presAssocID="{E7883663-11A4-434C-BF26-4B4CD09754CE}" presName="vert1" presStyleCnt="0"/>
      <dgm:spPr/>
    </dgm:pt>
    <dgm:pt modelId="{1B92F9B4-B806-4EF2-A5FB-7B34BC1AC422}" type="pres">
      <dgm:prSet presAssocID="{33123F0B-17FF-43D4-8A66-2EFD576ECAAA}" presName="thickLine" presStyleLbl="alignNode1" presStyleIdx="3" presStyleCnt="5"/>
      <dgm:spPr/>
    </dgm:pt>
    <dgm:pt modelId="{33480664-A3A9-4D53-9DB0-ABCD83785A5E}" type="pres">
      <dgm:prSet presAssocID="{33123F0B-17FF-43D4-8A66-2EFD576ECAAA}" presName="horz1" presStyleCnt="0"/>
      <dgm:spPr/>
    </dgm:pt>
    <dgm:pt modelId="{24F4C626-E5C0-41F1-B5D3-09F4A8EB58A4}" type="pres">
      <dgm:prSet presAssocID="{33123F0B-17FF-43D4-8A66-2EFD576ECAAA}" presName="tx1" presStyleLbl="revTx" presStyleIdx="3" presStyleCnt="5"/>
      <dgm:spPr/>
    </dgm:pt>
    <dgm:pt modelId="{91DD0E44-8BD3-4595-8A15-D0667F8CFF4C}" type="pres">
      <dgm:prSet presAssocID="{33123F0B-17FF-43D4-8A66-2EFD576ECAAA}" presName="vert1" presStyleCnt="0"/>
      <dgm:spPr/>
    </dgm:pt>
    <dgm:pt modelId="{67C37BF1-E7C4-47A6-A090-F8716179FBE0}" type="pres">
      <dgm:prSet presAssocID="{51EC2921-4A6E-4B3C-A1B7-63DA34F30D2D}" presName="thickLine" presStyleLbl="alignNode1" presStyleIdx="4" presStyleCnt="5"/>
      <dgm:spPr/>
    </dgm:pt>
    <dgm:pt modelId="{3A46FBEE-0055-4B66-B44F-ED88B2F110E1}" type="pres">
      <dgm:prSet presAssocID="{51EC2921-4A6E-4B3C-A1B7-63DA34F30D2D}" presName="horz1" presStyleCnt="0"/>
      <dgm:spPr/>
    </dgm:pt>
    <dgm:pt modelId="{692DC359-C12A-4C56-AB5D-2C54F7338ADE}" type="pres">
      <dgm:prSet presAssocID="{51EC2921-4A6E-4B3C-A1B7-63DA34F30D2D}" presName="tx1" presStyleLbl="revTx" presStyleIdx="4" presStyleCnt="5"/>
      <dgm:spPr/>
    </dgm:pt>
    <dgm:pt modelId="{D0F34FE2-A7AF-4E8C-BEA8-B11FC98410AE}" type="pres">
      <dgm:prSet presAssocID="{51EC2921-4A6E-4B3C-A1B7-63DA34F30D2D}" presName="vert1" presStyleCnt="0"/>
      <dgm:spPr/>
    </dgm:pt>
  </dgm:ptLst>
  <dgm:cxnLst>
    <dgm:cxn modelId="{D66F8D07-C78B-4B40-9CB3-50641830C932}" type="presOf" srcId="{33123F0B-17FF-43D4-8A66-2EFD576ECAAA}" destId="{24F4C626-E5C0-41F1-B5D3-09F4A8EB58A4}" srcOrd="0" destOrd="0" presId="urn:microsoft.com/office/officeart/2008/layout/LinedList"/>
    <dgm:cxn modelId="{C644900E-48E7-43C2-BD5C-E76BE7ED7233}" srcId="{CC176C18-7374-4578-AC7E-99B3F441CE10}" destId="{D24F9F3A-C786-407B-935D-A9791D30AC2C}" srcOrd="1" destOrd="0" parTransId="{32507D03-99B7-4D5F-ADB4-32C17D4663BD}" sibTransId="{0AC76517-1BF1-4710-A813-2BEEFFBE600E}"/>
    <dgm:cxn modelId="{7A9EB260-3160-47EF-95C8-28207B889A89}" type="presOf" srcId="{51EC2921-4A6E-4B3C-A1B7-63DA34F30D2D}" destId="{692DC359-C12A-4C56-AB5D-2C54F7338ADE}" srcOrd="0" destOrd="0" presId="urn:microsoft.com/office/officeart/2008/layout/LinedList"/>
    <dgm:cxn modelId="{D26E6147-CE63-4225-8206-82134F7BEB31}" type="presOf" srcId="{D24F9F3A-C786-407B-935D-A9791D30AC2C}" destId="{27982C0F-28BD-4E27-A850-2413D0CCD629}" srcOrd="0" destOrd="0" presId="urn:microsoft.com/office/officeart/2008/layout/LinedList"/>
    <dgm:cxn modelId="{CC34A650-BBD7-4309-9CE9-4EE321993677}" srcId="{CC176C18-7374-4578-AC7E-99B3F441CE10}" destId="{E7883663-11A4-434C-BF26-4B4CD09754CE}" srcOrd="2" destOrd="0" parTransId="{EFD3FA4B-6A4A-448E-98F5-46AA602187CE}" sibTransId="{508851C0-7ED5-40D0-A6DB-06B895462913}"/>
    <dgm:cxn modelId="{7B7C557E-4194-4FE5-A6DE-393E55551EE3}" type="presOf" srcId="{72503CD9-A5AA-4EBB-9FF8-CD7CC2C07D21}" destId="{2563FE7A-C500-4602-A735-113D6FFF8237}" srcOrd="0" destOrd="0" presId="urn:microsoft.com/office/officeart/2008/layout/LinedList"/>
    <dgm:cxn modelId="{36196B8E-C2E0-4AF7-B94B-1C1E928A3AEB}" type="presOf" srcId="{E7883663-11A4-434C-BF26-4B4CD09754CE}" destId="{6E4DA882-41FF-4203-8ECB-457714E2161A}" srcOrd="0" destOrd="0" presId="urn:microsoft.com/office/officeart/2008/layout/LinedList"/>
    <dgm:cxn modelId="{3FFA5CAE-8388-4077-A267-285736C234A5}" srcId="{CC176C18-7374-4578-AC7E-99B3F441CE10}" destId="{33123F0B-17FF-43D4-8A66-2EFD576ECAAA}" srcOrd="3" destOrd="0" parTransId="{BD844FED-86D6-4B72-AC43-7FD3C4F159DC}" sibTransId="{6083898C-BE1F-428E-9175-E1C46F097E8F}"/>
    <dgm:cxn modelId="{D1A21FDE-1B32-4F11-BB1B-7E43FF9D392C}" srcId="{CC176C18-7374-4578-AC7E-99B3F441CE10}" destId="{72503CD9-A5AA-4EBB-9FF8-CD7CC2C07D21}" srcOrd="0" destOrd="0" parTransId="{BC053408-D811-4492-AFD4-00B860EC58FD}" sibTransId="{9446EA79-AD0B-43B1-A086-CA2EAD1B5B25}"/>
    <dgm:cxn modelId="{2F299FEB-6855-4A6F-A716-61F7BEA59BD3}" srcId="{CC176C18-7374-4578-AC7E-99B3F441CE10}" destId="{51EC2921-4A6E-4B3C-A1B7-63DA34F30D2D}" srcOrd="4" destOrd="0" parTransId="{936F3B4C-5F69-4FFA-B72B-9B0E19C25F1C}" sibTransId="{565B1913-C54B-4525-B5AC-43CA3710C77D}"/>
    <dgm:cxn modelId="{7A70D2F3-796D-4599-800B-9B934FE37A0C}" type="presOf" srcId="{CC176C18-7374-4578-AC7E-99B3F441CE10}" destId="{77E25F20-5DD2-4EA1-AC55-F6F1C274FF2A}" srcOrd="0" destOrd="0" presId="urn:microsoft.com/office/officeart/2008/layout/LinedList"/>
    <dgm:cxn modelId="{5E3D6789-E30D-4546-9A23-9E414148172B}" type="presParOf" srcId="{77E25F20-5DD2-4EA1-AC55-F6F1C274FF2A}" destId="{C06655C2-9A05-4209-922C-297823C19CFD}" srcOrd="0" destOrd="0" presId="urn:microsoft.com/office/officeart/2008/layout/LinedList"/>
    <dgm:cxn modelId="{6498A0DF-98FF-4261-A15B-EB9BAACE7A83}" type="presParOf" srcId="{77E25F20-5DD2-4EA1-AC55-F6F1C274FF2A}" destId="{F877CA72-3D79-4E0F-AAB9-0CBAFBA47C8B}" srcOrd="1" destOrd="0" presId="urn:microsoft.com/office/officeart/2008/layout/LinedList"/>
    <dgm:cxn modelId="{E9ACCC3F-CD27-4BB9-982E-F9D8E0C4D514}" type="presParOf" srcId="{F877CA72-3D79-4E0F-AAB9-0CBAFBA47C8B}" destId="{2563FE7A-C500-4602-A735-113D6FFF8237}" srcOrd="0" destOrd="0" presId="urn:microsoft.com/office/officeart/2008/layout/LinedList"/>
    <dgm:cxn modelId="{B4097343-A787-4957-B0B0-5745F8B1B53D}" type="presParOf" srcId="{F877CA72-3D79-4E0F-AAB9-0CBAFBA47C8B}" destId="{09748CCB-7988-432F-AEE2-0DD6D090741C}" srcOrd="1" destOrd="0" presId="urn:microsoft.com/office/officeart/2008/layout/LinedList"/>
    <dgm:cxn modelId="{7CC0590E-DF79-458F-829C-859F6DD730C7}" type="presParOf" srcId="{77E25F20-5DD2-4EA1-AC55-F6F1C274FF2A}" destId="{E8E35F35-73F8-4F89-AD21-C5F399B5F43B}" srcOrd="2" destOrd="0" presId="urn:microsoft.com/office/officeart/2008/layout/LinedList"/>
    <dgm:cxn modelId="{98937D30-6CA6-43D9-A605-E330509966B0}" type="presParOf" srcId="{77E25F20-5DD2-4EA1-AC55-F6F1C274FF2A}" destId="{9BFBBC6C-7807-4313-BA1C-54826327EE9B}" srcOrd="3" destOrd="0" presId="urn:microsoft.com/office/officeart/2008/layout/LinedList"/>
    <dgm:cxn modelId="{EB11F177-CF56-4E04-99CF-8121C7C3E425}" type="presParOf" srcId="{9BFBBC6C-7807-4313-BA1C-54826327EE9B}" destId="{27982C0F-28BD-4E27-A850-2413D0CCD629}" srcOrd="0" destOrd="0" presId="urn:microsoft.com/office/officeart/2008/layout/LinedList"/>
    <dgm:cxn modelId="{FF1F2241-AD00-43FC-912F-BFEDC26F6895}" type="presParOf" srcId="{9BFBBC6C-7807-4313-BA1C-54826327EE9B}" destId="{214278F1-E2EF-45B2-A6D3-6E8419EA46A3}" srcOrd="1" destOrd="0" presId="urn:microsoft.com/office/officeart/2008/layout/LinedList"/>
    <dgm:cxn modelId="{EF73C5A6-6F88-4B6B-8804-0C7FB61E6CD3}" type="presParOf" srcId="{77E25F20-5DD2-4EA1-AC55-F6F1C274FF2A}" destId="{6C21ED82-E057-4B6E-938D-441319CBBEE3}" srcOrd="4" destOrd="0" presId="urn:microsoft.com/office/officeart/2008/layout/LinedList"/>
    <dgm:cxn modelId="{ADA3B4A8-CBA7-4C1B-A92A-D798AD98CF90}" type="presParOf" srcId="{77E25F20-5DD2-4EA1-AC55-F6F1C274FF2A}" destId="{C2644BA5-E190-4722-A1C7-7F8387F6F8DD}" srcOrd="5" destOrd="0" presId="urn:microsoft.com/office/officeart/2008/layout/LinedList"/>
    <dgm:cxn modelId="{B019BC6C-D1AD-4B43-931B-C5F97F72A86A}" type="presParOf" srcId="{C2644BA5-E190-4722-A1C7-7F8387F6F8DD}" destId="{6E4DA882-41FF-4203-8ECB-457714E2161A}" srcOrd="0" destOrd="0" presId="urn:microsoft.com/office/officeart/2008/layout/LinedList"/>
    <dgm:cxn modelId="{370FCFF7-DB3F-426A-9633-23C745AAF10E}" type="presParOf" srcId="{C2644BA5-E190-4722-A1C7-7F8387F6F8DD}" destId="{654420F8-CDB7-4D62-A3DA-22310549B7FB}" srcOrd="1" destOrd="0" presId="urn:microsoft.com/office/officeart/2008/layout/LinedList"/>
    <dgm:cxn modelId="{6E009859-D926-47B5-AEBC-5C016678EFFB}" type="presParOf" srcId="{77E25F20-5DD2-4EA1-AC55-F6F1C274FF2A}" destId="{1B92F9B4-B806-4EF2-A5FB-7B34BC1AC422}" srcOrd="6" destOrd="0" presId="urn:microsoft.com/office/officeart/2008/layout/LinedList"/>
    <dgm:cxn modelId="{E0476572-1E1E-4EDA-A7C0-AA112FD58D36}" type="presParOf" srcId="{77E25F20-5DD2-4EA1-AC55-F6F1C274FF2A}" destId="{33480664-A3A9-4D53-9DB0-ABCD83785A5E}" srcOrd="7" destOrd="0" presId="urn:microsoft.com/office/officeart/2008/layout/LinedList"/>
    <dgm:cxn modelId="{B31A3EAB-5571-4449-9BE4-B1FACDD5D0BA}" type="presParOf" srcId="{33480664-A3A9-4D53-9DB0-ABCD83785A5E}" destId="{24F4C626-E5C0-41F1-B5D3-09F4A8EB58A4}" srcOrd="0" destOrd="0" presId="urn:microsoft.com/office/officeart/2008/layout/LinedList"/>
    <dgm:cxn modelId="{EAFF6803-2252-4904-81C0-A4D37092046B}" type="presParOf" srcId="{33480664-A3A9-4D53-9DB0-ABCD83785A5E}" destId="{91DD0E44-8BD3-4595-8A15-D0667F8CFF4C}" srcOrd="1" destOrd="0" presId="urn:microsoft.com/office/officeart/2008/layout/LinedList"/>
    <dgm:cxn modelId="{139601B0-81BB-4F99-B7CE-474778A5AB6B}" type="presParOf" srcId="{77E25F20-5DD2-4EA1-AC55-F6F1C274FF2A}" destId="{67C37BF1-E7C4-47A6-A090-F8716179FBE0}" srcOrd="8" destOrd="0" presId="urn:microsoft.com/office/officeart/2008/layout/LinedList"/>
    <dgm:cxn modelId="{6AE465A1-F713-4396-8B09-2BB21B352EC9}" type="presParOf" srcId="{77E25F20-5DD2-4EA1-AC55-F6F1C274FF2A}" destId="{3A46FBEE-0055-4B66-B44F-ED88B2F110E1}" srcOrd="9" destOrd="0" presId="urn:microsoft.com/office/officeart/2008/layout/LinedList"/>
    <dgm:cxn modelId="{7E4340C0-9A75-4A24-84FC-7D3520D3FB04}" type="presParOf" srcId="{3A46FBEE-0055-4B66-B44F-ED88B2F110E1}" destId="{692DC359-C12A-4C56-AB5D-2C54F7338ADE}" srcOrd="0" destOrd="0" presId="urn:microsoft.com/office/officeart/2008/layout/LinedList"/>
    <dgm:cxn modelId="{D26AC748-D304-4EB5-94F6-33C951E85E48}" type="presParOf" srcId="{3A46FBEE-0055-4B66-B44F-ED88B2F110E1}" destId="{D0F34FE2-A7AF-4E8C-BEA8-B11FC98410A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74366EB-5E81-459C-94E1-74A06E338C3A}" type="doc">
      <dgm:prSet loTypeId="urn:microsoft.com/office/officeart/2005/8/layout/vList5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9FE2811-65F7-47DE-B8A0-CE3F56C78274}">
      <dgm:prSet/>
      <dgm:spPr/>
      <dgm:t>
        <a:bodyPr/>
        <a:lstStyle/>
        <a:p>
          <a:r>
            <a:rPr lang="en-US" dirty="0"/>
            <a:t>A one-page document </a:t>
          </a:r>
        </a:p>
      </dgm:t>
    </dgm:pt>
    <dgm:pt modelId="{D6BA11A4-902C-4D21-B707-62E5935B2663}" type="parTrans" cxnId="{70865F9E-2DFA-4458-9CB4-FB6B5D5DBBF7}">
      <dgm:prSet/>
      <dgm:spPr/>
      <dgm:t>
        <a:bodyPr/>
        <a:lstStyle/>
        <a:p>
          <a:endParaRPr lang="en-US"/>
        </a:p>
      </dgm:t>
    </dgm:pt>
    <dgm:pt modelId="{72C46CB0-B2E3-44F3-8968-4B0F255C405A}" type="sibTrans" cxnId="{70865F9E-2DFA-4458-9CB4-FB6B5D5DBBF7}">
      <dgm:prSet/>
      <dgm:spPr/>
      <dgm:t>
        <a:bodyPr/>
        <a:lstStyle/>
        <a:p>
          <a:endParaRPr lang="en-US"/>
        </a:p>
      </dgm:t>
    </dgm:pt>
    <dgm:pt modelId="{3AF98F6F-77F0-43A7-93FF-1EC9B091D502}">
      <dgm:prSet/>
      <dgm:spPr/>
      <dgm:t>
        <a:bodyPr/>
        <a:lstStyle/>
        <a:p>
          <a:r>
            <a:rPr lang="en-US" dirty="0"/>
            <a:t>Covering problems, solutions, and key details of a business plan. </a:t>
          </a:r>
        </a:p>
      </dgm:t>
    </dgm:pt>
    <dgm:pt modelId="{05C51A7E-69B1-41D5-B8C0-C30A67AAFBF8}" type="parTrans" cxnId="{6AFF9A18-32A2-4A43-AA52-63D2C75365FE}">
      <dgm:prSet/>
      <dgm:spPr/>
      <dgm:t>
        <a:bodyPr/>
        <a:lstStyle/>
        <a:p>
          <a:endParaRPr lang="en-US"/>
        </a:p>
      </dgm:t>
    </dgm:pt>
    <dgm:pt modelId="{5DA518E4-5653-4619-AEDD-89965B7E6712}" type="sibTrans" cxnId="{6AFF9A18-32A2-4A43-AA52-63D2C75365FE}">
      <dgm:prSet/>
      <dgm:spPr/>
      <dgm:t>
        <a:bodyPr/>
        <a:lstStyle/>
        <a:p>
          <a:endParaRPr lang="en-US"/>
        </a:p>
      </dgm:t>
    </dgm:pt>
    <dgm:pt modelId="{E81DDE98-0E4B-4002-82D7-A6F08D19DF32}" type="pres">
      <dgm:prSet presAssocID="{774366EB-5E81-459C-94E1-74A06E338C3A}" presName="Name0" presStyleCnt="0">
        <dgm:presLayoutVars>
          <dgm:dir/>
          <dgm:animLvl val="lvl"/>
          <dgm:resizeHandles val="exact"/>
        </dgm:presLayoutVars>
      </dgm:prSet>
      <dgm:spPr/>
    </dgm:pt>
    <dgm:pt modelId="{89533848-0AFF-4783-8CA5-1CE403924C6F}" type="pres">
      <dgm:prSet presAssocID="{89FE2811-65F7-47DE-B8A0-CE3F56C78274}" presName="linNode" presStyleCnt="0"/>
      <dgm:spPr/>
    </dgm:pt>
    <dgm:pt modelId="{3E41AA75-964C-480A-A618-AABFFD228402}" type="pres">
      <dgm:prSet presAssocID="{89FE2811-65F7-47DE-B8A0-CE3F56C78274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C90BE56D-7BC8-41F2-9FED-80CD5F45A3E2}" type="pres">
      <dgm:prSet presAssocID="{89FE2811-65F7-47DE-B8A0-CE3F56C78274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6AFF9A18-32A2-4A43-AA52-63D2C75365FE}" srcId="{89FE2811-65F7-47DE-B8A0-CE3F56C78274}" destId="{3AF98F6F-77F0-43A7-93FF-1EC9B091D502}" srcOrd="0" destOrd="0" parTransId="{05C51A7E-69B1-41D5-B8C0-C30A67AAFBF8}" sibTransId="{5DA518E4-5653-4619-AEDD-89965B7E6712}"/>
    <dgm:cxn modelId="{9D67CE43-7096-4CF7-8906-01F63AD078C4}" type="presOf" srcId="{89FE2811-65F7-47DE-B8A0-CE3F56C78274}" destId="{3E41AA75-964C-480A-A618-AABFFD228402}" srcOrd="0" destOrd="0" presId="urn:microsoft.com/office/officeart/2005/8/layout/vList5"/>
    <dgm:cxn modelId="{C1A84983-CC59-4DC0-819C-530D164512F3}" type="presOf" srcId="{3AF98F6F-77F0-43A7-93FF-1EC9B091D502}" destId="{C90BE56D-7BC8-41F2-9FED-80CD5F45A3E2}" srcOrd="0" destOrd="0" presId="urn:microsoft.com/office/officeart/2005/8/layout/vList5"/>
    <dgm:cxn modelId="{70865F9E-2DFA-4458-9CB4-FB6B5D5DBBF7}" srcId="{774366EB-5E81-459C-94E1-74A06E338C3A}" destId="{89FE2811-65F7-47DE-B8A0-CE3F56C78274}" srcOrd="0" destOrd="0" parTransId="{D6BA11A4-902C-4D21-B707-62E5935B2663}" sibTransId="{72C46CB0-B2E3-44F3-8968-4B0F255C405A}"/>
    <dgm:cxn modelId="{9D3271C6-B5F8-493F-82DE-ADE1F9A6A2D0}" type="presOf" srcId="{774366EB-5E81-459C-94E1-74A06E338C3A}" destId="{E81DDE98-0E4B-4002-82D7-A6F08D19DF32}" srcOrd="0" destOrd="0" presId="urn:microsoft.com/office/officeart/2005/8/layout/vList5"/>
    <dgm:cxn modelId="{4B1F1E48-0141-45AE-BD16-86BAAB6DE297}" type="presParOf" srcId="{E81DDE98-0E4B-4002-82D7-A6F08D19DF32}" destId="{89533848-0AFF-4783-8CA5-1CE403924C6F}" srcOrd="0" destOrd="0" presId="urn:microsoft.com/office/officeart/2005/8/layout/vList5"/>
    <dgm:cxn modelId="{8395B66B-8F43-4C20-880C-C75BE2B871C6}" type="presParOf" srcId="{89533848-0AFF-4783-8CA5-1CE403924C6F}" destId="{3E41AA75-964C-480A-A618-AABFFD228402}" srcOrd="0" destOrd="0" presId="urn:microsoft.com/office/officeart/2005/8/layout/vList5"/>
    <dgm:cxn modelId="{6BF66048-4690-4853-B2EF-357AA62A09EF}" type="presParOf" srcId="{89533848-0AFF-4783-8CA5-1CE403924C6F}" destId="{C90BE56D-7BC8-41F2-9FED-80CD5F45A3E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3706439-8250-4568-AE1D-45E4D1820EA3}" type="doc">
      <dgm:prSet loTypeId="urn:microsoft.com/office/officeart/2008/layout/LinedList" loCatId="list" qsTypeId="urn:microsoft.com/office/officeart/2005/8/quickstyle/simple1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A4CE987F-63DE-485C-BA0B-55B063E3BE7A}">
      <dgm:prSet/>
      <dgm:spPr/>
      <dgm:t>
        <a:bodyPr/>
        <a:lstStyle/>
        <a:p>
          <a:r>
            <a:rPr lang="en-US" b="1"/>
            <a:t>Problem: </a:t>
          </a:r>
          <a:r>
            <a:rPr lang="en-US"/>
            <a:t>Discuss what problem the products or services solve</a:t>
          </a:r>
        </a:p>
      </dgm:t>
    </dgm:pt>
    <dgm:pt modelId="{7092BA2C-CF94-4EB9-AFC4-109C3EDB75F9}" type="parTrans" cxnId="{D600D4CE-A013-4281-A9DF-531DF201B0FD}">
      <dgm:prSet/>
      <dgm:spPr/>
      <dgm:t>
        <a:bodyPr/>
        <a:lstStyle/>
        <a:p>
          <a:endParaRPr lang="en-US"/>
        </a:p>
      </dgm:t>
    </dgm:pt>
    <dgm:pt modelId="{EEC05126-2851-4C3C-8623-F9B647AE419F}" type="sibTrans" cxnId="{D600D4CE-A013-4281-A9DF-531DF201B0FD}">
      <dgm:prSet/>
      <dgm:spPr/>
      <dgm:t>
        <a:bodyPr/>
        <a:lstStyle/>
        <a:p>
          <a:endParaRPr lang="en-US"/>
        </a:p>
      </dgm:t>
    </dgm:pt>
    <dgm:pt modelId="{17A1B474-C9CD-48B2-8DBE-1FD8F4D1F704}">
      <dgm:prSet/>
      <dgm:spPr/>
      <dgm:t>
        <a:bodyPr/>
        <a:lstStyle/>
        <a:p>
          <a:r>
            <a:rPr lang="en-US" b="1"/>
            <a:t>Vision and value proposition: </a:t>
          </a:r>
          <a:r>
            <a:rPr lang="en-US"/>
            <a:t>A brief overview of a business company’s mission and the value provided to its customers</a:t>
          </a:r>
        </a:p>
      </dgm:t>
    </dgm:pt>
    <dgm:pt modelId="{22AF240B-A6DD-4389-B375-53149D8E74B6}" type="parTrans" cxnId="{CAE53356-E5EC-4902-901D-BF2E70726852}">
      <dgm:prSet/>
      <dgm:spPr/>
      <dgm:t>
        <a:bodyPr/>
        <a:lstStyle/>
        <a:p>
          <a:endParaRPr lang="en-US"/>
        </a:p>
      </dgm:t>
    </dgm:pt>
    <dgm:pt modelId="{D4D759AD-0FF5-487E-91FA-0C03C3A5DA67}" type="sibTrans" cxnId="{CAE53356-E5EC-4902-901D-BF2E70726852}">
      <dgm:prSet/>
      <dgm:spPr/>
      <dgm:t>
        <a:bodyPr/>
        <a:lstStyle/>
        <a:p>
          <a:endParaRPr lang="en-US"/>
        </a:p>
      </dgm:t>
    </dgm:pt>
    <dgm:pt modelId="{70DBC752-83DE-444E-865E-5B379A73DC8A}">
      <dgm:prSet/>
      <dgm:spPr/>
      <dgm:t>
        <a:bodyPr/>
        <a:lstStyle/>
        <a:p>
          <a:r>
            <a:rPr lang="en-US" b="1"/>
            <a:t>Team: </a:t>
          </a:r>
          <a:r>
            <a:rPr lang="en-US"/>
            <a:t>Highlight key team members, skills, expertise and experience</a:t>
          </a:r>
        </a:p>
      </dgm:t>
    </dgm:pt>
    <dgm:pt modelId="{2B92A6A3-562B-4F70-8AB2-90256824B091}" type="parTrans" cxnId="{F26C88F8-19C3-4055-AB2F-6C48402D83E2}">
      <dgm:prSet/>
      <dgm:spPr/>
      <dgm:t>
        <a:bodyPr/>
        <a:lstStyle/>
        <a:p>
          <a:endParaRPr lang="en-US"/>
        </a:p>
      </dgm:t>
    </dgm:pt>
    <dgm:pt modelId="{21969062-9C29-4CDE-97C8-3478D7DC832F}" type="sibTrans" cxnId="{F26C88F8-19C3-4055-AB2F-6C48402D83E2}">
      <dgm:prSet/>
      <dgm:spPr/>
      <dgm:t>
        <a:bodyPr/>
        <a:lstStyle/>
        <a:p>
          <a:endParaRPr lang="en-US"/>
        </a:p>
      </dgm:t>
    </dgm:pt>
    <dgm:pt modelId="{13762242-B66A-4EF2-9888-B261F8D9A3BF}">
      <dgm:prSet/>
      <dgm:spPr/>
      <dgm:t>
        <a:bodyPr/>
        <a:lstStyle/>
        <a:p>
          <a:r>
            <a:rPr lang="en-US" b="1"/>
            <a:t>Milestones: </a:t>
          </a:r>
          <a:r>
            <a:rPr lang="en-US"/>
            <a:t>The traction the company has gained, such as crowdfunding</a:t>
          </a:r>
        </a:p>
      </dgm:t>
    </dgm:pt>
    <dgm:pt modelId="{9B564D60-B4DF-468A-B23F-78A139EC7B4D}" type="parTrans" cxnId="{AEE3869C-4DD8-45CE-A370-DFA6EA129FD6}">
      <dgm:prSet/>
      <dgm:spPr/>
      <dgm:t>
        <a:bodyPr/>
        <a:lstStyle/>
        <a:p>
          <a:endParaRPr lang="en-US"/>
        </a:p>
      </dgm:t>
    </dgm:pt>
    <dgm:pt modelId="{0DE4126B-2AEE-43AD-A746-CAF04A70D6D2}" type="sibTrans" cxnId="{AEE3869C-4DD8-45CE-A370-DFA6EA129FD6}">
      <dgm:prSet/>
      <dgm:spPr/>
      <dgm:t>
        <a:bodyPr/>
        <a:lstStyle/>
        <a:p>
          <a:endParaRPr lang="en-US"/>
        </a:p>
      </dgm:t>
    </dgm:pt>
    <dgm:pt modelId="{1EF50067-74CE-4C92-961B-022EB7999F9E}">
      <dgm:prSet/>
      <dgm:spPr/>
      <dgm:t>
        <a:bodyPr/>
        <a:lstStyle/>
        <a:p>
          <a:r>
            <a:rPr lang="en-US" b="1"/>
            <a:t>Business model</a:t>
          </a:r>
          <a:r>
            <a:rPr lang="en-US"/>
            <a:t>: How a business works, how it makes money, and its marketing strategies</a:t>
          </a:r>
        </a:p>
      </dgm:t>
    </dgm:pt>
    <dgm:pt modelId="{F8F1C1BB-71E7-4DB2-99DF-7B6FC4E0BBE9}" type="parTrans" cxnId="{0F3C0DDF-03DF-4076-BBA4-5B6794F0D3D9}">
      <dgm:prSet/>
      <dgm:spPr/>
      <dgm:t>
        <a:bodyPr/>
        <a:lstStyle/>
        <a:p>
          <a:endParaRPr lang="en-US"/>
        </a:p>
      </dgm:t>
    </dgm:pt>
    <dgm:pt modelId="{249BAFE2-C558-4E13-94AE-4BCA16BBF3B6}" type="sibTrans" cxnId="{0F3C0DDF-03DF-4076-BBA4-5B6794F0D3D9}">
      <dgm:prSet/>
      <dgm:spPr/>
      <dgm:t>
        <a:bodyPr/>
        <a:lstStyle/>
        <a:p>
          <a:endParaRPr lang="en-US"/>
        </a:p>
      </dgm:t>
    </dgm:pt>
    <dgm:pt modelId="{0661584E-52D4-0C4E-AE77-BA36C50E8BAF}" type="pres">
      <dgm:prSet presAssocID="{43706439-8250-4568-AE1D-45E4D1820EA3}" presName="vert0" presStyleCnt="0">
        <dgm:presLayoutVars>
          <dgm:dir/>
          <dgm:animOne val="branch"/>
          <dgm:animLvl val="lvl"/>
        </dgm:presLayoutVars>
      </dgm:prSet>
      <dgm:spPr/>
    </dgm:pt>
    <dgm:pt modelId="{D9417B35-E13F-C94A-904B-AC584B396CF3}" type="pres">
      <dgm:prSet presAssocID="{A4CE987F-63DE-485C-BA0B-55B063E3BE7A}" presName="thickLine" presStyleLbl="alignNode1" presStyleIdx="0" presStyleCnt="5"/>
      <dgm:spPr/>
    </dgm:pt>
    <dgm:pt modelId="{EB1A16C7-7BE2-054B-A671-EF430AD05447}" type="pres">
      <dgm:prSet presAssocID="{A4CE987F-63DE-485C-BA0B-55B063E3BE7A}" presName="horz1" presStyleCnt="0"/>
      <dgm:spPr/>
    </dgm:pt>
    <dgm:pt modelId="{ECD4F7FE-FAFB-2B4E-A02B-947FF8D83885}" type="pres">
      <dgm:prSet presAssocID="{A4CE987F-63DE-485C-BA0B-55B063E3BE7A}" presName="tx1" presStyleLbl="revTx" presStyleIdx="0" presStyleCnt="5"/>
      <dgm:spPr/>
    </dgm:pt>
    <dgm:pt modelId="{B1F04B55-B473-C84E-A3CC-15642B9E8655}" type="pres">
      <dgm:prSet presAssocID="{A4CE987F-63DE-485C-BA0B-55B063E3BE7A}" presName="vert1" presStyleCnt="0"/>
      <dgm:spPr/>
    </dgm:pt>
    <dgm:pt modelId="{B72C5516-1206-FB4C-AD85-07CB4CEFDF9B}" type="pres">
      <dgm:prSet presAssocID="{17A1B474-C9CD-48B2-8DBE-1FD8F4D1F704}" presName="thickLine" presStyleLbl="alignNode1" presStyleIdx="1" presStyleCnt="5"/>
      <dgm:spPr/>
    </dgm:pt>
    <dgm:pt modelId="{BBB13F1B-4F63-E648-A32B-4CCCE1446B87}" type="pres">
      <dgm:prSet presAssocID="{17A1B474-C9CD-48B2-8DBE-1FD8F4D1F704}" presName="horz1" presStyleCnt="0"/>
      <dgm:spPr/>
    </dgm:pt>
    <dgm:pt modelId="{B659CC9A-45FB-C84E-A614-6FB84B0B353E}" type="pres">
      <dgm:prSet presAssocID="{17A1B474-C9CD-48B2-8DBE-1FD8F4D1F704}" presName="tx1" presStyleLbl="revTx" presStyleIdx="1" presStyleCnt="5"/>
      <dgm:spPr/>
    </dgm:pt>
    <dgm:pt modelId="{7271B8F4-0B2F-BF46-A050-D309375EAD09}" type="pres">
      <dgm:prSet presAssocID="{17A1B474-C9CD-48B2-8DBE-1FD8F4D1F704}" presName="vert1" presStyleCnt="0"/>
      <dgm:spPr/>
    </dgm:pt>
    <dgm:pt modelId="{BBDA7B88-C084-7447-8418-4BA396F23AA7}" type="pres">
      <dgm:prSet presAssocID="{70DBC752-83DE-444E-865E-5B379A73DC8A}" presName="thickLine" presStyleLbl="alignNode1" presStyleIdx="2" presStyleCnt="5"/>
      <dgm:spPr/>
    </dgm:pt>
    <dgm:pt modelId="{020F08DA-A03F-5F44-BB89-4BED2992C959}" type="pres">
      <dgm:prSet presAssocID="{70DBC752-83DE-444E-865E-5B379A73DC8A}" presName="horz1" presStyleCnt="0"/>
      <dgm:spPr/>
    </dgm:pt>
    <dgm:pt modelId="{BE27DF83-7284-AD47-AD7F-4AAC9D2CE19D}" type="pres">
      <dgm:prSet presAssocID="{70DBC752-83DE-444E-865E-5B379A73DC8A}" presName="tx1" presStyleLbl="revTx" presStyleIdx="2" presStyleCnt="5"/>
      <dgm:spPr/>
    </dgm:pt>
    <dgm:pt modelId="{9A9C5082-D9ED-C04B-A0F7-9A1D28E4F881}" type="pres">
      <dgm:prSet presAssocID="{70DBC752-83DE-444E-865E-5B379A73DC8A}" presName="vert1" presStyleCnt="0"/>
      <dgm:spPr/>
    </dgm:pt>
    <dgm:pt modelId="{0CC736B4-DE21-8E4A-AE7F-DDDFF1775758}" type="pres">
      <dgm:prSet presAssocID="{13762242-B66A-4EF2-9888-B261F8D9A3BF}" presName="thickLine" presStyleLbl="alignNode1" presStyleIdx="3" presStyleCnt="5"/>
      <dgm:spPr/>
    </dgm:pt>
    <dgm:pt modelId="{AAF5097E-4557-4A41-85F4-6E29B580510C}" type="pres">
      <dgm:prSet presAssocID="{13762242-B66A-4EF2-9888-B261F8D9A3BF}" presName="horz1" presStyleCnt="0"/>
      <dgm:spPr/>
    </dgm:pt>
    <dgm:pt modelId="{226CCE90-8D73-8443-A421-CA8628897D2E}" type="pres">
      <dgm:prSet presAssocID="{13762242-B66A-4EF2-9888-B261F8D9A3BF}" presName="tx1" presStyleLbl="revTx" presStyleIdx="3" presStyleCnt="5"/>
      <dgm:spPr/>
    </dgm:pt>
    <dgm:pt modelId="{1A85904F-3168-0D43-BD6F-E737465DC83D}" type="pres">
      <dgm:prSet presAssocID="{13762242-B66A-4EF2-9888-B261F8D9A3BF}" presName="vert1" presStyleCnt="0"/>
      <dgm:spPr/>
    </dgm:pt>
    <dgm:pt modelId="{E5BCFABE-8289-FF46-98AD-12F5B5A88BC8}" type="pres">
      <dgm:prSet presAssocID="{1EF50067-74CE-4C92-961B-022EB7999F9E}" presName="thickLine" presStyleLbl="alignNode1" presStyleIdx="4" presStyleCnt="5"/>
      <dgm:spPr/>
    </dgm:pt>
    <dgm:pt modelId="{2E638B41-1999-6945-A57E-004C7F8698B8}" type="pres">
      <dgm:prSet presAssocID="{1EF50067-74CE-4C92-961B-022EB7999F9E}" presName="horz1" presStyleCnt="0"/>
      <dgm:spPr/>
    </dgm:pt>
    <dgm:pt modelId="{32FD3484-9C1C-B146-8988-01FF5556EFB0}" type="pres">
      <dgm:prSet presAssocID="{1EF50067-74CE-4C92-961B-022EB7999F9E}" presName="tx1" presStyleLbl="revTx" presStyleIdx="4" presStyleCnt="5"/>
      <dgm:spPr/>
    </dgm:pt>
    <dgm:pt modelId="{366431FD-3F7C-E947-AC0B-3EA3535979A1}" type="pres">
      <dgm:prSet presAssocID="{1EF50067-74CE-4C92-961B-022EB7999F9E}" presName="vert1" presStyleCnt="0"/>
      <dgm:spPr/>
    </dgm:pt>
  </dgm:ptLst>
  <dgm:cxnLst>
    <dgm:cxn modelId="{AD128D01-6512-5A47-AB47-475EF46D4FA9}" type="presOf" srcId="{A4CE987F-63DE-485C-BA0B-55B063E3BE7A}" destId="{ECD4F7FE-FAFB-2B4E-A02B-947FF8D83885}" srcOrd="0" destOrd="0" presId="urn:microsoft.com/office/officeart/2008/layout/LinedList"/>
    <dgm:cxn modelId="{A6B6E13A-A45B-6049-8176-8826EFC6FBD1}" type="presOf" srcId="{13762242-B66A-4EF2-9888-B261F8D9A3BF}" destId="{226CCE90-8D73-8443-A421-CA8628897D2E}" srcOrd="0" destOrd="0" presId="urn:microsoft.com/office/officeart/2008/layout/LinedList"/>
    <dgm:cxn modelId="{CAE53356-E5EC-4902-901D-BF2E70726852}" srcId="{43706439-8250-4568-AE1D-45E4D1820EA3}" destId="{17A1B474-C9CD-48B2-8DBE-1FD8F4D1F704}" srcOrd="1" destOrd="0" parTransId="{22AF240B-A6DD-4389-B375-53149D8E74B6}" sibTransId="{D4D759AD-0FF5-487E-91FA-0C03C3A5DA67}"/>
    <dgm:cxn modelId="{AEE3869C-4DD8-45CE-A370-DFA6EA129FD6}" srcId="{43706439-8250-4568-AE1D-45E4D1820EA3}" destId="{13762242-B66A-4EF2-9888-B261F8D9A3BF}" srcOrd="3" destOrd="0" parTransId="{9B564D60-B4DF-468A-B23F-78A139EC7B4D}" sibTransId="{0DE4126B-2AEE-43AD-A746-CAF04A70D6D2}"/>
    <dgm:cxn modelId="{165B4BA2-9F15-D14F-89C4-86B245AB04F1}" type="presOf" srcId="{17A1B474-C9CD-48B2-8DBE-1FD8F4D1F704}" destId="{B659CC9A-45FB-C84E-A614-6FB84B0B353E}" srcOrd="0" destOrd="0" presId="urn:microsoft.com/office/officeart/2008/layout/LinedList"/>
    <dgm:cxn modelId="{3F817DAD-61AA-3C4B-B6A7-DA15E8392E28}" type="presOf" srcId="{70DBC752-83DE-444E-865E-5B379A73DC8A}" destId="{BE27DF83-7284-AD47-AD7F-4AAC9D2CE19D}" srcOrd="0" destOrd="0" presId="urn:microsoft.com/office/officeart/2008/layout/LinedList"/>
    <dgm:cxn modelId="{868B1AB3-2D1F-1547-A62F-21F629CC5EA0}" type="presOf" srcId="{1EF50067-74CE-4C92-961B-022EB7999F9E}" destId="{32FD3484-9C1C-B146-8988-01FF5556EFB0}" srcOrd="0" destOrd="0" presId="urn:microsoft.com/office/officeart/2008/layout/LinedList"/>
    <dgm:cxn modelId="{D600D4CE-A013-4281-A9DF-531DF201B0FD}" srcId="{43706439-8250-4568-AE1D-45E4D1820EA3}" destId="{A4CE987F-63DE-485C-BA0B-55B063E3BE7A}" srcOrd="0" destOrd="0" parTransId="{7092BA2C-CF94-4EB9-AFC4-109C3EDB75F9}" sibTransId="{EEC05126-2851-4C3C-8623-F9B647AE419F}"/>
    <dgm:cxn modelId="{0F3C0DDF-03DF-4076-BBA4-5B6794F0D3D9}" srcId="{43706439-8250-4568-AE1D-45E4D1820EA3}" destId="{1EF50067-74CE-4C92-961B-022EB7999F9E}" srcOrd="4" destOrd="0" parTransId="{F8F1C1BB-71E7-4DB2-99DF-7B6FC4E0BBE9}" sibTransId="{249BAFE2-C558-4E13-94AE-4BCA16BBF3B6}"/>
    <dgm:cxn modelId="{BF435FE6-A2D6-CC4B-A571-8C847D5FB1D9}" type="presOf" srcId="{43706439-8250-4568-AE1D-45E4D1820EA3}" destId="{0661584E-52D4-0C4E-AE77-BA36C50E8BAF}" srcOrd="0" destOrd="0" presId="urn:microsoft.com/office/officeart/2008/layout/LinedList"/>
    <dgm:cxn modelId="{F26C88F8-19C3-4055-AB2F-6C48402D83E2}" srcId="{43706439-8250-4568-AE1D-45E4D1820EA3}" destId="{70DBC752-83DE-444E-865E-5B379A73DC8A}" srcOrd="2" destOrd="0" parTransId="{2B92A6A3-562B-4F70-8AB2-90256824B091}" sibTransId="{21969062-9C29-4CDE-97C8-3478D7DC832F}"/>
    <dgm:cxn modelId="{48FDE6DF-C69E-8A43-93DC-8791D992FA3E}" type="presParOf" srcId="{0661584E-52D4-0C4E-AE77-BA36C50E8BAF}" destId="{D9417B35-E13F-C94A-904B-AC584B396CF3}" srcOrd="0" destOrd="0" presId="urn:microsoft.com/office/officeart/2008/layout/LinedList"/>
    <dgm:cxn modelId="{3C973A22-B8A7-3245-9BCC-036E238EB2A3}" type="presParOf" srcId="{0661584E-52D4-0C4E-AE77-BA36C50E8BAF}" destId="{EB1A16C7-7BE2-054B-A671-EF430AD05447}" srcOrd="1" destOrd="0" presId="urn:microsoft.com/office/officeart/2008/layout/LinedList"/>
    <dgm:cxn modelId="{83E9F7E5-A7C6-884A-9B88-800F85757BC4}" type="presParOf" srcId="{EB1A16C7-7BE2-054B-A671-EF430AD05447}" destId="{ECD4F7FE-FAFB-2B4E-A02B-947FF8D83885}" srcOrd="0" destOrd="0" presId="urn:microsoft.com/office/officeart/2008/layout/LinedList"/>
    <dgm:cxn modelId="{435FF868-01FC-5B4B-84CA-073267D2FBCA}" type="presParOf" srcId="{EB1A16C7-7BE2-054B-A671-EF430AD05447}" destId="{B1F04B55-B473-C84E-A3CC-15642B9E8655}" srcOrd="1" destOrd="0" presId="urn:microsoft.com/office/officeart/2008/layout/LinedList"/>
    <dgm:cxn modelId="{908D5990-84FD-534D-89D0-0A60E5B88C95}" type="presParOf" srcId="{0661584E-52D4-0C4E-AE77-BA36C50E8BAF}" destId="{B72C5516-1206-FB4C-AD85-07CB4CEFDF9B}" srcOrd="2" destOrd="0" presId="urn:microsoft.com/office/officeart/2008/layout/LinedList"/>
    <dgm:cxn modelId="{3ED7D516-1A40-8D4E-874B-37C3C483D799}" type="presParOf" srcId="{0661584E-52D4-0C4E-AE77-BA36C50E8BAF}" destId="{BBB13F1B-4F63-E648-A32B-4CCCE1446B87}" srcOrd="3" destOrd="0" presId="urn:microsoft.com/office/officeart/2008/layout/LinedList"/>
    <dgm:cxn modelId="{7C4707E4-2080-0C4A-9FBC-7E2AE18845E3}" type="presParOf" srcId="{BBB13F1B-4F63-E648-A32B-4CCCE1446B87}" destId="{B659CC9A-45FB-C84E-A614-6FB84B0B353E}" srcOrd="0" destOrd="0" presId="urn:microsoft.com/office/officeart/2008/layout/LinedList"/>
    <dgm:cxn modelId="{5D1B8C40-B3E4-F543-A73D-87BA1D225606}" type="presParOf" srcId="{BBB13F1B-4F63-E648-A32B-4CCCE1446B87}" destId="{7271B8F4-0B2F-BF46-A050-D309375EAD09}" srcOrd="1" destOrd="0" presId="urn:microsoft.com/office/officeart/2008/layout/LinedList"/>
    <dgm:cxn modelId="{C7F8DE0C-F7AC-C54C-B17D-C47EEE571402}" type="presParOf" srcId="{0661584E-52D4-0C4E-AE77-BA36C50E8BAF}" destId="{BBDA7B88-C084-7447-8418-4BA396F23AA7}" srcOrd="4" destOrd="0" presId="urn:microsoft.com/office/officeart/2008/layout/LinedList"/>
    <dgm:cxn modelId="{6AF537F9-CACC-4A48-ACE5-4D93C7A06766}" type="presParOf" srcId="{0661584E-52D4-0C4E-AE77-BA36C50E8BAF}" destId="{020F08DA-A03F-5F44-BB89-4BED2992C959}" srcOrd="5" destOrd="0" presId="urn:microsoft.com/office/officeart/2008/layout/LinedList"/>
    <dgm:cxn modelId="{EDC03948-9274-2648-BE44-DB3BCC12372E}" type="presParOf" srcId="{020F08DA-A03F-5F44-BB89-4BED2992C959}" destId="{BE27DF83-7284-AD47-AD7F-4AAC9D2CE19D}" srcOrd="0" destOrd="0" presId="urn:microsoft.com/office/officeart/2008/layout/LinedList"/>
    <dgm:cxn modelId="{1E1C8A11-3002-A646-B6EF-7CBF6901CC4E}" type="presParOf" srcId="{020F08DA-A03F-5F44-BB89-4BED2992C959}" destId="{9A9C5082-D9ED-C04B-A0F7-9A1D28E4F881}" srcOrd="1" destOrd="0" presId="urn:microsoft.com/office/officeart/2008/layout/LinedList"/>
    <dgm:cxn modelId="{AE2CF9DA-6C1B-3442-9721-CC071F0EC285}" type="presParOf" srcId="{0661584E-52D4-0C4E-AE77-BA36C50E8BAF}" destId="{0CC736B4-DE21-8E4A-AE7F-DDDFF1775758}" srcOrd="6" destOrd="0" presId="urn:microsoft.com/office/officeart/2008/layout/LinedList"/>
    <dgm:cxn modelId="{FD1AAE69-7D9C-EE45-954A-3CCB2C815DA4}" type="presParOf" srcId="{0661584E-52D4-0C4E-AE77-BA36C50E8BAF}" destId="{AAF5097E-4557-4A41-85F4-6E29B580510C}" srcOrd="7" destOrd="0" presId="urn:microsoft.com/office/officeart/2008/layout/LinedList"/>
    <dgm:cxn modelId="{EC662241-2C0D-C243-AAF6-D4AE71564757}" type="presParOf" srcId="{AAF5097E-4557-4A41-85F4-6E29B580510C}" destId="{226CCE90-8D73-8443-A421-CA8628897D2E}" srcOrd="0" destOrd="0" presId="urn:microsoft.com/office/officeart/2008/layout/LinedList"/>
    <dgm:cxn modelId="{C6894493-2692-4C4A-B4EC-2D7359997C6D}" type="presParOf" srcId="{AAF5097E-4557-4A41-85F4-6E29B580510C}" destId="{1A85904F-3168-0D43-BD6F-E737465DC83D}" srcOrd="1" destOrd="0" presId="urn:microsoft.com/office/officeart/2008/layout/LinedList"/>
    <dgm:cxn modelId="{38C3F953-0DE6-D44F-88A5-DFF8772DFD36}" type="presParOf" srcId="{0661584E-52D4-0C4E-AE77-BA36C50E8BAF}" destId="{E5BCFABE-8289-FF46-98AD-12F5B5A88BC8}" srcOrd="8" destOrd="0" presId="urn:microsoft.com/office/officeart/2008/layout/LinedList"/>
    <dgm:cxn modelId="{CBE9186B-87F2-EF41-86B8-3BE556C30C59}" type="presParOf" srcId="{0661584E-52D4-0C4E-AE77-BA36C50E8BAF}" destId="{2E638B41-1999-6945-A57E-004C7F8698B8}" srcOrd="9" destOrd="0" presId="urn:microsoft.com/office/officeart/2008/layout/LinedList"/>
    <dgm:cxn modelId="{F4D1F37C-5AA2-A446-8FD0-81A4EE34D052}" type="presParOf" srcId="{2E638B41-1999-6945-A57E-004C7F8698B8}" destId="{32FD3484-9C1C-B146-8988-01FF5556EFB0}" srcOrd="0" destOrd="0" presId="urn:microsoft.com/office/officeart/2008/layout/LinedList"/>
    <dgm:cxn modelId="{9FD1A52B-8D72-6143-AFE2-8FBF6DA30D94}" type="presParOf" srcId="{2E638B41-1999-6945-A57E-004C7F8698B8}" destId="{366431FD-3F7C-E947-AC0B-3EA3535979A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68179A1-81E8-4064-9DB2-F9E359750D8D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68CF2F48-029B-4EDC-86C5-4026A43F83E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Copyright</a:t>
          </a:r>
          <a:r>
            <a:rPr lang="en-US"/>
            <a:t> protects creative works such as art, literature, and music</a:t>
          </a:r>
        </a:p>
      </dgm:t>
    </dgm:pt>
    <dgm:pt modelId="{1C509EC1-83F2-49FC-9400-52ABCAD9ACB9}" type="parTrans" cxnId="{1DA43CD9-3928-4995-B4E1-A051CB1E3B9A}">
      <dgm:prSet/>
      <dgm:spPr/>
      <dgm:t>
        <a:bodyPr/>
        <a:lstStyle/>
        <a:p>
          <a:endParaRPr lang="en-US"/>
        </a:p>
      </dgm:t>
    </dgm:pt>
    <dgm:pt modelId="{87034E04-8103-49E6-B1BC-DF15992EE4F4}" type="sibTrans" cxnId="{1DA43CD9-3928-4995-B4E1-A051CB1E3B9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7A35DB6-38AE-4E35-98FF-43AFB7CB351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Trademark</a:t>
          </a:r>
          <a:r>
            <a:rPr lang="en-US"/>
            <a:t> protects brand names, logos, and business names. </a:t>
          </a:r>
        </a:p>
      </dgm:t>
    </dgm:pt>
    <dgm:pt modelId="{A14A1171-8A1D-4A43-86A2-B974D710F210}" type="parTrans" cxnId="{03204201-7285-4F24-BAAA-D8627A6A9242}">
      <dgm:prSet/>
      <dgm:spPr/>
      <dgm:t>
        <a:bodyPr/>
        <a:lstStyle/>
        <a:p>
          <a:endParaRPr lang="en-US"/>
        </a:p>
      </dgm:t>
    </dgm:pt>
    <dgm:pt modelId="{50115803-D3A4-4265-AA55-E21C48F53141}" type="sibTrans" cxnId="{03204201-7285-4F24-BAAA-D8627A6A924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7478B00-23AC-4670-88D9-A3CD9FFC071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Trade Secret </a:t>
          </a:r>
          <a:r>
            <a:rPr lang="en-US"/>
            <a:t>protects a company’s practice, process, or formula from being shared with competitors. </a:t>
          </a:r>
        </a:p>
      </dgm:t>
    </dgm:pt>
    <dgm:pt modelId="{24A755D1-6630-4E73-92AA-6580C8455A73}" type="parTrans" cxnId="{A3054B7F-152C-452C-BF27-AC8915A5E611}">
      <dgm:prSet/>
      <dgm:spPr/>
      <dgm:t>
        <a:bodyPr/>
        <a:lstStyle/>
        <a:p>
          <a:endParaRPr lang="en-US"/>
        </a:p>
      </dgm:t>
    </dgm:pt>
    <dgm:pt modelId="{CB7FAB3B-4EC6-4E81-99C9-3A9337D3702F}" type="sibTrans" cxnId="{A3054B7F-152C-452C-BF27-AC8915A5E611}">
      <dgm:prSet/>
      <dgm:spPr/>
      <dgm:t>
        <a:bodyPr/>
        <a:lstStyle/>
        <a:p>
          <a:endParaRPr lang="en-US"/>
        </a:p>
      </dgm:t>
    </dgm:pt>
    <dgm:pt modelId="{57EE89B7-E331-4167-B490-9F77495FC6B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Patent</a:t>
          </a:r>
          <a:r>
            <a:rPr lang="en-US"/>
            <a:t> protects an invention from being copied. </a:t>
          </a:r>
        </a:p>
      </dgm:t>
    </dgm:pt>
    <dgm:pt modelId="{07591606-9B25-4ECA-AAB2-67614FDEA68B}" type="parTrans" cxnId="{D97E3378-53A4-4CDF-BADC-DBE75B15CA7C}">
      <dgm:prSet/>
      <dgm:spPr/>
      <dgm:t>
        <a:bodyPr/>
        <a:lstStyle/>
        <a:p>
          <a:endParaRPr lang="en-US"/>
        </a:p>
      </dgm:t>
    </dgm:pt>
    <dgm:pt modelId="{B4F5BC04-4778-4177-967D-A1C25322CBF0}" type="sibTrans" cxnId="{D97E3378-53A4-4CDF-BADC-DBE75B15CA7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4B2F94E-986E-4A82-AFA5-68C51963E650}" type="pres">
      <dgm:prSet presAssocID="{168179A1-81E8-4064-9DB2-F9E359750D8D}" presName="root" presStyleCnt="0">
        <dgm:presLayoutVars>
          <dgm:dir/>
          <dgm:resizeHandles val="exact"/>
        </dgm:presLayoutVars>
      </dgm:prSet>
      <dgm:spPr/>
    </dgm:pt>
    <dgm:pt modelId="{BA3303E1-60F1-4C08-AADB-3DD5CABEB17C}" type="pres">
      <dgm:prSet presAssocID="{168179A1-81E8-4064-9DB2-F9E359750D8D}" presName="container" presStyleCnt="0">
        <dgm:presLayoutVars>
          <dgm:dir/>
          <dgm:resizeHandles val="exact"/>
        </dgm:presLayoutVars>
      </dgm:prSet>
      <dgm:spPr/>
    </dgm:pt>
    <dgm:pt modelId="{2CD995C5-6005-46C1-B94E-3EF5CFB01066}" type="pres">
      <dgm:prSet presAssocID="{68CF2F48-029B-4EDC-86C5-4026A43F83E1}" presName="compNode" presStyleCnt="0"/>
      <dgm:spPr/>
    </dgm:pt>
    <dgm:pt modelId="{76AB03E9-E50E-4067-8DC9-5018EDD29074}" type="pres">
      <dgm:prSet presAssocID="{68CF2F48-029B-4EDC-86C5-4026A43F83E1}" presName="iconBgRect" presStyleLbl="bgShp" presStyleIdx="0" presStyleCnt="4"/>
      <dgm:spPr/>
    </dgm:pt>
    <dgm:pt modelId="{52289CE1-4189-429B-841F-84994747C048}" type="pres">
      <dgm:prSet presAssocID="{68CF2F48-029B-4EDC-86C5-4026A43F83E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all paint brush"/>
        </a:ext>
      </dgm:extLst>
    </dgm:pt>
    <dgm:pt modelId="{12D17A59-B8B5-40E7-8221-DF6CB6CE5745}" type="pres">
      <dgm:prSet presAssocID="{68CF2F48-029B-4EDC-86C5-4026A43F83E1}" presName="spaceRect" presStyleCnt="0"/>
      <dgm:spPr/>
    </dgm:pt>
    <dgm:pt modelId="{DCE58532-D5E2-4D70-A828-A7AFB7EC631F}" type="pres">
      <dgm:prSet presAssocID="{68CF2F48-029B-4EDC-86C5-4026A43F83E1}" presName="textRect" presStyleLbl="revTx" presStyleIdx="0" presStyleCnt="4">
        <dgm:presLayoutVars>
          <dgm:chMax val="1"/>
          <dgm:chPref val="1"/>
        </dgm:presLayoutVars>
      </dgm:prSet>
      <dgm:spPr/>
    </dgm:pt>
    <dgm:pt modelId="{0798D861-6FF8-47A5-8084-12AC547EFA8A}" type="pres">
      <dgm:prSet presAssocID="{87034E04-8103-49E6-B1BC-DF15992EE4F4}" presName="sibTrans" presStyleLbl="sibTrans2D1" presStyleIdx="0" presStyleCnt="0"/>
      <dgm:spPr/>
    </dgm:pt>
    <dgm:pt modelId="{CA0218C7-3A85-4978-86E3-8E8B0F1859AD}" type="pres">
      <dgm:prSet presAssocID="{57EE89B7-E331-4167-B490-9F77495FC6B1}" presName="compNode" presStyleCnt="0"/>
      <dgm:spPr/>
    </dgm:pt>
    <dgm:pt modelId="{D1F2C38E-477B-4861-A64C-588A04A67FDE}" type="pres">
      <dgm:prSet presAssocID="{57EE89B7-E331-4167-B490-9F77495FC6B1}" presName="iconBgRect" presStyleLbl="bgShp" presStyleIdx="1" presStyleCnt="4"/>
      <dgm:spPr/>
    </dgm:pt>
    <dgm:pt modelId="{E320DC7D-50DC-4691-9529-27AFA030010F}" type="pres">
      <dgm:prSet presAssocID="{57EE89B7-E331-4167-B490-9F77495FC6B1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udge"/>
        </a:ext>
      </dgm:extLst>
    </dgm:pt>
    <dgm:pt modelId="{C3E475E4-A18C-4A4B-85AB-DC390AE1DBAA}" type="pres">
      <dgm:prSet presAssocID="{57EE89B7-E331-4167-B490-9F77495FC6B1}" presName="spaceRect" presStyleCnt="0"/>
      <dgm:spPr/>
    </dgm:pt>
    <dgm:pt modelId="{2AAB3C90-5048-4A91-9DE1-07F460D1DEBC}" type="pres">
      <dgm:prSet presAssocID="{57EE89B7-E331-4167-B490-9F77495FC6B1}" presName="textRect" presStyleLbl="revTx" presStyleIdx="1" presStyleCnt="4">
        <dgm:presLayoutVars>
          <dgm:chMax val="1"/>
          <dgm:chPref val="1"/>
        </dgm:presLayoutVars>
      </dgm:prSet>
      <dgm:spPr/>
    </dgm:pt>
    <dgm:pt modelId="{2CF7C6CC-F33E-4CD4-B141-C18CD84929E5}" type="pres">
      <dgm:prSet presAssocID="{B4F5BC04-4778-4177-967D-A1C25322CBF0}" presName="sibTrans" presStyleLbl="sibTrans2D1" presStyleIdx="0" presStyleCnt="0"/>
      <dgm:spPr/>
    </dgm:pt>
    <dgm:pt modelId="{741F25F4-85B6-4629-96F5-366D984717E3}" type="pres">
      <dgm:prSet presAssocID="{87A35DB6-38AE-4E35-98FF-43AFB7CB351B}" presName="compNode" presStyleCnt="0"/>
      <dgm:spPr/>
    </dgm:pt>
    <dgm:pt modelId="{3D8C914A-F74A-4CC0-ACB6-36F2471E5D0E}" type="pres">
      <dgm:prSet presAssocID="{87A35DB6-38AE-4E35-98FF-43AFB7CB351B}" presName="iconBgRect" presStyleLbl="bgShp" presStyleIdx="2" presStyleCnt="4"/>
      <dgm:spPr/>
    </dgm:pt>
    <dgm:pt modelId="{2DE41B11-2AF3-4A42-9FEE-9E10D1B33FF7}" type="pres">
      <dgm:prSet presAssocID="{87A35DB6-38AE-4E35-98FF-43AFB7CB351B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tract"/>
        </a:ext>
      </dgm:extLst>
    </dgm:pt>
    <dgm:pt modelId="{92920838-072B-4D27-8A27-C3B08FCBB3BC}" type="pres">
      <dgm:prSet presAssocID="{87A35DB6-38AE-4E35-98FF-43AFB7CB351B}" presName="spaceRect" presStyleCnt="0"/>
      <dgm:spPr/>
    </dgm:pt>
    <dgm:pt modelId="{19B666EB-5043-4469-9D29-45CF1C390A17}" type="pres">
      <dgm:prSet presAssocID="{87A35DB6-38AE-4E35-98FF-43AFB7CB351B}" presName="textRect" presStyleLbl="revTx" presStyleIdx="2" presStyleCnt="4">
        <dgm:presLayoutVars>
          <dgm:chMax val="1"/>
          <dgm:chPref val="1"/>
        </dgm:presLayoutVars>
      </dgm:prSet>
      <dgm:spPr/>
    </dgm:pt>
    <dgm:pt modelId="{D49F771C-148E-47F7-8AA8-FC6B17F4B975}" type="pres">
      <dgm:prSet presAssocID="{50115803-D3A4-4265-AA55-E21C48F53141}" presName="sibTrans" presStyleLbl="sibTrans2D1" presStyleIdx="0" presStyleCnt="0"/>
      <dgm:spPr/>
    </dgm:pt>
    <dgm:pt modelId="{C8B14F02-55DD-4A36-AF6B-F31643662E76}" type="pres">
      <dgm:prSet presAssocID="{27478B00-23AC-4670-88D9-A3CD9FFC071C}" presName="compNode" presStyleCnt="0"/>
      <dgm:spPr/>
    </dgm:pt>
    <dgm:pt modelId="{D9873D59-C6AF-4CDD-9EF2-CEA7C61BC13A}" type="pres">
      <dgm:prSet presAssocID="{27478B00-23AC-4670-88D9-A3CD9FFC071C}" presName="iconBgRect" presStyleLbl="bgShp" presStyleIdx="3" presStyleCnt="4"/>
      <dgm:spPr/>
    </dgm:pt>
    <dgm:pt modelId="{B94780CD-C218-4DE5-9F5D-BE463153DF35}" type="pres">
      <dgm:prSet presAssocID="{27478B00-23AC-4670-88D9-A3CD9FFC071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515A6FB2-AC21-494D-94FF-A34A8C59F938}" type="pres">
      <dgm:prSet presAssocID="{27478B00-23AC-4670-88D9-A3CD9FFC071C}" presName="spaceRect" presStyleCnt="0"/>
      <dgm:spPr/>
    </dgm:pt>
    <dgm:pt modelId="{4E7F3C63-81F2-433F-BF8D-1802B13A42B0}" type="pres">
      <dgm:prSet presAssocID="{27478B00-23AC-4670-88D9-A3CD9FFC071C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03204201-7285-4F24-BAAA-D8627A6A9242}" srcId="{168179A1-81E8-4064-9DB2-F9E359750D8D}" destId="{87A35DB6-38AE-4E35-98FF-43AFB7CB351B}" srcOrd="2" destOrd="0" parTransId="{A14A1171-8A1D-4A43-86A2-B974D710F210}" sibTransId="{50115803-D3A4-4265-AA55-E21C48F53141}"/>
    <dgm:cxn modelId="{29CA7C10-E376-4408-8D3A-06EB53ACA46C}" type="presOf" srcId="{168179A1-81E8-4064-9DB2-F9E359750D8D}" destId="{34B2F94E-986E-4A82-AFA5-68C51963E650}" srcOrd="0" destOrd="0" presId="urn:microsoft.com/office/officeart/2018/2/layout/IconCircleList"/>
    <dgm:cxn modelId="{CD020A19-6274-40D0-9A8A-50C646EF7084}" type="presOf" srcId="{87034E04-8103-49E6-B1BC-DF15992EE4F4}" destId="{0798D861-6FF8-47A5-8084-12AC547EFA8A}" srcOrd="0" destOrd="0" presId="urn:microsoft.com/office/officeart/2018/2/layout/IconCircleList"/>
    <dgm:cxn modelId="{2B1FB93A-66DC-4C9C-A518-CE0EA2AE818A}" type="presOf" srcId="{68CF2F48-029B-4EDC-86C5-4026A43F83E1}" destId="{DCE58532-D5E2-4D70-A828-A7AFB7EC631F}" srcOrd="0" destOrd="0" presId="urn:microsoft.com/office/officeart/2018/2/layout/IconCircleList"/>
    <dgm:cxn modelId="{CF0C514A-9595-4ABB-9469-9B9A73E79BCA}" type="presOf" srcId="{57EE89B7-E331-4167-B490-9F77495FC6B1}" destId="{2AAB3C90-5048-4A91-9DE1-07F460D1DEBC}" srcOrd="0" destOrd="0" presId="urn:microsoft.com/office/officeart/2018/2/layout/IconCircleList"/>
    <dgm:cxn modelId="{D97E3378-53A4-4CDF-BADC-DBE75B15CA7C}" srcId="{168179A1-81E8-4064-9DB2-F9E359750D8D}" destId="{57EE89B7-E331-4167-B490-9F77495FC6B1}" srcOrd="1" destOrd="0" parTransId="{07591606-9B25-4ECA-AAB2-67614FDEA68B}" sibTransId="{B4F5BC04-4778-4177-967D-A1C25322CBF0}"/>
    <dgm:cxn modelId="{A3054B7F-152C-452C-BF27-AC8915A5E611}" srcId="{168179A1-81E8-4064-9DB2-F9E359750D8D}" destId="{27478B00-23AC-4670-88D9-A3CD9FFC071C}" srcOrd="3" destOrd="0" parTransId="{24A755D1-6630-4E73-92AA-6580C8455A73}" sibTransId="{CB7FAB3B-4EC6-4E81-99C9-3A9337D3702F}"/>
    <dgm:cxn modelId="{8CA51AB2-56C4-4777-AB0F-24E2EFA025EB}" type="presOf" srcId="{87A35DB6-38AE-4E35-98FF-43AFB7CB351B}" destId="{19B666EB-5043-4469-9D29-45CF1C390A17}" srcOrd="0" destOrd="0" presId="urn:microsoft.com/office/officeart/2018/2/layout/IconCircleList"/>
    <dgm:cxn modelId="{5A2B4CBD-8C01-42A6-A6CE-94DAD11D392B}" type="presOf" srcId="{50115803-D3A4-4265-AA55-E21C48F53141}" destId="{D49F771C-148E-47F7-8AA8-FC6B17F4B975}" srcOrd="0" destOrd="0" presId="urn:microsoft.com/office/officeart/2018/2/layout/IconCircleList"/>
    <dgm:cxn modelId="{C6CEE7C5-E578-4292-BBCE-E8612FC792F4}" type="presOf" srcId="{B4F5BC04-4778-4177-967D-A1C25322CBF0}" destId="{2CF7C6CC-F33E-4CD4-B141-C18CD84929E5}" srcOrd="0" destOrd="0" presId="urn:microsoft.com/office/officeart/2018/2/layout/IconCircleList"/>
    <dgm:cxn modelId="{B5B555D4-1260-41F5-A087-D9E77C1092AB}" type="presOf" srcId="{27478B00-23AC-4670-88D9-A3CD9FFC071C}" destId="{4E7F3C63-81F2-433F-BF8D-1802B13A42B0}" srcOrd="0" destOrd="0" presId="urn:microsoft.com/office/officeart/2018/2/layout/IconCircleList"/>
    <dgm:cxn modelId="{1DA43CD9-3928-4995-B4E1-A051CB1E3B9A}" srcId="{168179A1-81E8-4064-9DB2-F9E359750D8D}" destId="{68CF2F48-029B-4EDC-86C5-4026A43F83E1}" srcOrd="0" destOrd="0" parTransId="{1C509EC1-83F2-49FC-9400-52ABCAD9ACB9}" sibTransId="{87034E04-8103-49E6-B1BC-DF15992EE4F4}"/>
    <dgm:cxn modelId="{725AE97E-9271-42FA-A369-D5F83530364F}" type="presParOf" srcId="{34B2F94E-986E-4A82-AFA5-68C51963E650}" destId="{BA3303E1-60F1-4C08-AADB-3DD5CABEB17C}" srcOrd="0" destOrd="0" presId="urn:microsoft.com/office/officeart/2018/2/layout/IconCircleList"/>
    <dgm:cxn modelId="{0B452FCD-E567-41AC-B31D-34E1A0A80242}" type="presParOf" srcId="{BA3303E1-60F1-4C08-AADB-3DD5CABEB17C}" destId="{2CD995C5-6005-46C1-B94E-3EF5CFB01066}" srcOrd="0" destOrd="0" presId="urn:microsoft.com/office/officeart/2018/2/layout/IconCircleList"/>
    <dgm:cxn modelId="{AE3A8334-B170-4B6D-95A9-F3B384CC7D08}" type="presParOf" srcId="{2CD995C5-6005-46C1-B94E-3EF5CFB01066}" destId="{76AB03E9-E50E-4067-8DC9-5018EDD29074}" srcOrd="0" destOrd="0" presId="urn:microsoft.com/office/officeart/2018/2/layout/IconCircleList"/>
    <dgm:cxn modelId="{2A0F3323-E0C6-4288-B907-0C46A1C312B3}" type="presParOf" srcId="{2CD995C5-6005-46C1-B94E-3EF5CFB01066}" destId="{52289CE1-4189-429B-841F-84994747C048}" srcOrd="1" destOrd="0" presId="urn:microsoft.com/office/officeart/2018/2/layout/IconCircleList"/>
    <dgm:cxn modelId="{4A7347F3-ACEB-43AF-B773-C9838CF6D9FF}" type="presParOf" srcId="{2CD995C5-6005-46C1-B94E-3EF5CFB01066}" destId="{12D17A59-B8B5-40E7-8221-DF6CB6CE5745}" srcOrd="2" destOrd="0" presId="urn:microsoft.com/office/officeart/2018/2/layout/IconCircleList"/>
    <dgm:cxn modelId="{ED3D9407-B54A-4619-80C3-3F091B25EF72}" type="presParOf" srcId="{2CD995C5-6005-46C1-B94E-3EF5CFB01066}" destId="{DCE58532-D5E2-4D70-A828-A7AFB7EC631F}" srcOrd="3" destOrd="0" presId="urn:microsoft.com/office/officeart/2018/2/layout/IconCircleList"/>
    <dgm:cxn modelId="{F7C1FA50-9291-4BA4-9ED1-16B53733C931}" type="presParOf" srcId="{BA3303E1-60F1-4C08-AADB-3DD5CABEB17C}" destId="{0798D861-6FF8-47A5-8084-12AC547EFA8A}" srcOrd="1" destOrd="0" presId="urn:microsoft.com/office/officeart/2018/2/layout/IconCircleList"/>
    <dgm:cxn modelId="{ECD7F89D-A222-42CA-A17F-9160FF936952}" type="presParOf" srcId="{BA3303E1-60F1-4C08-AADB-3DD5CABEB17C}" destId="{CA0218C7-3A85-4978-86E3-8E8B0F1859AD}" srcOrd="2" destOrd="0" presId="urn:microsoft.com/office/officeart/2018/2/layout/IconCircleList"/>
    <dgm:cxn modelId="{B6B498DE-55E3-45D4-8256-48184F08DD56}" type="presParOf" srcId="{CA0218C7-3A85-4978-86E3-8E8B0F1859AD}" destId="{D1F2C38E-477B-4861-A64C-588A04A67FDE}" srcOrd="0" destOrd="0" presId="urn:microsoft.com/office/officeart/2018/2/layout/IconCircleList"/>
    <dgm:cxn modelId="{39A51744-3BF1-4CA3-A749-CB1B7FEC871A}" type="presParOf" srcId="{CA0218C7-3A85-4978-86E3-8E8B0F1859AD}" destId="{E320DC7D-50DC-4691-9529-27AFA030010F}" srcOrd="1" destOrd="0" presId="urn:microsoft.com/office/officeart/2018/2/layout/IconCircleList"/>
    <dgm:cxn modelId="{5B1BA086-80C6-4DEF-BAF2-F53178C72D43}" type="presParOf" srcId="{CA0218C7-3A85-4978-86E3-8E8B0F1859AD}" destId="{C3E475E4-A18C-4A4B-85AB-DC390AE1DBAA}" srcOrd="2" destOrd="0" presId="urn:microsoft.com/office/officeart/2018/2/layout/IconCircleList"/>
    <dgm:cxn modelId="{16177991-F33D-4663-B29E-711B9B86A023}" type="presParOf" srcId="{CA0218C7-3A85-4978-86E3-8E8B0F1859AD}" destId="{2AAB3C90-5048-4A91-9DE1-07F460D1DEBC}" srcOrd="3" destOrd="0" presId="urn:microsoft.com/office/officeart/2018/2/layout/IconCircleList"/>
    <dgm:cxn modelId="{8E651D5B-E5B1-4DA9-8E79-706816DDA0E5}" type="presParOf" srcId="{BA3303E1-60F1-4C08-AADB-3DD5CABEB17C}" destId="{2CF7C6CC-F33E-4CD4-B141-C18CD84929E5}" srcOrd="3" destOrd="0" presId="urn:microsoft.com/office/officeart/2018/2/layout/IconCircleList"/>
    <dgm:cxn modelId="{AD49A726-2711-4944-B544-9C7E33FBD5FC}" type="presParOf" srcId="{BA3303E1-60F1-4C08-AADB-3DD5CABEB17C}" destId="{741F25F4-85B6-4629-96F5-366D984717E3}" srcOrd="4" destOrd="0" presId="urn:microsoft.com/office/officeart/2018/2/layout/IconCircleList"/>
    <dgm:cxn modelId="{53355857-CE3B-4F9B-9F9D-E4762226E016}" type="presParOf" srcId="{741F25F4-85B6-4629-96F5-366D984717E3}" destId="{3D8C914A-F74A-4CC0-ACB6-36F2471E5D0E}" srcOrd="0" destOrd="0" presId="urn:microsoft.com/office/officeart/2018/2/layout/IconCircleList"/>
    <dgm:cxn modelId="{E0FB9B47-8502-4658-B36D-96C5BAB39FB7}" type="presParOf" srcId="{741F25F4-85B6-4629-96F5-366D984717E3}" destId="{2DE41B11-2AF3-4A42-9FEE-9E10D1B33FF7}" srcOrd="1" destOrd="0" presId="urn:microsoft.com/office/officeart/2018/2/layout/IconCircleList"/>
    <dgm:cxn modelId="{3C7B009E-A69D-416E-8E68-52EF8AF25D8D}" type="presParOf" srcId="{741F25F4-85B6-4629-96F5-366D984717E3}" destId="{92920838-072B-4D27-8A27-C3B08FCBB3BC}" srcOrd="2" destOrd="0" presId="urn:microsoft.com/office/officeart/2018/2/layout/IconCircleList"/>
    <dgm:cxn modelId="{A6F040A9-B8AF-4350-90BB-D9FAF55397D8}" type="presParOf" srcId="{741F25F4-85B6-4629-96F5-366D984717E3}" destId="{19B666EB-5043-4469-9D29-45CF1C390A17}" srcOrd="3" destOrd="0" presId="urn:microsoft.com/office/officeart/2018/2/layout/IconCircleList"/>
    <dgm:cxn modelId="{B6529FC6-7D15-42F9-9E4A-325A9F37B0C8}" type="presParOf" srcId="{BA3303E1-60F1-4C08-AADB-3DD5CABEB17C}" destId="{D49F771C-148E-47F7-8AA8-FC6B17F4B975}" srcOrd="5" destOrd="0" presId="urn:microsoft.com/office/officeart/2018/2/layout/IconCircleList"/>
    <dgm:cxn modelId="{7FD91421-A236-4402-B64C-F1A2F1B18D07}" type="presParOf" srcId="{BA3303E1-60F1-4C08-AADB-3DD5CABEB17C}" destId="{C8B14F02-55DD-4A36-AF6B-F31643662E76}" srcOrd="6" destOrd="0" presId="urn:microsoft.com/office/officeart/2018/2/layout/IconCircleList"/>
    <dgm:cxn modelId="{AF6C95A8-F461-436C-87E7-67354D3DB8BC}" type="presParOf" srcId="{C8B14F02-55DD-4A36-AF6B-F31643662E76}" destId="{D9873D59-C6AF-4CDD-9EF2-CEA7C61BC13A}" srcOrd="0" destOrd="0" presId="urn:microsoft.com/office/officeart/2018/2/layout/IconCircleList"/>
    <dgm:cxn modelId="{6A26F286-BDF3-4AB9-98AC-27A220553F8B}" type="presParOf" srcId="{C8B14F02-55DD-4A36-AF6B-F31643662E76}" destId="{B94780CD-C218-4DE5-9F5D-BE463153DF35}" srcOrd="1" destOrd="0" presId="urn:microsoft.com/office/officeart/2018/2/layout/IconCircleList"/>
    <dgm:cxn modelId="{FA58AF8A-2C9C-4A62-A6B0-7CE2550DB010}" type="presParOf" srcId="{C8B14F02-55DD-4A36-AF6B-F31643662E76}" destId="{515A6FB2-AC21-494D-94FF-A34A8C59F938}" srcOrd="2" destOrd="0" presId="urn:microsoft.com/office/officeart/2018/2/layout/IconCircleList"/>
    <dgm:cxn modelId="{ED8FD261-E6DC-4F5C-BE47-350CB9FD7ADA}" type="presParOf" srcId="{C8B14F02-55DD-4A36-AF6B-F31643662E76}" destId="{4E7F3C63-81F2-433F-BF8D-1802B13A42B0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A260283-59BF-4AFF-AFE1-6C644208B78D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27ACAFCE-4E43-4D3C-929C-C04B529BFED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Trademarked</a:t>
          </a:r>
          <a:r>
            <a:rPr lang="en-US"/>
            <a:t> material is usually well recognized and may boost sales but requires permission to be used. </a:t>
          </a:r>
        </a:p>
      </dgm:t>
    </dgm:pt>
    <dgm:pt modelId="{481B3A09-31D7-45BC-9E74-7A422CCDF0E7}" type="parTrans" cxnId="{21981D5B-8369-4DDF-9D6B-58D276878357}">
      <dgm:prSet/>
      <dgm:spPr/>
      <dgm:t>
        <a:bodyPr/>
        <a:lstStyle/>
        <a:p>
          <a:endParaRPr lang="en-US"/>
        </a:p>
      </dgm:t>
    </dgm:pt>
    <dgm:pt modelId="{4F4506F8-0737-46EC-A268-9061AE4FFF22}" type="sibTrans" cxnId="{21981D5B-8369-4DDF-9D6B-58D276878357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B1CC45E7-C9E1-423D-BBA2-8A50BA3B322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An entrepreneur can sign a </a:t>
          </a:r>
          <a:r>
            <a:rPr lang="en-US" b="1"/>
            <a:t>licensing agreement</a:t>
          </a:r>
          <a:r>
            <a:rPr lang="en-US"/>
            <a:t> and pay a licensing fee to use trademarked material. </a:t>
          </a:r>
        </a:p>
      </dgm:t>
    </dgm:pt>
    <dgm:pt modelId="{B24E6249-F54D-4D76-9B11-55BC726D9A00}" type="parTrans" cxnId="{10885918-5993-4A2B-8E5E-5AD05AA3E139}">
      <dgm:prSet/>
      <dgm:spPr/>
      <dgm:t>
        <a:bodyPr/>
        <a:lstStyle/>
        <a:p>
          <a:endParaRPr lang="en-US"/>
        </a:p>
      </dgm:t>
    </dgm:pt>
    <dgm:pt modelId="{5AAA2316-5689-46BB-BA59-94792285993F}" type="sibTrans" cxnId="{10885918-5993-4A2B-8E5E-5AD05AA3E13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FE07BE8-EAF8-40AF-8F59-0A36BAE8945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To use a </a:t>
          </a:r>
          <a:r>
            <a:rPr lang="en-US" b="1"/>
            <a:t>patent</a:t>
          </a:r>
          <a:r>
            <a:rPr lang="en-US"/>
            <a:t>, the owner assigns ownership of the patent to another, allowing them to use and sell the invention. Royalty fees are then paid to the original patent owner. </a:t>
          </a:r>
        </a:p>
      </dgm:t>
    </dgm:pt>
    <dgm:pt modelId="{0E90A00F-4EE6-4751-8905-38EA1CFBF331}" type="parTrans" cxnId="{A6CDF3CC-BAF3-44E5-B98E-1B8104E42927}">
      <dgm:prSet/>
      <dgm:spPr/>
      <dgm:t>
        <a:bodyPr/>
        <a:lstStyle/>
        <a:p>
          <a:endParaRPr lang="en-US"/>
        </a:p>
      </dgm:t>
    </dgm:pt>
    <dgm:pt modelId="{8461B819-EA31-4FE6-9E35-FB445D3E052F}" type="sibTrans" cxnId="{A6CDF3CC-BAF3-44E5-B98E-1B8104E42927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ACC284D5-8AFA-41B3-9740-35D24E4BDD2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To protect trade secrets, an employee will sign </a:t>
          </a:r>
          <a:r>
            <a:rPr lang="en-US" b="1"/>
            <a:t>confidentiality</a:t>
          </a:r>
          <a:r>
            <a:rPr lang="en-US"/>
            <a:t> or </a:t>
          </a:r>
          <a:r>
            <a:rPr lang="en-US" b="1"/>
            <a:t>non-disclosure agreements</a:t>
          </a:r>
          <a:r>
            <a:rPr lang="en-US"/>
            <a:t>. </a:t>
          </a:r>
        </a:p>
      </dgm:t>
    </dgm:pt>
    <dgm:pt modelId="{CB1075A3-6D57-425D-94DC-97B5F160793D}" type="parTrans" cxnId="{D6E45FBF-54A9-4B7A-829C-152236B23CE4}">
      <dgm:prSet/>
      <dgm:spPr/>
      <dgm:t>
        <a:bodyPr/>
        <a:lstStyle/>
        <a:p>
          <a:endParaRPr lang="en-US"/>
        </a:p>
      </dgm:t>
    </dgm:pt>
    <dgm:pt modelId="{A9A28162-95F1-4508-B0EB-2AE7910BA383}" type="sibTrans" cxnId="{D6E45FBF-54A9-4B7A-829C-152236B23CE4}">
      <dgm:prSet/>
      <dgm:spPr/>
      <dgm:t>
        <a:bodyPr/>
        <a:lstStyle/>
        <a:p>
          <a:endParaRPr lang="en-US"/>
        </a:p>
      </dgm:t>
    </dgm:pt>
    <dgm:pt modelId="{AFF22A18-BAEB-4410-B648-F3C120B21DD3}" type="pres">
      <dgm:prSet presAssocID="{CA260283-59BF-4AFF-AFE1-6C644208B78D}" presName="root" presStyleCnt="0">
        <dgm:presLayoutVars>
          <dgm:dir/>
          <dgm:resizeHandles val="exact"/>
        </dgm:presLayoutVars>
      </dgm:prSet>
      <dgm:spPr/>
    </dgm:pt>
    <dgm:pt modelId="{C3EBAECF-B17E-479E-B7BC-1839DB882536}" type="pres">
      <dgm:prSet presAssocID="{CA260283-59BF-4AFF-AFE1-6C644208B78D}" presName="container" presStyleCnt="0">
        <dgm:presLayoutVars>
          <dgm:dir/>
          <dgm:resizeHandles val="exact"/>
        </dgm:presLayoutVars>
      </dgm:prSet>
      <dgm:spPr/>
    </dgm:pt>
    <dgm:pt modelId="{255950F4-70A5-4A8D-83FB-1152520FD7F8}" type="pres">
      <dgm:prSet presAssocID="{27ACAFCE-4E43-4D3C-929C-C04B529BFED9}" presName="compNode" presStyleCnt="0"/>
      <dgm:spPr/>
    </dgm:pt>
    <dgm:pt modelId="{5C535459-28A6-4F33-BC59-3B6164E4E748}" type="pres">
      <dgm:prSet presAssocID="{27ACAFCE-4E43-4D3C-929C-C04B529BFED9}" presName="iconBgRect" presStyleLbl="bgShp" presStyleIdx="0" presStyleCnt="4"/>
      <dgm:spPr/>
    </dgm:pt>
    <dgm:pt modelId="{646848BA-03DA-427B-9CC5-79D51DC57CD4}" type="pres">
      <dgm:prSet presAssocID="{27ACAFCE-4E43-4D3C-929C-C04B529BFED9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udge"/>
        </a:ext>
      </dgm:extLst>
    </dgm:pt>
    <dgm:pt modelId="{FFC91991-A566-4B6A-9D0B-F79E7C1778CA}" type="pres">
      <dgm:prSet presAssocID="{27ACAFCE-4E43-4D3C-929C-C04B529BFED9}" presName="spaceRect" presStyleCnt="0"/>
      <dgm:spPr/>
    </dgm:pt>
    <dgm:pt modelId="{D05CC643-36E8-4EF4-915F-6FA02DD7E8BF}" type="pres">
      <dgm:prSet presAssocID="{27ACAFCE-4E43-4D3C-929C-C04B529BFED9}" presName="textRect" presStyleLbl="revTx" presStyleIdx="0" presStyleCnt="4">
        <dgm:presLayoutVars>
          <dgm:chMax val="1"/>
          <dgm:chPref val="1"/>
        </dgm:presLayoutVars>
      </dgm:prSet>
      <dgm:spPr/>
    </dgm:pt>
    <dgm:pt modelId="{AFE72D7B-F40A-45C4-A566-75164E643F13}" type="pres">
      <dgm:prSet presAssocID="{4F4506F8-0737-46EC-A268-9061AE4FFF22}" presName="sibTrans" presStyleLbl="sibTrans2D1" presStyleIdx="0" presStyleCnt="0"/>
      <dgm:spPr/>
    </dgm:pt>
    <dgm:pt modelId="{5DF59C82-2AAC-4BC7-9261-7662742B78DC}" type="pres">
      <dgm:prSet presAssocID="{B1CC45E7-C9E1-423D-BBA2-8A50BA3B3225}" presName="compNode" presStyleCnt="0"/>
      <dgm:spPr/>
    </dgm:pt>
    <dgm:pt modelId="{7C9E07DA-0CB0-4533-A977-2E25588A2DF8}" type="pres">
      <dgm:prSet presAssocID="{B1CC45E7-C9E1-423D-BBA2-8A50BA3B3225}" presName="iconBgRect" presStyleLbl="bgShp" presStyleIdx="1" presStyleCnt="4"/>
      <dgm:spPr/>
    </dgm:pt>
    <dgm:pt modelId="{F2EC6D37-258D-46A4-AE83-864CE178DE13}" type="pres">
      <dgm:prSet presAssocID="{B1CC45E7-C9E1-423D-BBA2-8A50BA3B322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ABD9B7FE-9740-4D0A-BCA9-1BBE440132B0}" type="pres">
      <dgm:prSet presAssocID="{B1CC45E7-C9E1-423D-BBA2-8A50BA3B3225}" presName="spaceRect" presStyleCnt="0"/>
      <dgm:spPr/>
    </dgm:pt>
    <dgm:pt modelId="{F4651BDB-6C2F-471A-8C5D-C51A484483B8}" type="pres">
      <dgm:prSet presAssocID="{B1CC45E7-C9E1-423D-BBA2-8A50BA3B3225}" presName="textRect" presStyleLbl="revTx" presStyleIdx="1" presStyleCnt="4">
        <dgm:presLayoutVars>
          <dgm:chMax val="1"/>
          <dgm:chPref val="1"/>
        </dgm:presLayoutVars>
      </dgm:prSet>
      <dgm:spPr/>
    </dgm:pt>
    <dgm:pt modelId="{C741166E-FA7C-430F-B1B1-AAE05AD0F32A}" type="pres">
      <dgm:prSet presAssocID="{5AAA2316-5689-46BB-BA59-94792285993F}" presName="sibTrans" presStyleLbl="sibTrans2D1" presStyleIdx="0" presStyleCnt="0"/>
      <dgm:spPr/>
    </dgm:pt>
    <dgm:pt modelId="{A8BCD456-FC81-43F5-B30D-9758F1CBF51E}" type="pres">
      <dgm:prSet presAssocID="{DFE07BE8-EAF8-40AF-8F59-0A36BAE8945B}" presName="compNode" presStyleCnt="0"/>
      <dgm:spPr/>
    </dgm:pt>
    <dgm:pt modelId="{ABF25371-9176-41A6-8B71-9B2404060A61}" type="pres">
      <dgm:prSet presAssocID="{DFE07BE8-EAF8-40AF-8F59-0A36BAE8945B}" presName="iconBgRect" presStyleLbl="bgShp" presStyleIdx="2" presStyleCnt="4"/>
      <dgm:spPr/>
    </dgm:pt>
    <dgm:pt modelId="{1B544E8D-C1B6-4523-82F0-71A3E24D5757}" type="pres">
      <dgm:prSet presAssocID="{DFE07BE8-EAF8-40AF-8F59-0A36BAE8945B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stle scene"/>
        </a:ext>
      </dgm:extLst>
    </dgm:pt>
    <dgm:pt modelId="{A050E61C-041E-4EF6-B2CC-67A9A791F918}" type="pres">
      <dgm:prSet presAssocID="{DFE07BE8-EAF8-40AF-8F59-0A36BAE8945B}" presName="spaceRect" presStyleCnt="0"/>
      <dgm:spPr/>
    </dgm:pt>
    <dgm:pt modelId="{762842F9-A4C5-4CF7-8EBC-8AAD9BC07BB4}" type="pres">
      <dgm:prSet presAssocID="{DFE07BE8-EAF8-40AF-8F59-0A36BAE8945B}" presName="textRect" presStyleLbl="revTx" presStyleIdx="2" presStyleCnt="4">
        <dgm:presLayoutVars>
          <dgm:chMax val="1"/>
          <dgm:chPref val="1"/>
        </dgm:presLayoutVars>
      </dgm:prSet>
      <dgm:spPr/>
    </dgm:pt>
    <dgm:pt modelId="{7A28BE0B-B2E2-475E-BA82-E95E471A4563}" type="pres">
      <dgm:prSet presAssocID="{8461B819-EA31-4FE6-9E35-FB445D3E052F}" presName="sibTrans" presStyleLbl="sibTrans2D1" presStyleIdx="0" presStyleCnt="0"/>
      <dgm:spPr/>
    </dgm:pt>
    <dgm:pt modelId="{02CDD09B-6A69-486F-A734-D8622E9CD521}" type="pres">
      <dgm:prSet presAssocID="{ACC284D5-8AFA-41B3-9740-35D24E4BDD26}" presName="compNode" presStyleCnt="0"/>
      <dgm:spPr/>
    </dgm:pt>
    <dgm:pt modelId="{29F5F7D7-38A6-47E0-A1D7-9882EFD62D09}" type="pres">
      <dgm:prSet presAssocID="{ACC284D5-8AFA-41B3-9740-35D24E4BDD26}" presName="iconBgRect" presStyleLbl="bgShp" presStyleIdx="3" presStyleCnt="4"/>
      <dgm:spPr/>
    </dgm:pt>
    <dgm:pt modelId="{7372D4AA-4EED-4960-B3FE-CED680CEBF31}" type="pres">
      <dgm:prSet presAssocID="{ACC284D5-8AFA-41B3-9740-35D24E4BDD26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tract"/>
        </a:ext>
      </dgm:extLst>
    </dgm:pt>
    <dgm:pt modelId="{ACD5D986-5792-4333-BE07-5659EB7B6AE7}" type="pres">
      <dgm:prSet presAssocID="{ACC284D5-8AFA-41B3-9740-35D24E4BDD26}" presName="spaceRect" presStyleCnt="0"/>
      <dgm:spPr/>
    </dgm:pt>
    <dgm:pt modelId="{9A5A8FBB-6171-4E29-9354-02F4D30582F8}" type="pres">
      <dgm:prSet presAssocID="{ACC284D5-8AFA-41B3-9740-35D24E4BDD26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E2F8C714-15CD-4391-B6C1-C37274B88CAC}" type="presOf" srcId="{4F4506F8-0737-46EC-A268-9061AE4FFF22}" destId="{AFE72D7B-F40A-45C4-A566-75164E643F13}" srcOrd="0" destOrd="0" presId="urn:microsoft.com/office/officeart/2018/2/layout/IconCircleList"/>
    <dgm:cxn modelId="{10885918-5993-4A2B-8E5E-5AD05AA3E139}" srcId="{CA260283-59BF-4AFF-AFE1-6C644208B78D}" destId="{B1CC45E7-C9E1-423D-BBA2-8A50BA3B3225}" srcOrd="1" destOrd="0" parTransId="{B24E6249-F54D-4D76-9B11-55BC726D9A00}" sibTransId="{5AAA2316-5689-46BB-BA59-94792285993F}"/>
    <dgm:cxn modelId="{2050A81D-7C17-4C2B-AA40-BF0EC780D75E}" type="presOf" srcId="{27ACAFCE-4E43-4D3C-929C-C04B529BFED9}" destId="{D05CC643-36E8-4EF4-915F-6FA02DD7E8BF}" srcOrd="0" destOrd="0" presId="urn:microsoft.com/office/officeart/2018/2/layout/IconCircleList"/>
    <dgm:cxn modelId="{6584E91F-3F88-43E6-B571-9AC94A464839}" type="presOf" srcId="{5AAA2316-5689-46BB-BA59-94792285993F}" destId="{C741166E-FA7C-430F-B1B1-AAE05AD0F32A}" srcOrd="0" destOrd="0" presId="urn:microsoft.com/office/officeart/2018/2/layout/IconCircleList"/>
    <dgm:cxn modelId="{21981D5B-8369-4DDF-9D6B-58D276878357}" srcId="{CA260283-59BF-4AFF-AFE1-6C644208B78D}" destId="{27ACAFCE-4E43-4D3C-929C-C04B529BFED9}" srcOrd="0" destOrd="0" parTransId="{481B3A09-31D7-45BC-9E74-7A422CCDF0E7}" sibTransId="{4F4506F8-0737-46EC-A268-9061AE4FFF22}"/>
    <dgm:cxn modelId="{88866057-6052-4ECE-B685-C23D753CE131}" type="presOf" srcId="{8461B819-EA31-4FE6-9E35-FB445D3E052F}" destId="{7A28BE0B-B2E2-475E-BA82-E95E471A4563}" srcOrd="0" destOrd="0" presId="urn:microsoft.com/office/officeart/2018/2/layout/IconCircleList"/>
    <dgm:cxn modelId="{6CDCDC77-1717-4B88-BD06-B09906755FC3}" type="presOf" srcId="{ACC284D5-8AFA-41B3-9740-35D24E4BDD26}" destId="{9A5A8FBB-6171-4E29-9354-02F4D30582F8}" srcOrd="0" destOrd="0" presId="urn:microsoft.com/office/officeart/2018/2/layout/IconCircleList"/>
    <dgm:cxn modelId="{DEAF1D8E-63E4-477F-8000-BFC43D2FA103}" type="presOf" srcId="{DFE07BE8-EAF8-40AF-8F59-0A36BAE8945B}" destId="{762842F9-A4C5-4CF7-8EBC-8AAD9BC07BB4}" srcOrd="0" destOrd="0" presId="urn:microsoft.com/office/officeart/2018/2/layout/IconCircleList"/>
    <dgm:cxn modelId="{62D7FBBB-B78E-4457-87F2-5E01A041AB90}" type="presOf" srcId="{B1CC45E7-C9E1-423D-BBA2-8A50BA3B3225}" destId="{F4651BDB-6C2F-471A-8C5D-C51A484483B8}" srcOrd="0" destOrd="0" presId="urn:microsoft.com/office/officeart/2018/2/layout/IconCircleList"/>
    <dgm:cxn modelId="{D6E45FBF-54A9-4B7A-829C-152236B23CE4}" srcId="{CA260283-59BF-4AFF-AFE1-6C644208B78D}" destId="{ACC284D5-8AFA-41B3-9740-35D24E4BDD26}" srcOrd="3" destOrd="0" parTransId="{CB1075A3-6D57-425D-94DC-97B5F160793D}" sibTransId="{A9A28162-95F1-4508-B0EB-2AE7910BA383}"/>
    <dgm:cxn modelId="{A6CDF3CC-BAF3-44E5-B98E-1B8104E42927}" srcId="{CA260283-59BF-4AFF-AFE1-6C644208B78D}" destId="{DFE07BE8-EAF8-40AF-8F59-0A36BAE8945B}" srcOrd="2" destOrd="0" parTransId="{0E90A00F-4EE6-4751-8905-38EA1CFBF331}" sibTransId="{8461B819-EA31-4FE6-9E35-FB445D3E052F}"/>
    <dgm:cxn modelId="{20D9C0FE-70AC-424B-969A-B50D455A21D0}" type="presOf" srcId="{CA260283-59BF-4AFF-AFE1-6C644208B78D}" destId="{AFF22A18-BAEB-4410-B648-F3C120B21DD3}" srcOrd="0" destOrd="0" presId="urn:microsoft.com/office/officeart/2018/2/layout/IconCircleList"/>
    <dgm:cxn modelId="{93A90CD5-FB12-470A-96BB-F1EAAFAA7714}" type="presParOf" srcId="{AFF22A18-BAEB-4410-B648-F3C120B21DD3}" destId="{C3EBAECF-B17E-479E-B7BC-1839DB882536}" srcOrd="0" destOrd="0" presId="urn:microsoft.com/office/officeart/2018/2/layout/IconCircleList"/>
    <dgm:cxn modelId="{061AE8C3-27B4-4F31-A694-BF2B4766EFDD}" type="presParOf" srcId="{C3EBAECF-B17E-479E-B7BC-1839DB882536}" destId="{255950F4-70A5-4A8D-83FB-1152520FD7F8}" srcOrd="0" destOrd="0" presId="urn:microsoft.com/office/officeart/2018/2/layout/IconCircleList"/>
    <dgm:cxn modelId="{41BAE2E2-7A0C-4A97-BB5E-84CD213C2E8B}" type="presParOf" srcId="{255950F4-70A5-4A8D-83FB-1152520FD7F8}" destId="{5C535459-28A6-4F33-BC59-3B6164E4E748}" srcOrd="0" destOrd="0" presId="urn:microsoft.com/office/officeart/2018/2/layout/IconCircleList"/>
    <dgm:cxn modelId="{68EF4EC1-99DA-4D4F-877F-839F6769256B}" type="presParOf" srcId="{255950F4-70A5-4A8D-83FB-1152520FD7F8}" destId="{646848BA-03DA-427B-9CC5-79D51DC57CD4}" srcOrd="1" destOrd="0" presId="urn:microsoft.com/office/officeart/2018/2/layout/IconCircleList"/>
    <dgm:cxn modelId="{45DEEF4C-6A43-4B04-B5E5-D3DD62CFFF79}" type="presParOf" srcId="{255950F4-70A5-4A8D-83FB-1152520FD7F8}" destId="{FFC91991-A566-4B6A-9D0B-F79E7C1778CA}" srcOrd="2" destOrd="0" presId="urn:microsoft.com/office/officeart/2018/2/layout/IconCircleList"/>
    <dgm:cxn modelId="{B56E803F-0CEE-4A45-B348-9312EDDCEE3B}" type="presParOf" srcId="{255950F4-70A5-4A8D-83FB-1152520FD7F8}" destId="{D05CC643-36E8-4EF4-915F-6FA02DD7E8BF}" srcOrd="3" destOrd="0" presId="urn:microsoft.com/office/officeart/2018/2/layout/IconCircleList"/>
    <dgm:cxn modelId="{8B5D554E-AF09-4D4F-BF8A-7E3892B2811C}" type="presParOf" srcId="{C3EBAECF-B17E-479E-B7BC-1839DB882536}" destId="{AFE72D7B-F40A-45C4-A566-75164E643F13}" srcOrd="1" destOrd="0" presId="urn:microsoft.com/office/officeart/2018/2/layout/IconCircleList"/>
    <dgm:cxn modelId="{5AA42924-92C9-49A6-B92C-4DE3BA2938BF}" type="presParOf" srcId="{C3EBAECF-B17E-479E-B7BC-1839DB882536}" destId="{5DF59C82-2AAC-4BC7-9261-7662742B78DC}" srcOrd="2" destOrd="0" presId="urn:microsoft.com/office/officeart/2018/2/layout/IconCircleList"/>
    <dgm:cxn modelId="{DDCAB114-B2F9-4AEF-98EE-1C1C3DEAFA46}" type="presParOf" srcId="{5DF59C82-2AAC-4BC7-9261-7662742B78DC}" destId="{7C9E07DA-0CB0-4533-A977-2E25588A2DF8}" srcOrd="0" destOrd="0" presId="urn:microsoft.com/office/officeart/2018/2/layout/IconCircleList"/>
    <dgm:cxn modelId="{6EAFCF49-5401-4090-A0BC-40F92D397A5E}" type="presParOf" srcId="{5DF59C82-2AAC-4BC7-9261-7662742B78DC}" destId="{F2EC6D37-258D-46A4-AE83-864CE178DE13}" srcOrd="1" destOrd="0" presId="urn:microsoft.com/office/officeart/2018/2/layout/IconCircleList"/>
    <dgm:cxn modelId="{23B3EAF6-BE8D-4343-AC7C-799F750F3B11}" type="presParOf" srcId="{5DF59C82-2AAC-4BC7-9261-7662742B78DC}" destId="{ABD9B7FE-9740-4D0A-BCA9-1BBE440132B0}" srcOrd="2" destOrd="0" presId="urn:microsoft.com/office/officeart/2018/2/layout/IconCircleList"/>
    <dgm:cxn modelId="{34F62BA4-B38F-4979-887C-0FA6E7CA00C6}" type="presParOf" srcId="{5DF59C82-2AAC-4BC7-9261-7662742B78DC}" destId="{F4651BDB-6C2F-471A-8C5D-C51A484483B8}" srcOrd="3" destOrd="0" presId="urn:microsoft.com/office/officeart/2018/2/layout/IconCircleList"/>
    <dgm:cxn modelId="{4A5F8405-17AF-4FE9-B412-12BFE6A51EA4}" type="presParOf" srcId="{C3EBAECF-B17E-479E-B7BC-1839DB882536}" destId="{C741166E-FA7C-430F-B1B1-AAE05AD0F32A}" srcOrd="3" destOrd="0" presId="urn:microsoft.com/office/officeart/2018/2/layout/IconCircleList"/>
    <dgm:cxn modelId="{13D6A49D-5D27-424D-A9F5-BDF751046321}" type="presParOf" srcId="{C3EBAECF-B17E-479E-B7BC-1839DB882536}" destId="{A8BCD456-FC81-43F5-B30D-9758F1CBF51E}" srcOrd="4" destOrd="0" presId="urn:microsoft.com/office/officeart/2018/2/layout/IconCircleList"/>
    <dgm:cxn modelId="{E76E38A7-4A08-41BF-8FE0-FB28CB22AB39}" type="presParOf" srcId="{A8BCD456-FC81-43F5-B30D-9758F1CBF51E}" destId="{ABF25371-9176-41A6-8B71-9B2404060A61}" srcOrd="0" destOrd="0" presId="urn:microsoft.com/office/officeart/2018/2/layout/IconCircleList"/>
    <dgm:cxn modelId="{6190F1D3-555C-4E4C-B5B9-EE791BD6AC2F}" type="presParOf" srcId="{A8BCD456-FC81-43F5-B30D-9758F1CBF51E}" destId="{1B544E8D-C1B6-4523-82F0-71A3E24D5757}" srcOrd="1" destOrd="0" presId="urn:microsoft.com/office/officeart/2018/2/layout/IconCircleList"/>
    <dgm:cxn modelId="{338BBA3B-567B-4946-BE4F-FA9C7006996C}" type="presParOf" srcId="{A8BCD456-FC81-43F5-B30D-9758F1CBF51E}" destId="{A050E61C-041E-4EF6-B2CC-67A9A791F918}" srcOrd="2" destOrd="0" presId="urn:microsoft.com/office/officeart/2018/2/layout/IconCircleList"/>
    <dgm:cxn modelId="{04733331-0FE9-45E8-86B1-9030B34FA809}" type="presParOf" srcId="{A8BCD456-FC81-43F5-B30D-9758F1CBF51E}" destId="{762842F9-A4C5-4CF7-8EBC-8AAD9BC07BB4}" srcOrd="3" destOrd="0" presId="urn:microsoft.com/office/officeart/2018/2/layout/IconCircleList"/>
    <dgm:cxn modelId="{650669AE-328B-4F79-97F7-44E389022D03}" type="presParOf" srcId="{C3EBAECF-B17E-479E-B7BC-1839DB882536}" destId="{7A28BE0B-B2E2-475E-BA82-E95E471A4563}" srcOrd="5" destOrd="0" presId="urn:microsoft.com/office/officeart/2018/2/layout/IconCircleList"/>
    <dgm:cxn modelId="{4B959F1D-EBF2-4354-9BA1-001058BAB559}" type="presParOf" srcId="{C3EBAECF-B17E-479E-B7BC-1839DB882536}" destId="{02CDD09B-6A69-486F-A734-D8622E9CD521}" srcOrd="6" destOrd="0" presId="urn:microsoft.com/office/officeart/2018/2/layout/IconCircleList"/>
    <dgm:cxn modelId="{705C3CE6-8D43-4729-8740-AC26BDE4D55F}" type="presParOf" srcId="{02CDD09B-6A69-486F-A734-D8622E9CD521}" destId="{29F5F7D7-38A6-47E0-A1D7-9882EFD62D09}" srcOrd="0" destOrd="0" presId="urn:microsoft.com/office/officeart/2018/2/layout/IconCircleList"/>
    <dgm:cxn modelId="{F6F44690-C96D-4F94-9952-40AA22FEE25E}" type="presParOf" srcId="{02CDD09B-6A69-486F-A734-D8622E9CD521}" destId="{7372D4AA-4EED-4960-B3FE-CED680CEBF31}" srcOrd="1" destOrd="0" presId="urn:microsoft.com/office/officeart/2018/2/layout/IconCircleList"/>
    <dgm:cxn modelId="{F07D71BA-9BFA-4AC0-A235-CE17150B3971}" type="presParOf" srcId="{02CDD09B-6A69-486F-A734-D8622E9CD521}" destId="{ACD5D986-5792-4333-BE07-5659EB7B6AE7}" srcOrd="2" destOrd="0" presId="urn:microsoft.com/office/officeart/2018/2/layout/IconCircleList"/>
    <dgm:cxn modelId="{2F951DA8-1869-4577-BA82-C0E04AF5025C}" type="presParOf" srcId="{02CDD09B-6A69-486F-A734-D8622E9CD521}" destId="{9A5A8FBB-6171-4E29-9354-02F4D30582F8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690787-232D-48A8-9330-348AF624360B}">
      <dsp:nvSpPr>
        <dsp:cNvPr id="0" name=""/>
        <dsp:cNvSpPr/>
      </dsp:nvSpPr>
      <dsp:spPr>
        <a:xfrm>
          <a:off x="0" y="179916"/>
          <a:ext cx="2561209" cy="153672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Non-profit: </a:t>
          </a:r>
          <a:r>
            <a:rPr lang="en-US" sz="2300" kern="1200"/>
            <a:t>No ownership, no US federal taxes </a:t>
          </a:r>
        </a:p>
      </dsp:txBody>
      <dsp:txXfrm>
        <a:off x="0" y="179916"/>
        <a:ext cx="2561209" cy="1536725"/>
      </dsp:txXfrm>
    </dsp:sp>
    <dsp:sp modelId="{ECF9DE40-FF63-41BD-AFF1-A59352A83044}">
      <dsp:nvSpPr>
        <dsp:cNvPr id="0" name=""/>
        <dsp:cNvSpPr/>
      </dsp:nvSpPr>
      <dsp:spPr>
        <a:xfrm>
          <a:off x="2817330" y="179916"/>
          <a:ext cx="2561209" cy="153672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C-Corp</a:t>
          </a:r>
          <a:r>
            <a:rPr lang="en-US" sz="2300" kern="1200"/>
            <a:t>: Best for international business even with being double-taxed </a:t>
          </a:r>
        </a:p>
      </dsp:txBody>
      <dsp:txXfrm>
        <a:off x="2817330" y="179916"/>
        <a:ext cx="2561209" cy="1536725"/>
      </dsp:txXfrm>
    </dsp:sp>
    <dsp:sp modelId="{4604A4AE-BEEE-41A6-B581-B3B45C84C26C}">
      <dsp:nvSpPr>
        <dsp:cNvPr id="0" name=""/>
        <dsp:cNvSpPr/>
      </dsp:nvSpPr>
      <dsp:spPr>
        <a:xfrm>
          <a:off x="5634661" y="179916"/>
          <a:ext cx="2561209" cy="153672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Proprietorship</a:t>
          </a:r>
          <a:r>
            <a:rPr lang="en-US" sz="2300" kern="1200"/>
            <a:t>: Easy to create but comes with unlimited liability </a:t>
          </a:r>
        </a:p>
      </dsp:txBody>
      <dsp:txXfrm>
        <a:off x="5634661" y="179916"/>
        <a:ext cx="2561209" cy="1536725"/>
      </dsp:txXfrm>
    </dsp:sp>
    <dsp:sp modelId="{CBEEC6E5-C06D-4802-A7AA-29269897115E}">
      <dsp:nvSpPr>
        <dsp:cNvPr id="0" name=""/>
        <dsp:cNvSpPr/>
      </dsp:nvSpPr>
      <dsp:spPr>
        <a:xfrm>
          <a:off x="0" y="1972762"/>
          <a:ext cx="2561209" cy="153672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/>
            <a:t>S-Corp</a:t>
          </a:r>
          <a:r>
            <a:rPr lang="en-US" sz="2300" kern="1200" dirty="0"/>
            <a:t>: Lower tax rate that prevents the company from being double-taxed </a:t>
          </a:r>
        </a:p>
      </dsp:txBody>
      <dsp:txXfrm>
        <a:off x="0" y="1972762"/>
        <a:ext cx="2561209" cy="1536725"/>
      </dsp:txXfrm>
    </dsp:sp>
    <dsp:sp modelId="{755314EF-004B-4F8B-8F15-09D32C64C923}">
      <dsp:nvSpPr>
        <dsp:cNvPr id="0" name=""/>
        <dsp:cNvSpPr/>
      </dsp:nvSpPr>
      <dsp:spPr>
        <a:xfrm>
          <a:off x="2817330" y="1972762"/>
          <a:ext cx="2561209" cy="153672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LLC: </a:t>
          </a:r>
          <a:r>
            <a:rPr lang="en-US" sz="2300" kern="1200"/>
            <a:t>Ideal for a single owner seeking low risk </a:t>
          </a:r>
        </a:p>
      </dsp:txBody>
      <dsp:txXfrm>
        <a:off x="2817330" y="1972762"/>
        <a:ext cx="2561209" cy="1536725"/>
      </dsp:txXfrm>
    </dsp:sp>
    <dsp:sp modelId="{EBED310C-506C-4C50-B07D-BF11A578ED69}">
      <dsp:nvSpPr>
        <dsp:cNvPr id="0" name=""/>
        <dsp:cNvSpPr/>
      </dsp:nvSpPr>
      <dsp:spPr>
        <a:xfrm>
          <a:off x="5634661" y="1972762"/>
          <a:ext cx="2561209" cy="153672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Partnership</a:t>
          </a:r>
          <a:r>
            <a:rPr lang="en-US" sz="2300" kern="1200"/>
            <a:t>: Shared financial backing </a:t>
          </a:r>
          <a:br>
            <a:rPr lang="en-US" sz="2300" kern="1200"/>
          </a:br>
          <a:endParaRPr lang="en-US" sz="2300" kern="1200"/>
        </a:p>
      </dsp:txBody>
      <dsp:txXfrm>
        <a:off x="5634661" y="1972762"/>
        <a:ext cx="2561209" cy="15367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2F98CB-49C5-DA4C-94A7-65E40B3A6955}">
      <dsp:nvSpPr>
        <dsp:cNvPr id="0" name=""/>
        <dsp:cNvSpPr/>
      </dsp:nvSpPr>
      <dsp:spPr>
        <a:xfrm>
          <a:off x="0" y="573683"/>
          <a:ext cx="2464593" cy="147875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Founder: </a:t>
          </a:r>
          <a:r>
            <a:rPr lang="en-US" sz="1900" kern="1200"/>
            <a:t>Creates the company </a:t>
          </a:r>
        </a:p>
      </dsp:txBody>
      <dsp:txXfrm>
        <a:off x="0" y="573683"/>
        <a:ext cx="2464593" cy="1478756"/>
      </dsp:txXfrm>
    </dsp:sp>
    <dsp:sp modelId="{00C068C2-6953-5A46-AC26-55819CB45BEB}">
      <dsp:nvSpPr>
        <dsp:cNvPr id="0" name=""/>
        <dsp:cNvSpPr/>
      </dsp:nvSpPr>
      <dsp:spPr>
        <a:xfrm>
          <a:off x="2711053" y="573683"/>
          <a:ext cx="2464593" cy="1478756"/>
        </a:xfrm>
        <a:prstGeom prst="rect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CFO: </a:t>
          </a:r>
          <a:r>
            <a:rPr lang="en-US" sz="1900" kern="1200" dirty="0"/>
            <a:t>Oversees company finances </a:t>
          </a:r>
        </a:p>
      </dsp:txBody>
      <dsp:txXfrm>
        <a:off x="2711053" y="573683"/>
        <a:ext cx="2464593" cy="1478756"/>
      </dsp:txXfrm>
    </dsp:sp>
    <dsp:sp modelId="{75284373-6CBE-424F-B5F9-31B41BFB8FC6}">
      <dsp:nvSpPr>
        <dsp:cNvPr id="0" name=""/>
        <dsp:cNvSpPr/>
      </dsp:nvSpPr>
      <dsp:spPr>
        <a:xfrm>
          <a:off x="5422106" y="573683"/>
          <a:ext cx="2464593" cy="1478756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Stockholder: </a:t>
          </a:r>
          <a:r>
            <a:rPr lang="en-US" sz="1900" kern="1200"/>
            <a:t>Owns stock in the company </a:t>
          </a:r>
        </a:p>
      </dsp:txBody>
      <dsp:txXfrm>
        <a:off x="5422106" y="573683"/>
        <a:ext cx="2464593" cy="1478756"/>
      </dsp:txXfrm>
    </dsp:sp>
    <dsp:sp modelId="{FE37F6B9-9154-6B49-9DF7-434311BCA0BB}">
      <dsp:nvSpPr>
        <dsp:cNvPr id="0" name=""/>
        <dsp:cNvSpPr/>
      </dsp:nvSpPr>
      <dsp:spPr>
        <a:xfrm>
          <a:off x="0" y="2298898"/>
          <a:ext cx="2464593" cy="1478756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CEO: </a:t>
          </a:r>
          <a:r>
            <a:rPr lang="en-US" sz="1900" kern="1200"/>
            <a:t>Reports to the board of directors </a:t>
          </a:r>
        </a:p>
      </dsp:txBody>
      <dsp:txXfrm>
        <a:off x="0" y="2298898"/>
        <a:ext cx="2464593" cy="1478756"/>
      </dsp:txXfrm>
    </dsp:sp>
    <dsp:sp modelId="{52F64D5A-C8F3-2C44-8C20-9152249ABD03}">
      <dsp:nvSpPr>
        <dsp:cNvPr id="0" name=""/>
        <dsp:cNvSpPr/>
      </dsp:nvSpPr>
      <dsp:spPr>
        <a:xfrm>
          <a:off x="2711053" y="2298898"/>
          <a:ext cx="2464593" cy="1478756"/>
        </a:xfrm>
        <a:prstGeom prst="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COO: </a:t>
          </a:r>
          <a:r>
            <a:rPr lang="en-US" sz="1900" kern="1200" dirty="0"/>
            <a:t>Oversees daily operational and administrative functions </a:t>
          </a:r>
        </a:p>
      </dsp:txBody>
      <dsp:txXfrm>
        <a:off x="2711053" y="2298898"/>
        <a:ext cx="2464593" cy="1478756"/>
      </dsp:txXfrm>
    </dsp:sp>
    <dsp:sp modelId="{5576763C-930C-C042-BD8E-58C04B02BC9A}">
      <dsp:nvSpPr>
        <dsp:cNvPr id="0" name=""/>
        <dsp:cNvSpPr/>
      </dsp:nvSpPr>
      <dsp:spPr>
        <a:xfrm>
          <a:off x="5422106" y="2298898"/>
          <a:ext cx="2464593" cy="1478756"/>
        </a:xfrm>
        <a:prstGeom prst="rect">
          <a:avLst/>
        </a:prstGeom>
        <a:solidFill>
          <a:schemeClr val="accent2">
            <a:hueOff val="-13090915"/>
            <a:satOff val="-51678"/>
            <a:lumOff val="-60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Stakeholder: </a:t>
          </a:r>
          <a:r>
            <a:rPr lang="en-US" sz="1900" kern="1200"/>
            <a:t>Has a vested interest in the success of the company </a:t>
          </a:r>
          <a:br>
            <a:rPr lang="en-US" sz="1900" kern="1200"/>
          </a:br>
          <a:endParaRPr lang="en-US" sz="1900" kern="1200"/>
        </a:p>
      </dsp:txBody>
      <dsp:txXfrm>
        <a:off x="5422106" y="2298898"/>
        <a:ext cx="2464593" cy="14787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6BCD06-4A39-4870-9AB1-F59D1DFAD2FD}">
      <dsp:nvSpPr>
        <dsp:cNvPr id="0" name=""/>
        <dsp:cNvSpPr/>
      </dsp:nvSpPr>
      <dsp:spPr>
        <a:xfrm>
          <a:off x="0" y="114818"/>
          <a:ext cx="5448913" cy="71505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Self-reliance: </a:t>
          </a:r>
          <a:r>
            <a:rPr lang="en-US" sz="1800" kern="1200"/>
            <a:t>Trusting one’s self, </a:t>
          </a:r>
          <a:r>
            <a:rPr lang="en-US" sz="1800" kern="1200" dirty="0"/>
            <a:t>goals, and progress</a:t>
          </a:r>
        </a:p>
      </dsp:txBody>
      <dsp:txXfrm>
        <a:off x="34906" y="149724"/>
        <a:ext cx="5379101" cy="645240"/>
      </dsp:txXfrm>
    </dsp:sp>
    <dsp:sp modelId="{9CAE93E8-D1B8-4ABF-9A5F-CFF841404E45}">
      <dsp:nvSpPr>
        <dsp:cNvPr id="0" name=""/>
        <dsp:cNvSpPr/>
      </dsp:nvSpPr>
      <dsp:spPr>
        <a:xfrm>
          <a:off x="0" y="881711"/>
          <a:ext cx="5448913" cy="71505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Forward thinking: </a:t>
          </a:r>
          <a:r>
            <a:rPr lang="en-US" sz="1800" kern="1200" dirty="0"/>
            <a:t>Thinking about and planning for the future</a:t>
          </a:r>
        </a:p>
      </dsp:txBody>
      <dsp:txXfrm>
        <a:off x="34906" y="916617"/>
        <a:ext cx="5379101" cy="645240"/>
      </dsp:txXfrm>
    </dsp:sp>
    <dsp:sp modelId="{0F329B35-91F9-4CEB-8798-81ABE8D0B107}">
      <dsp:nvSpPr>
        <dsp:cNvPr id="0" name=""/>
        <dsp:cNvSpPr/>
      </dsp:nvSpPr>
      <dsp:spPr>
        <a:xfrm>
          <a:off x="0" y="1648604"/>
          <a:ext cx="5448913" cy="71505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Opportunity recognition</a:t>
          </a:r>
          <a:r>
            <a:rPr lang="en-US" sz="1800" kern="1200"/>
            <a:t>: The way one approaches new ideas and ventures</a:t>
          </a:r>
        </a:p>
      </dsp:txBody>
      <dsp:txXfrm>
        <a:off x="34906" y="1683510"/>
        <a:ext cx="5379101" cy="645240"/>
      </dsp:txXfrm>
    </dsp:sp>
    <dsp:sp modelId="{8B6DA25F-6E37-41C9-8DC4-E3CF3572F05B}">
      <dsp:nvSpPr>
        <dsp:cNvPr id="0" name=""/>
        <dsp:cNvSpPr/>
      </dsp:nvSpPr>
      <dsp:spPr>
        <a:xfrm>
          <a:off x="0" y="2415497"/>
          <a:ext cx="5448913" cy="71505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Initiative: </a:t>
          </a:r>
          <a:r>
            <a:rPr lang="en-US" sz="1800" kern="1200"/>
            <a:t>Turning one’s ideas into action or bringing new ideas to generate more or better business</a:t>
          </a:r>
        </a:p>
      </dsp:txBody>
      <dsp:txXfrm>
        <a:off x="34906" y="2450403"/>
        <a:ext cx="5379101" cy="645240"/>
      </dsp:txXfrm>
    </dsp:sp>
    <dsp:sp modelId="{722BF97A-0423-4AA6-ADFA-9F9744D42F44}">
      <dsp:nvSpPr>
        <dsp:cNvPr id="0" name=""/>
        <dsp:cNvSpPr/>
      </dsp:nvSpPr>
      <dsp:spPr>
        <a:xfrm>
          <a:off x="0" y="3182389"/>
          <a:ext cx="5448913" cy="715052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Resiliency</a:t>
          </a:r>
          <a:r>
            <a:rPr lang="en-US" sz="1800" kern="1200"/>
            <a:t>: Adapting to change, loss and disappointment</a:t>
          </a:r>
        </a:p>
      </dsp:txBody>
      <dsp:txXfrm>
        <a:off x="34906" y="3217295"/>
        <a:ext cx="5379101" cy="645240"/>
      </dsp:txXfrm>
    </dsp:sp>
    <dsp:sp modelId="{E9B834F4-3F21-44A4-8F54-0716ED668D1C}">
      <dsp:nvSpPr>
        <dsp:cNvPr id="0" name=""/>
        <dsp:cNvSpPr/>
      </dsp:nvSpPr>
      <dsp:spPr>
        <a:xfrm>
          <a:off x="0" y="3949282"/>
          <a:ext cx="5448913" cy="71505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Grit</a:t>
          </a:r>
          <a:r>
            <a:rPr lang="en-US" sz="1800" kern="1200"/>
            <a:t>: Tackling goals with courage and perseverance, even when it’s challenging</a:t>
          </a:r>
        </a:p>
      </dsp:txBody>
      <dsp:txXfrm>
        <a:off x="34906" y="3984188"/>
        <a:ext cx="5379101" cy="645240"/>
      </dsp:txXfrm>
    </dsp:sp>
    <dsp:sp modelId="{DCC796CE-6741-4424-AD7C-6FE1862C6DD6}">
      <dsp:nvSpPr>
        <dsp:cNvPr id="0" name=""/>
        <dsp:cNvSpPr/>
      </dsp:nvSpPr>
      <dsp:spPr>
        <a:xfrm>
          <a:off x="0" y="4716175"/>
          <a:ext cx="5448913" cy="71505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Risk tolerance: </a:t>
          </a:r>
          <a:r>
            <a:rPr lang="en-US" sz="1800" kern="1200"/>
            <a:t>The amount of loss one is willing to take when making investment decisions</a:t>
          </a:r>
        </a:p>
      </dsp:txBody>
      <dsp:txXfrm>
        <a:off x="34906" y="4751081"/>
        <a:ext cx="5379101" cy="6452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B540C9-039F-4666-B0F8-85B604E96FC0}">
      <dsp:nvSpPr>
        <dsp:cNvPr id="0" name=""/>
        <dsp:cNvSpPr/>
      </dsp:nvSpPr>
      <dsp:spPr>
        <a:xfrm>
          <a:off x="0" y="65823"/>
          <a:ext cx="5357664" cy="6364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Growth mindset: </a:t>
          </a:r>
          <a:r>
            <a:rPr lang="en-US" sz="1600" kern="1200"/>
            <a:t>Believe that anything can be accomplished with enough hard work</a:t>
          </a:r>
        </a:p>
      </dsp:txBody>
      <dsp:txXfrm>
        <a:off x="31070" y="96893"/>
        <a:ext cx="5295524" cy="574340"/>
      </dsp:txXfrm>
    </dsp:sp>
    <dsp:sp modelId="{073AB5A7-5859-46AC-8F21-25D429D9D7B5}">
      <dsp:nvSpPr>
        <dsp:cNvPr id="0" name=""/>
        <dsp:cNvSpPr/>
      </dsp:nvSpPr>
      <dsp:spPr>
        <a:xfrm>
          <a:off x="0" y="748383"/>
          <a:ext cx="5357664" cy="6364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Critical Thinking: </a:t>
          </a:r>
          <a:r>
            <a:rPr lang="en-US" sz="1600" kern="1200"/>
            <a:t>Solving problems using a variety of possible solutions</a:t>
          </a:r>
        </a:p>
      </dsp:txBody>
      <dsp:txXfrm>
        <a:off x="31070" y="779453"/>
        <a:ext cx="5295524" cy="574340"/>
      </dsp:txXfrm>
    </dsp:sp>
    <dsp:sp modelId="{F171E051-42B3-45B8-90C1-371BC88949D3}">
      <dsp:nvSpPr>
        <dsp:cNvPr id="0" name=""/>
        <dsp:cNvSpPr/>
      </dsp:nvSpPr>
      <dsp:spPr>
        <a:xfrm>
          <a:off x="0" y="1430943"/>
          <a:ext cx="5357664" cy="63648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Creativity &amp;Innovation: </a:t>
          </a:r>
          <a:r>
            <a:rPr lang="en-US" sz="1600" kern="1200"/>
            <a:t>Bringing new and unconventional ideas </a:t>
          </a:r>
        </a:p>
      </dsp:txBody>
      <dsp:txXfrm>
        <a:off x="31070" y="1462013"/>
        <a:ext cx="5295524" cy="574340"/>
      </dsp:txXfrm>
    </dsp:sp>
    <dsp:sp modelId="{C9D6B68B-4D9E-4B38-BF84-CC6CC97A710E}">
      <dsp:nvSpPr>
        <dsp:cNvPr id="0" name=""/>
        <dsp:cNvSpPr/>
      </dsp:nvSpPr>
      <dsp:spPr>
        <a:xfrm>
          <a:off x="27940" y="2113503"/>
          <a:ext cx="5301783" cy="6364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Collaboration: </a:t>
          </a:r>
          <a:r>
            <a:rPr lang="en-US" sz="1600" kern="1200"/>
            <a:t>Working with others towards a common goal</a:t>
          </a:r>
        </a:p>
      </dsp:txBody>
      <dsp:txXfrm>
        <a:off x="59010" y="2144573"/>
        <a:ext cx="5239643" cy="574340"/>
      </dsp:txXfrm>
    </dsp:sp>
    <dsp:sp modelId="{82D63C9E-ACAC-455F-A659-5094872F7827}">
      <dsp:nvSpPr>
        <dsp:cNvPr id="0" name=""/>
        <dsp:cNvSpPr/>
      </dsp:nvSpPr>
      <dsp:spPr>
        <a:xfrm>
          <a:off x="0" y="2796063"/>
          <a:ext cx="5357664" cy="63648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Problem solving: </a:t>
          </a:r>
          <a:r>
            <a:rPr lang="en-US" sz="1600" kern="1200"/>
            <a:t>Coming up with solutions</a:t>
          </a:r>
        </a:p>
      </dsp:txBody>
      <dsp:txXfrm>
        <a:off x="31070" y="2827133"/>
        <a:ext cx="5295524" cy="574340"/>
      </dsp:txXfrm>
    </dsp:sp>
    <dsp:sp modelId="{A0EC7488-26EF-4C01-AED9-68C534562B5B}">
      <dsp:nvSpPr>
        <dsp:cNvPr id="0" name=""/>
        <dsp:cNvSpPr/>
      </dsp:nvSpPr>
      <dsp:spPr>
        <a:xfrm>
          <a:off x="0" y="3478623"/>
          <a:ext cx="5357664" cy="6364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Personal Agency: </a:t>
          </a:r>
          <a:r>
            <a:rPr lang="en-US" sz="1600" kern="1200"/>
            <a:t>Working towards a goal without direction or push by others</a:t>
          </a:r>
        </a:p>
      </dsp:txBody>
      <dsp:txXfrm>
        <a:off x="31070" y="3509693"/>
        <a:ext cx="5295524" cy="574340"/>
      </dsp:txXfrm>
    </dsp:sp>
    <dsp:sp modelId="{E88F7F55-4EAE-4282-938D-6C8ECB8BE992}">
      <dsp:nvSpPr>
        <dsp:cNvPr id="0" name=""/>
        <dsp:cNvSpPr/>
      </dsp:nvSpPr>
      <dsp:spPr>
        <a:xfrm>
          <a:off x="0" y="4161183"/>
          <a:ext cx="5357664" cy="6364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Ethical Practices: </a:t>
          </a:r>
          <a:r>
            <a:rPr lang="en-US" sz="1600" kern="1200"/>
            <a:t>Making decisions based on doing the right thing</a:t>
          </a:r>
        </a:p>
      </dsp:txBody>
      <dsp:txXfrm>
        <a:off x="31070" y="4192253"/>
        <a:ext cx="5295524" cy="574340"/>
      </dsp:txXfrm>
    </dsp:sp>
    <dsp:sp modelId="{D5A3C08A-014B-4D98-BA7E-75BB11DE108A}">
      <dsp:nvSpPr>
        <dsp:cNvPr id="0" name=""/>
        <dsp:cNvSpPr/>
      </dsp:nvSpPr>
      <dsp:spPr>
        <a:xfrm>
          <a:off x="0" y="4843743"/>
          <a:ext cx="5357664" cy="63648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Social Responsibilities: </a:t>
          </a:r>
          <a:r>
            <a:rPr lang="en-US" sz="1600" kern="1200"/>
            <a:t>Preventing or removing corruption or unethical behavior from a business or community</a:t>
          </a:r>
        </a:p>
      </dsp:txBody>
      <dsp:txXfrm>
        <a:off x="31070" y="4874813"/>
        <a:ext cx="5295524" cy="5743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235C28-3A87-4233-8ED9-CE79ADF2D8E0}">
      <dsp:nvSpPr>
        <dsp:cNvPr id="0" name=""/>
        <dsp:cNvSpPr/>
      </dsp:nvSpPr>
      <dsp:spPr>
        <a:xfrm>
          <a:off x="0" y="0"/>
          <a:ext cx="286664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56DA629-0FF1-48F2-A7CD-0E75AFCF96B3}">
      <dsp:nvSpPr>
        <dsp:cNvPr id="0" name=""/>
        <dsp:cNvSpPr/>
      </dsp:nvSpPr>
      <dsp:spPr>
        <a:xfrm>
          <a:off x="0" y="0"/>
          <a:ext cx="2866641" cy="9356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Network marketers recruit other marketers who work under them to create a distribution network</a:t>
          </a:r>
        </a:p>
      </dsp:txBody>
      <dsp:txXfrm>
        <a:off x="0" y="0"/>
        <a:ext cx="2866641" cy="935690"/>
      </dsp:txXfrm>
    </dsp:sp>
    <dsp:sp modelId="{94782110-176A-48F5-A77E-214FC0558773}">
      <dsp:nvSpPr>
        <dsp:cNvPr id="0" name=""/>
        <dsp:cNvSpPr/>
      </dsp:nvSpPr>
      <dsp:spPr>
        <a:xfrm>
          <a:off x="0" y="935690"/>
          <a:ext cx="286664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6A3C0D3-F580-4896-B2D7-5E28AD6D014E}">
      <dsp:nvSpPr>
        <dsp:cNvPr id="0" name=""/>
        <dsp:cNvSpPr/>
      </dsp:nvSpPr>
      <dsp:spPr>
        <a:xfrm>
          <a:off x="0" y="935690"/>
          <a:ext cx="2866641" cy="9356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Make money off commissions</a:t>
          </a:r>
        </a:p>
      </dsp:txBody>
      <dsp:txXfrm>
        <a:off x="0" y="935690"/>
        <a:ext cx="2866641" cy="935690"/>
      </dsp:txXfrm>
    </dsp:sp>
    <dsp:sp modelId="{6602FB55-6703-4D15-B33E-10AC5736BE62}">
      <dsp:nvSpPr>
        <dsp:cNvPr id="0" name=""/>
        <dsp:cNvSpPr/>
      </dsp:nvSpPr>
      <dsp:spPr>
        <a:xfrm>
          <a:off x="0" y="1871381"/>
          <a:ext cx="286664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F2DD7E-983D-447B-B047-D2907D906016}">
      <dsp:nvSpPr>
        <dsp:cNvPr id="0" name=""/>
        <dsp:cNvSpPr/>
      </dsp:nvSpPr>
      <dsp:spPr>
        <a:xfrm>
          <a:off x="0" y="1871381"/>
          <a:ext cx="2866641" cy="9356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Distributors agree to sell products or services another company sells</a:t>
          </a:r>
        </a:p>
      </dsp:txBody>
      <dsp:txXfrm>
        <a:off x="0" y="1871381"/>
        <a:ext cx="2866641" cy="935690"/>
      </dsp:txXfrm>
    </dsp:sp>
    <dsp:sp modelId="{C04E81F0-77B1-4587-989F-F4F8B71E76E1}">
      <dsp:nvSpPr>
        <dsp:cNvPr id="0" name=""/>
        <dsp:cNvSpPr/>
      </dsp:nvSpPr>
      <dsp:spPr>
        <a:xfrm>
          <a:off x="0" y="2807071"/>
          <a:ext cx="286664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63F3410-AC51-469A-B0C0-7F80B3E0794A}">
      <dsp:nvSpPr>
        <dsp:cNvPr id="0" name=""/>
        <dsp:cNvSpPr/>
      </dsp:nvSpPr>
      <dsp:spPr>
        <a:xfrm>
          <a:off x="0" y="2807071"/>
          <a:ext cx="2866641" cy="9356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Mary Kay, Tupperware &amp; Otara</a:t>
          </a:r>
        </a:p>
      </dsp:txBody>
      <dsp:txXfrm>
        <a:off x="0" y="2807071"/>
        <a:ext cx="2866641" cy="93569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10954D-5E4B-4197-AB67-0825CABD4639}">
      <dsp:nvSpPr>
        <dsp:cNvPr id="0" name=""/>
        <dsp:cNvSpPr/>
      </dsp:nvSpPr>
      <dsp:spPr>
        <a:xfrm>
          <a:off x="730349" y="378761"/>
          <a:ext cx="2196000" cy="21960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E5A7CB-C170-46E2-ACB2-22AD1A3BB49D}">
      <dsp:nvSpPr>
        <dsp:cNvPr id="0" name=""/>
        <dsp:cNvSpPr/>
      </dsp:nvSpPr>
      <dsp:spPr>
        <a:xfrm>
          <a:off x="1198349" y="846761"/>
          <a:ext cx="1260000" cy="126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9EE24E-9EFB-44C2-9547-485FABFB24FE}">
      <dsp:nvSpPr>
        <dsp:cNvPr id="0" name=""/>
        <dsp:cNvSpPr/>
      </dsp:nvSpPr>
      <dsp:spPr>
        <a:xfrm>
          <a:off x="28349" y="3258762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/>
            <a:t>Must pay a fee or royalty to use the brand or trademark of another company on your product</a:t>
          </a:r>
        </a:p>
      </dsp:txBody>
      <dsp:txXfrm>
        <a:off x="28349" y="3258762"/>
        <a:ext cx="3600000" cy="720000"/>
      </dsp:txXfrm>
    </dsp:sp>
    <dsp:sp modelId="{A66C6C0B-F8E4-4FFE-98F6-7ED675C5F0F9}">
      <dsp:nvSpPr>
        <dsp:cNvPr id="0" name=""/>
        <dsp:cNvSpPr/>
      </dsp:nvSpPr>
      <dsp:spPr>
        <a:xfrm>
          <a:off x="4960350" y="378761"/>
          <a:ext cx="2196000" cy="2196000"/>
        </a:xfrm>
        <a:prstGeom prst="ellipse">
          <a:avLst/>
        </a:prstGeom>
        <a:solidFill>
          <a:schemeClr val="accent5">
            <a:hueOff val="-222102"/>
            <a:satOff val="-30195"/>
            <a:lumOff val="-1764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4AA6A5-90DE-43F0-857C-F85B721738B9}">
      <dsp:nvSpPr>
        <dsp:cNvPr id="0" name=""/>
        <dsp:cNvSpPr/>
      </dsp:nvSpPr>
      <dsp:spPr>
        <a:xfrm>
          <a:off x="5428350" y="846761"/>
          <a:ext cx="1260000" cy="126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18CE22-695C-4D40-91D9-5EBAB5BF382D}">
      <dsp:nvSpPr>
        <dsp:cNvPr id="0" name=""/>
        <dsp:cNvSpPr/>
      </dsp:nvSpPr>
      <dsp:spPr>
        <a:xfrm>
          <a:off x="4258350" y="3258762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/>
            <a:t>Using a Disney character on clothing you want to sell</a:t>
          </a:r>
        </a:p>
      </dsp:txBody>
      <dsp:txXfrm>
        <a:off x="4258350" y="3258762"/>
        <a:ext cx="3600000" cy="7200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6655C2-9A05-4209-922C-297823C19CFD}">
      <dsp:nvSpPr>
        <dsp:cNvPr id="0" name=""/>
        <dsp:cNvSpPr/>
      </dsp:nvSpPr>
      <dsp:spPr>
        <a:xfrm>
          <a:off x="0" y="675"/>
          <a:ext cx="4718785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63FE7A-C500-4602-A735-113D6FFF8237}">
      <dsp:nvSpPr>
        <dsp:cNvPr id="0" name=""/>
        <dsp:cNvSpPr/>
      </dsp:nvSpPr>
      <dsp:spPr>
        <a:xfrm>
          <a:off x="0" y="675"/>
          <a:ext cx="4718785" cy="11058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Market size: </a:t>
          </a:r>
          <a:r>
            <a:rPr lang="en-US" sz="2200" kern="1200" dirty="0"/>
            <a:t>researches the demand for products or services  - is there enough demand</a:t>
          </a:r>
        </a:p>
      </dsp:txBody>
      <dsp:txXfrm>
        <a:off x="0" y="675"/>
        <a:ext cx="4718785" cy="1105876"/>
      </dsp:txXfrm>
    </dsp:sp>
    <dsp:sp modelId="{E8E35F35-73F8-4F89-AD21-C5F399B5F43B}">
      <dsp:nvSpPr>
        <dsp:cNvPr id="0" name=""/>
        <dsp:cNvSpPr/>
      </dsp:nvSpPr>
      <dsp:spPr>
        <a:xfrm>
          <a:off x="0" y="1106552"/>
          <a:ext cx="4718785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982C0F-28BD-4E27-A850-2413D0CCD629}">
      <dsp:nvSpPr>
        <dsp:cNvPr id="0" name=""/>
        <dsp:cNvSpPr/>
      </dsp:nvSpPr>
      <dsp:spPr>
        <a:xfrm>
          <a:off x="0" y="1106552"/>
          <a:ext cx="4718785" cy="11058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Relationships: </a:t>
          </a:r>
          <a:r>
            <a:rPr lang="en-US" sz="2200" kern="1200" dirty="0"/>
            <a:t>building relationships with experienced professionals  - may help to find investors</a:t>
          </a:r>
        </a:p>
      </dsp:txBody>
      <dsp:txXfrm>
        <a:off x="0" y="1106552"/>
        <a:ext cx="4718785" cy="1105876"/>
      </dsp:txXfrm>
    </dsp:sp>
    <dsp:sp modelId="{6C21ED82-E057-4B6E-938D-441319CBBEE3}">
      <dsp:nvSpPr>
        <dsp:cNvPr id="0" name=""/>
        <dsp:cNvSpPr/>
      </dsp:nvSpPr>
      <dsp:spPr>
        <a:xfrm>
          <a:off x="0" y="2212429"/>
          <a:ext cx="4718785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4DA882-41FF-4203-8ECB-457714E2161A}">
      <dsp:nvSpPr>
        <dsp:cNvPr id="0" name=""/>
        <dsp:cNvSpPr/>
      </dsp:nvSpPr>
      <dsp:spPr>
        <a:xfrm>
          <a:off x="0" y="2212429"/>
          <a:ext cx="4718785" cy="11058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Managing cash flow</a:t>
          </a:r>
          <a:r>
            <a:rPr lang="en-US" sz="2200" kern="1200" dirty="0"/>
            <a:t> involves potential funding and uses of that funding</a:t>
          </a:r>
        </a:p>
      </dsp:txBody>
      <dsp:txXfrm>
        <a:off x="0" y="2212429"/>
        <a:ext cx="4718785" cy="1105876"/>
      </dsp:txXfrm>
    </dsp:sp>
    <dsp:sp modelId="{1B92F9B4-B806-4EF2-A5FB-7B34BC1AC422}">
      <dsp:nvSpPr>
        <dsp:cNvPr id="0" name=""/>
        <dsp:cNvSpPr/>
      </dsp:nvSpPr>
      <dsp:spPr>
        <a:xfrm>
          <a:off x="0" y="3318305"/>
          <a:ext cx="4718785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F4C626-E5C0-41F1-B5D3-09F4A8EB58A4}">
      <dsp:nvSpPr>
        <dsp:cNvPr id="0" name=""/>
        <dsp:cNvSpPr/>
      </dsp:nvSpPr>
      <dsp:spPr>
        <a:xfrm>
          <a:off x="0" y="3318305"/>
          <a:ext cx="4718785" cy="11058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Management skillset</a:t>
          </a:r>
          <a:r>
            <a:rPr lang="en-US" sz="2200" kern="1200" dirty="0"/>
            <a:t>:  analyzes the skills of the employees</a:t>
          </a:r>
        </a:p>
      </dsp:txBody>
      <dsp:txXfrm>
        <a:off x="0" y="3318305"/>
        <a:ext cx="4718785" cy="1105876"/>
      </dsp:txXfrm>
    </dsp:sp>
    <dsp:sp modelId="{67C37BF1-E7C4-47A6-A090-F8716179FBE0}">
      <dsp:nvSpPr>
        <dsp:cNvPr id="0" name=""/>
        <dsp:cNvSpPr/>
      </dsp:nvSpPr>
      <dsp:spPr>
        <a:xfrm>
          <a:off x="0" y="4424182"/>
          <a:ext cx="4718785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2DC359-C12A-4C56-AB5D-2C54F7338ADE}">
      <dsp:nvSpPr>
        <dsp:cNvPr id="0" name=""/>
        <dsp:cNvSpPr/>
      </dsp:nvSpPr>
      <dsp:spPr>
        <a:xfrm>
          <a:off x="0" y="4424182"/>
          <a:ext cx="4718785" cy="11058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noProof="0" dirty="0"/>
            <a:t>Passion</a:t>
          </a:r>
          <a:r>
            <a:rPr lang="en-US" sz="2200" kern="1200" dirty="0"/>
            <a:t>: can help an entrepreneur make up for a lack of skills </a:t>
          </a:r>
        </a:p>
      </dsp:txBody>
      <dsp:txXfrm>
        <a:off x="0" y="4424182"/>
        <a:ext cx="4718785" cy="110587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0BE56D-7BC8-41F2-9FED-80CD5F45A3E2}">
      <dsp:nvSpPr>
        <dsp:cNvPr id="0" name=""/>
        <dsp:cNvSpPr/>
      </dsp:nvSpPr>
      <dsp:spPr>
        <a:xfrm rot="5400000">
          <a:off x="1010078" y="881262"/>
          <a:ext cx="3481070" cy="2588812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 dirty="0"/>
            <a:t>Covering problems, solutions, and key details of a business plan. </a:t>
          </a:r>
        </a:p>
      </dsp:txBody>
      <dsp:txXfrm rot="-5400000">
        <a:off x="1456207" y="561509"/>
        <a:ext cx="2462437" cy="3228320"/>
      </dsp:txXfrm>
    </dsp:sp>
    <dsp:sp modelId="{3E41AA75-964C-480A-A618-AABFFD228402}">
      <dsp:nvSpPr>
        <dsp:cNvPr id="0" name=""/>
        <dsp:cNvSpPr/>
      </dsp:nvSpPr>
      <dsp:spPr>
        <a:xfrm>
          <a:off x="0" y="0"/>
          <a:ext cx="1456207" cy="435133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A one-page document </a:t>
          </a:r>
        </a:p>
      </dsp:txBody>
      <dsp:txXfrm>
        <a:off x="71086" y="71086"/>
        <a:ext cx="1314035" cy="420916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417B35-E13F-C94A-904B-AC584B396CF3}">
      <dsp:nvSpPr>
        <dsp:cNvPr id="0" name=""/>
        <dsp:cNvSpPr/>
      </dsp:nvSpPr>
      <dsp:spPr>
        <a:xfrm>
          <a:off x="0" y="671"/>
          <a:ext cx="469773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D4F7FE-FAFB-2B4E-A02B-947FF8D83885}">
      <dsp:nvSpPr>
        <dsp:cNvPr id="0" name=""/>
        <dsp:cNvSpPr/>
      </dsp:nvSpPr>
      <dsp:spPr>
        <a:xfrm>
          <a:off x="0" y="671"/>
          <a:ext cx="4697730" cy="11006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Problem: </a:t>
          </a:r>
          <a:r>
            <a:rPr lang="en-US" sz="2000" kern="1200"/>
            <a:t>Discuss what problem the products or services solve</a:t>
          </a:r>
        </a:p>
      </dsp:txBody>
      <dsp:txXfrm>
        <a:off x="0" y="671"/>
        <a:ext cx="4697730" cy="1100668"/>
      </dsp:txXfrm>
    </dsp:sp>
    <dsp:sp modelId="{B72C5516-1206-FB4C-AD85-07CB4CEFDF9B}">
      <dsp:nvSpPr>
        <dsp:cNvPr id="0" name=""/>
        <dsp:cNvSpPr/>
      </dsp:nvSpPr>
      <dsp:spPr>
        <a:xfrm>
          <a:off x="0" y="1101340"/>
          <a:ext cx="469773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59CC9A-45FB-C84E-A614-6FB84B0B353E}">
      <dsp:nvSpPr>
        <dsp:cNvPr id="0" name=""/>
        <dsp:cNvSpPr/>
      </dsp:nvSpPr>
      <dsp:spPr>
        <a:xfrm>
          <a:off x="0" y="1101340"/>
          <a:ext cx="4697730" cy="11006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Vision and value proposition: </a:t>
          </a:r>
          <a:r>
            <a:rPr lang="en-US" sz="2000" kern="1200"/>
            <a:t>A brief overview of a business company’s mission and the value provided to its customers</a:t>
          </a:r>
        </a:p>
      </dsp:txBody>
      <dsp:txXfrm>
        <a:off x="0" y="1101340"/>
        <a:ext cx="4697730" cy="1100668"/>
      </dsp:txXfrm>
    </dsp:sp>
    <dsp:sp modelId="{BBDA7B88-C084-7447-8418-4BA396F23AA7}">
      <dsp:nvSpPr>
        <dsp:cNvPr id="0" name=""/>
        <dsp:cNvSpPr/>
      </dsp:nvSpPr>
      <dsp:spPr>
        <a:xfrm>
          <a:off x="0" y="2202009"/>
          <a:ext cx="469773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27DF83-7284-AD47-AD7F-4AAC9D2CE19D}">
      <dsp:nvSpPr>
        <dsp:cNvPr id="0" name=""/>
        <dsp:cNvSpPr/>
      </dsp:nvSpPr>
      <dsp:spPr>
        <a:xfrm>
          <a:off x="0" y="2202009"/>
          <a:ext cx="4697730" cy="11006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Team: </a:t>
          </a:r>
          <a:r>
            <a:rPr lang="en-US" sz="2000" kern="1200"/>
            <a:t>Highlight key team members, skills, expertise and experience</a:t>
          </a:r>
        </a:p>
      </dsp:txBody>
      <dsp:txXfrm>
        <a:off x="0" y="2202009"/>
        <a:ext cx="4697730" cy="1100668"/>
      </dsp:txXfrm>
    </dsp:sp>
    <dsp:sp modelId="{0CC736B4-DE21-8E4A-AE7F-DDDFF1775758}">
      <dsp:nvSpPr>
        <dsp:cNvPr id="0" name=""/>
        <dsp:cNvSpPr/>
      </dsp:nvSpPr>
      <dsp:spPr>
        <a:xfrm>
          <a:off x="0" y="3302678"/>
          <a:ext cx="469773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6CCE90-8D73-8443-A421-CA8628897D2E}">
      <dsp:nvSpPr>
        <dsp:cNvPr id="0" name=""/>
        <dsp:cNvSpPr/>
      </dsp:nvSpPr>
      <dsp:spPr>
        <a:xfrm>
          <a:off x="0" y="3302678"/>
          <a:ext cx="4697730" cy="11006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Milestones: </a:t>
          </a:r>
          <a:r>
            <a:rPr lang="en-US" sz="2000" kern="1200"/>
            <a:t>The traction the company has gained, such as crowdfunding</a:t>
          </a:r>
        </a:p>
      </dsp:txBody>
      <dsp:txXfrm>
        <a:off x="0" y="3302678"/>
        <a:ext cx="4697730" cy="1100668"/>
      </dsp:txXfrm>
    </dsp:sp>
    <dsp:sp modelId="{E5BCFABE-8289-FF46-98AD-12F5B5A88BC8}">
      <dsp:nvSpPr>
        <dsp:cNvPr id="0" name=""/>
        <dsp:cNvSpPr/>
      </dsp:nvSpPr>
      <dsp:spPr>
        <a:xfrm>
          <a:off x="0" y="4403347"/>
          <a:ext cx="469773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FD3484-9C1C-B146-8988-01FF5556EFB0}">
      <dsp:nvSpPr>
        <dsp:cNvPr id="0" name=""/>
        <dsp:cNvSpPr/>
      </dsp:nvSpPr>
      <dsp:spPr>
        <a:xfrm>
          <a:off x="0" y="4403347"/>
          <a:ext cx="4697730" cy="11006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Business model</a:t>
          </a:r>
          <a:r>
            <a:rPr lang="en-US" sz="2000" kern="1200"/>
            <a:t>: How a business works, how it makes money, and its marketing strategies</a:t>
          </a:r>
        </a:p>
      </dsp:txBody>
      <dsp:txXfrm>
        <a:off x="0" y="4403347"/>
        <a:ext cx="4697730" cy="110066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AB03E9-E50E-4067-8DC9-5018EDD29074}">
      <dsp:nvSpPr>
        <dsp:cNvPr id="0" name=""/>
        <dsp:cNvSpPr/>
      </dsp:nvSpPr>
      <dsp:spPr>
        <a:xfrm>
          <a:off x="18535" y="659889"/>
          <a:ext cx="1080124" cy="1080124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289CE1-4189-429B-841F-84994747C048}">
      <dsp:nvSpPr>
        <dsp:cNvPr id="0" name=""/>
        <dsp:cNvSpPr/>
      </dsp:nvSpPr>
      <dsp:spPr>
        <a:xfrm>
          <a:off x="245361" y="886715"/>
          <a:ext cx="626472" cy="62647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E58532-D5E2-4D70-A828-A7AFB7EC631F}">
      <dsp:nvSpPr>
        <dsp:cNvPr id="0" name=""/>
        <dsp:cNvSpPr/>
      </dsp:nvSpPr>
      <dsp:spPr>
        <a:xfrm>
          <a:off x="1330115" y="659889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Copyright</a:t>
          </a:r>
          <a:r>
            <a:rPr lang="en-US" sz="1700" kern="1200"/>
            <a:t> protects creative works such as art, literature, and music</a:t>
          </a:r>
        </a:p>
      </dsp:txBody>
      <dsp:txXfrm>
        <a:off x="1330115" y="659889"/>
        <a:ext cx="2546008" cy="1080124"/>
      </dsp:txXfrm>
    </dsp:sp>
    <dsp:sp modelId="{D1F2C38E-477B-4861-A64C-588A04A67FDE}">
      <dsp:nvSpPr>
        <dsp:cNvPr id="0" name=""/>
        <dsp:cNvSpPr/>
      </dsp:nvSpPr>
      <dsp:spPr>
        <a:xfrm>
          <a:off x="4319746" y="659889"/>
          <a:ext cx="1080124" cy="1080124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20DC7D-50DC-4691-9529-27AFA030010F}">
      <dsp:nvSpPr>
        <dsp:cNvPr id="0" name=""/>
        <dsp:cNvSpPr/>
      </dsp:nvSpPr>
      <dsp:spPr>
        <a:xfrm>
          <a:off x="4546573" y="886715"/>
          <a:ext cx="626472" cy="62647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AB3C90-5048-4A91-9DE1-07F460D1DEBC}">
      <dsp:nvSpPr>
        <dsp:cNvPr id="0" name=""/>
        <dsp:cNvSpPr/>
      </dsp:nvSpPr>
      <dsp:spPr>
        <a:xfrm>
          <a:off x="5631327" y="659889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Patent</a:t>
          </a:r>
          <a:r>
            <a:rPr lang="en-US" sz="1700" kern="1200"/>
            <a:t> protects an invention from being copied. </a:t>
          </a:r>
        </a:p>
      </dsp:txBody>
      <dsp:txXfrm>
        <a:off x="5631327" y="659889"/>
        <a:ext cx="2546008" cy="1080124"/>
      </dsp:txXfrm>
    </dsp:sp>
    <dsp:sp modelId="{3D8C914A-F74A-4CC0-ACB6-36F2471E5D0E}">
      <dsp:nvSpPr>
        <dsp:cNvPr id="0" name=""/>
        <dsp:cNvSpPr/>
      </dsp:nvSpPr>
      <dsp:spPr>
        <a:xfrm>
          <a:off x="18535" y="2452790"/>
          <a:ext cx="1080124" cy="1080124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E41B11-2AF3-4A42-9FEE-9E10D1B33FF7}">
      <dsp:nvSpPr>
        <dsp:cNvPr id="0" name=""/>
        <dsp:cNvSpPr/>
      </dsp:nvSpPr>
      <dsp:spPr>
        <a:xfrm>
          <a:off x="245361" y="2679617"/>
          <a:ext cx="626472" cy="62647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B666EB-5043-4469-9D29-45CF1C390A17}">
      <dsp:nvSpPr>
        <dsp:cNvPr id="0" name=""/>
        <dsp:cNvSpPr/>
      </dsp:nvSpPr>
      <dsp:spPr>
        <a:xfrm>
          <a:off x="1330115" y="2452790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Trademark</a:t>
          </a:r>
          <a:r>
            <a:rPr lang="en-US" sz="1700" kern="1200"/>
            <a:t> protects brand names, logos, and business names. </a:t>
          </a:r>
        </a:p>
      </dsp:txBody>
      <dsp:txXfrm>
        <a:off x="1330115" y="2452790"/>
        <a:ext cx="2546008" cy="1080124"/>
      </dsp:txXfrm>
    </dsp:sp>
    <dsp:sp modelId="{D9873D59-C6AF-4CDD-9EF2-CEA7C61BC13A}">
      <dsp:nvSpPr>
        <dsp:cNvPr id="0" name=""/>
        <dsp:cNvSpPr/>
      </dsp:nvSpPr>
      <dsp:spPr>
        <a:xfrm>
          <a:off x="4319746" y="2452790"/>
          <a:ext cx="1080124" cy="1080124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4780CD-C218-4DE5-9F5D-BE463153DF35}">
      <dsp:nvSpPr>
        <dsp:cNvPr id="0" name=""/>
        <dsp:cNvSpPr/>
      </dsp:nvSpPr>
      <dsp:spPr>
        <a:xfrm>
          <a:off x="4546573" y="2679617"/>
          <a:ext cx="626472" cy="62647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7F3C63-81F2-433F-BF8D-1802B13A42B0}">
      <dsp:nvSpPr>
        <dsp:cNvPr id="0" name=""/>
        <dsp:cNvSpPr/>
      </dsp:nvSpPr>
      <dsp:spPr>
        <a:xfrm>
          <a:off x="5631327" y="2452790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Trade Secret </a:t>
          </a:r>
          <a:r>
            <a:rPr lang="en-US" sz="1700" kern="1200"/>
            <a:t>protects a company’s practice, process, or formula from being shared with competitors. </a:t>
          </a:r>
        </a:p>
      </dsp:txBody>
      <dsp:txXfrm>
        <a:off x="5631327" y="2452790"/>
        <a:ext cx="2546008" cy="108012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535459-28A6-4F33-BC59-3B6164E4E748}">
      <dsp:nvSpPr>
        <dsp:cNvPr id="0" name=""/>
        <dsp:cNvSpPr/>
      </dsp:nvSpPr>
      <dsp:spPr>
        <a:xfrm>
          <a:off x="18535" y="659889"/>
          <a:ext cx="1080124" cy="1080124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6848BA-03DA-427B-9CC5-79D51DC57CD4}">
      <dsp:nvSpPr>
        <dsp:cNvPr id="0" name=""/>
        <dsp:cNvSpPr/>
      </dsp:nvSpPr>
      <dsp:spPr>
        <a:xfrm>
          <a:off x="245361" y="886715"/>
          <a:ext cx="626472" cy="62647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5CC643-36E8-4EF4-915F-6FA02DD7E8BF}">
      <dsp:nvSpPr>
        <dsp:cNvPr id="0" name=""/>
        <dsp:cNvSpPr/>
      </dsp:nvSpPr>
      <dsp:spPr>
        <a:xfrm>
          <a:off x="1330115" y="659889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Trademarked</a:t>
          </a:r>
          <a:r>
            <a:rPr lang="en-US" sz="1300" kern="1200"/>
            <a:t> material is usually well recognized and may boost sales but requires permission to be used. </a:t>
          </a:r>
        </a:p>
      </dsp:txBody>
      <dsp:txXfrm>
        <a:off x="1330115" y="659889"/>
        <a:ext cx="2546008" cy="1080124"/>
      </dsp:txXfrm>
    </dsp:sp>
    <dsp:sp modelId="{7C9E07DA-0CB0-4533-A977-2E25588A2DF8}">
      <dsp:nvSpPr>
        <dsp:cNvPr id="0" name=""/>
        <dsp:cNvSpPr/>
      </dsp:nvSpPr>
      <dsp:spPr>
        <a:xfrm>
          <a:off x="4319746" y="659889"/>
          <a:ext cx="1080124" cy="1080124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EC6D37-258D-46A4-AE83-864CE178DE13}">
      <dsp:nvSpPr>
        <dsp:cNvPr id="0" name=""/>
        <dsp:cNvSpPr/>
      </dsp:nvSpPr>
      <dsp:spPr>
        <a:xfrm>
          <a:off x="4546573" y="886715"/>
          <a:ext cx="626472" cy="62647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651BDB-6C2F-471A-8C5D-C51A484483B8}">
      <dsp:nvSpPr>
        <dsp:cNvPr id="0" name=""/>
        <dsp:cNvSpPr/>
      </dsp:nvSpPr>
      <dsp:spPr>
        <a:xfrm>
          <a:off x="5631327" y="659889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An entrepreneur can sign a </a:t>
          </a:r>
          <a:r>
            <a:rPr lang="en-US" sz="1300" b="1" kern="1200"/>
            <a:t>licensing agreement</a:t>
          </a:r>
          <a:r>
            <a:rPr lang="en-US" sz="1300" kern="1200"/>
            <a:t> and pay a licensing fee to use trademarked material. </a:t>
          </a:r>
        </a:p>
      </dsp:txBody>
      <dsp:txXfrm>
        <a:off x="5631327" y="659889"/>
        <a:ext cx="2546008" cy="1080124"/>
      </dsp:txXfrm>
    </dsp:sp>
    <dsp:sp modelId="{ABF25371-9176-41A6-8B71-9B2404060A61}">
      <dsp:nvSpPr>
        <dsp:cNvPr id="0" name=""/>
        <dsp:cNvSpPr/>
      </dsp:nvSpPr>
      <dsp:spPr>
        <a:xfrm>
          <a:off x="18535" y="2452790"/>
          <a:ext cx="1080124" cy="1080124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544E8D-C1B6-4523-82F0-71A3E24D5757}">
      <dsp:nvSpPr>
        <dsp:cNvPr id="0" name=""/>
        <dsp:cNvSpPr/>
      </dsp:nvSpPr>
      <dsp:spPr>
        <a:xfrm>
          <a:off x="245361" y="2679617"/>
          <a:ext cx="626472" cy="62647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2842F9-A4C5-4CF7-8EBC-8AAD9BC07BB4}">
      <dsp:nvSpPr>
        <dsp:cNvPr id="0" name=""/>
        <dsp:cNvSpPr/>
      </dsp:nvSpPr>
      <dsp:spPr>
        <a:xfrm>
          <a:off x="1330115" y="2452790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To use a </a:t>
          </a:r>
          <a:r>
            <a:rPr lang="en-US" sz="1300" b="1" kern="1200"/>
            <a:t>patent</a:t>
          </a:r>
          <a:r>
            <a:rPr lang="en-US" sz="1300" kern="1200"/>
            <a:t>, the owner assigns ownership of the patent to another, allowing them to use and sell the invention. Royalty fees are then paid to the original patent owner. </a:t>
          </a:r>
        </a:p>
      </dsp:txBody>
      <dsp:txXfrm>
        <a:off x="1330115" y="2452790"/>
        <a:ext cx="2546008" cy="1080124"/>
      </dsp:txXfrm>
    </dsp:sp>
    <dsp:sp modelId="{29F5F7D7-38A6-47E0-A1D7-9882EFD62D09}">
      <dsp:nvSpPr>
        <dsp:cNvPr id="0" name=""/>
        <dsp:cNvSpPr/>
      </dsp:nvSpPr>
      <dsp:spPr>
        <a:xfrm>
          <a:off x="4319746" y="2452790"/>
          <a:ext cx="1080124" cy="1080124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72D4AA-4EED-4960-B3FE-CED680CEBF31}">
      <dsp:nvSpPr>
        <dsp:cNvPr id="0" name=""/>
        <dsp:cNvSpPr/>
      </dsp:nvSpPr>
      <dsp:spPr>
        <a:xfrm>
          <a:off x="4546573" y="2679617"/>
          <a:ext cx="626472" cy="62647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5A8FBB-6171-4E29-9354-02F4D30582F8}">
      <dsp:nvSpPr>
        <dsp:cNvPr id="0" name=""/>
        <dsp:cNvSpPr/>
      </dsp:nvSpPr>
      <dsp:spPr>
        <a:xfrm>
          <a:off x="5631327" y="2452790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To protect trade secrets, an employee will sign </a:t>
          </a:r>
          <a:r>
            <a:rPr lang="en-US" sz="1300" b="1" kern="1200"/>
            <a:t>confidentiality</a:t>
          </a:r>
          <a:r>
            <a:rPr lang="en-US" sz="1300" kern="1200"/>
            <a:t> or </a:t>
          </a:r>
          <a:r>
            <a:rPr lang="en-US" sz="1300" b="1" kern="1200"/>
            <a:t>non-disclosure agreements</a:t>
          </a:r>
          <a:r>
            <a:rPr lang="en-US" sz="1300" kern="1200"/>
            <a:t>. </a:t>
          </a:r>
        </a:p>
      </dsp:txBody>
      <dsp:txXfrm>
        <a:off x="5631327" y="2452790"/>
        <a:ext cx="2546008" cy="10801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B94648D-29BE-5083-E319-914839E897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BBC1FC-ED9D-6F6B-B629-5321467A552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CB1768-FEA1-404F-8521-43AEE4E18B98}" type="datetimeFigureOut">
              <a:rPr lang="en-US" smtClean="0"/>
              <a:t>06/15/2023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06D560-C498-F500-7687-DEFBE30EDA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DC3933-C261-BB2D-5154-BEC71D4CAC2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60F9BF-DE89-4E92-A4AA-0FD21FF780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01173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0A69FC-FC40-40F6-904D-9404B3BB50AD}" type="datetimeFigureOut">
              <a:rPr lang="en-US" smtClean="0"/>
              <a:t>06/15/2023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6BAC14-8C19-4A6E-8295-29262ACB3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96414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C7381-9B7A-432B-87A0-BD76BED30FE3}" type="datetime1">
              <a:rPr lang="en-US" smtClean="0"/>
              <a:t>06/15/2023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C8B73-247D-45A6-BA5D-C606B4F3F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598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D8F0-F813-4002-940B-E72159E5CC31}" type="datetime1">
              <a:rPr lang="en-US" smtClean="0"/>
              <a:t>06/15/2023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C8B73-247D-45A6-BA5D-C606B4F3F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755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8B5AC-0DE6-4E4D-964D-3FE4D3EA81CF}" type="datetime1">
              <a:rPr lang="en-US" smtClean="0"/>
              <a:t>06/15/2023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C8B73-247D-45A6-BA5D-C606B4F3F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888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4865-DD2D-4F57-8010-C39530493F0B}" type="datetime1">
              <a:rPr lang="en-US" smtClean="0"/>
              <a:t>06/15/2023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C8B73-247D-45A6-BA5D-C606B4F3F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479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D91E8-4455-49FC-9D55-41EC408C5DA3}" type="datetime1">
              <a:rPr lang="en-US" smtClean="0"/>
              <a:t>06/15/2023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C8B73-247D-45A6-BA5D-C606B4F3F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391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8E6D4-AB7A-48D5-AB0A-90D5178986A1}" type="datetime1">
              <a:rPr lang="en-US" smtClean="0"/>
              <a:t>06/15/2023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C8B73-247D-45A6-BA5D-C606B4F3F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327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BD50A-5F6F-45DC-B7AB-A389F835B1DC}" type="datetime1">
              <a:rPr lang="en-US" smtClean="0"/>
              <a:t>06/15/2023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C8B73-247D-45A6-BA5D-C606B4F3F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463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9ACF-E784-484E-A06F-A18651162182}" type="datetime1">
              <a:rPr lang="en-US" smtClean="0"/>
              <a:t>06/15/2023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C8B73-247D-45A6-BA5D-C606B4F3F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011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7EE0A-AF8F-44BE-89F8-BF59AA1901F9}" type="datetime1">
              <a:rPr lang="en-US" smtClean="0"/>
              <a:t>06/15/2023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C8B73-247D-45A6-BA5D-C606B4F3F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57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F9DA-37AC-4E27-94DB-6E2D1F700083}" type="datetime1">
              <a:rPr lang="en-US" smtClean="0"/>
              <a:t>06/15/2023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C8B73-247D-45A6-BA5D-C606B4F3F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434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01B6A-21FB-4AFE-B3A7-7DF89DFE2F16}" type="datetime1">
              <a:rPr lang="en-US" smtClean="0"/>
              <a:t>06/15/2023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C8B73-247D-45A6-BA5D-C606B4F3F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807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C951C2-0239-49A7-A7A5-2682ACE9E485}" type="datetime1">
              <a:rPr lang="en-US" smtClean="0"/>
              <a:t>06/15/2023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C8B73-247D-45A6-BA5D-C606B4F3F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949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18.svg"/><Relationship Id="rId7" Type="http://schemas.openxmlformats.org/officeDocument/2006/relationships/diagramColors" Target="../diagrams/colors8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27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9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pic>
        <p:nvPicPr>
          <p:cNvPr id="5" name="Picture 4" descr="Light bulb over people discussing">
            <a:extLst>
              <a:ext uri="{FF2B5EF4-FFF2-40B4-BE49-F238E27FC236}">
                <a16:creationId xmlns:a16="http://schemas.microsoft.com/office/drawing/2014/main" id="{5481F80F-D15B-4C2E-96CE-1774A1CCE8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84" r="3" b="3"/>
          <a:stretch/>
        </p:blipFill>
        <p:spPr>
          <a:xfrm>
            <a:off x="20" y="655"/>
            <a:ext cx="6086455" cy="4468659"/>
          </a:xfrm>
          <a:prstGeom prst="rect">
            <a:avLst/>
          </a:prstGeom>
        </p:spPr>
      </p:pic>
      <p:sp>
        <p:nvSpPr>
          <p:cNvPr id="38" name="Rectangle 41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4466372"/>
            <a:ext cx="9143999" cy="2390128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FFC87AC-C919-4FE5-BAC3-39509E00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464543"/>
            <a:ext cx="6086474" cy="23919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D0659F6-0853-468D-B1B2-44FDBE98B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6951" y="4466372"/>
            <a:ext cx="9150948" cy="2390128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24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3" y="4466372"/>
            <a:ext cx="3061002" cy="2390128"/>
          </a:xfrm>
          <a:prstGeom prst="rect">
            <a:avLst/>
          </a:prstGeom>
          <a:gradFill>
            <a:gsLst>
              <a:gs pos="19000">
                <a:srgbClr val="000000">
                  <a:alpha val="62000"/>
                </a:srgbClr>
              </a:gs>
              <a:gs pos="100000">
                <a:schemeClr val="accent1">
                  <a:lumMod val="75000"/>
                  <a:alpha val="44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77ACDD7-882D-4B81-A213-84C82B96B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476" y="4486258"/>
            <a:ext cx="9145912" cy="1968154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5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D625ED14-F0D2-4FCA-87F3-4E3D2A03DF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4834054">
            <a:off x="4671871" y="2834156"/>
            <a:ext cx="3118759" cy="3479948"/>
          </a:xfrm>
          <a:custGeom>
            <a:avLst/>
            <a:gdLst>
              <a:gd name="connsiteX0" fmla="*/ 3118759 w 3118759"/>
              <a:gd name="connsiteY0" fmla="*/ 79510 h 4639931"/>
              <a:gd name="connsiteX1" fmla="*/ 1204940 w 3118759"/>
              <a:gd name="connsiteY1" fmla="*/ 4639931 h 4639931"/>
              <a:gd name="connsiteX2" fmla="*/ 1103495 w 3118759"/>
              <a:gd name="connsiteY2" fmla="*/ 4578302 h 4639931"/>
              <a:gd name="connsiteX3" fmla="*/ 0 w 3118759"/>
              <a:gd name="connsiteY3" fmla="*/ 2502877 h 4639931"/>
              <a:gd name="connsiteX4" fmla="*/ 2502877 w 3118759"/>
              <a:gd name="connsiteY4" fmla="*/ 0 h 4639931"/>
              <a:gd name="connsiteX5" fmla="*/ 3007294 w 3118759"/>
              <a:gd name="connsiteY5" fmla="*/ 50850 h 4639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18759" h="4639931">
                <a:moveTo>
                  <a:pt x="3118759" y="79510"/>
                </a:moveTo>
                <a:lnTo>
                  <a:pt x="1204940" y="4639931"/>
                </a:lnTo>
                <a:lnTo>
                  <a:pt x="1103495" y="4578302"/>
                </a:lnTo>
                <a:cubicBezTo>
                  <a:pt x="437725" y="4128517"/>
                  <a:pt x="0" y="3366815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2675665" y="0"/>
                  <a:pt x="2844363" y="17509"/>
                  <a:pt x="3007294" y="50850"/>
                </a:cubicBezTo>
                <a:close/>
              </a:path>
            </a:pathLst>
          </a:custGeom>
          <a:gradFill>
            <a:gsLst>
              <a:gs pos="31000">
                <a:schemeClr val="accent1">
                  <a:alpha val="0"/>
                </a:schemeClr>
              </a:gs>
              <a:gs pos="85000">
                <a:schemeClr val="accent1">
                  <a:alpha val="17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E4312E-8EC1-3844-930F-F02938DCE6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3763" y="5302733"/>
            <a:ext cx="7449519" cy="858742"/>
          </a:xfrm>
        </p:spPr>
        <p:txBody>
          <a:bodyPr anchor="ctr">
            <a:normAutofit fontScale="90000"/>
          </a:bodyPr>
          <a:lstStyle/>
          <a:p>
            <a:pPr algn="l"/>
            <a:r>
              <a:rPr lang="en-US" sz="3900" dirty="0">
                <a:solidFill>
                  <a:srgbClr val="FFFFFF"/>
                </a:solidFill>
              </a:rPr>
              <a:t>Entrepreneurship &amp; Small Business V.2</a:t>
            </a:r>
            <a:br>
              <a:rPr lang="en-US" sz="3900" dirty="0">
                <a:solidFill>
                  <a:srgbClr val="FFFFFF"/>
                </a:solidFill>
              </a:rPr>
            </a:br>
            <a:r>
              <a:rPr lang="en-US" sz="2700" dirty="0">
                <a:solidFill>
                  <a:srgbClr val="FFFFFF"/>
                </a:solidFill>
              </a:rPr>
              <a:t>Domain 1 </a:t>
            </a:r>
            <a:r>
              <a:rPr lang="en-US" sz="2700" dirty="0">
                <a:solidFill>
                  <a:schemeClr val="bg1"/>
                </a:solidFill>
              </a:rPr>
              <a:t>– Entrepreneurial and Small Business Concepts</a:t>
            </a:r>
            <a:br>
              <a:rPr lang="en-US" sz="4000" dirty="0"/>
            </a:br>
            <a:endParaRPr lang="en-US" sz="3900" dirty="0">
              <a:solidFill>
                <a:srgbClr val="FFFFFF"/>
              </a:solidFill>
            </a:endParaRPr>
          </a:p>
        </p:txBody>
      </p:sp>
      <p:pic>
        <p:nvPicPr>
          <p:cNvPr id="8" name="Picture 7" descr="A picture containing font, graphics, graphic design, logo&#10;&#10;Description automatically generated">
            <a:extLst>
              <a:ext uri="{FF2B5EF4-FFF2-40B4-BE49-F238E27FC236}">
                <a16:creationId xmlns:a16="http://schemas.microsoft.com/office/drawing/2014/main" id="{A9F44E9A-6D57-010B-B9B7-4160CE70C8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110" y="1125896"/>
            <a:ext cx="1898598" cy="253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049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ight Triangle 60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02C3AD-EE59-46CB-89E3-F0A3DEA98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930" y="1008993"/>
            <a:ext cx="6923558" cy="35420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0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Domain 1 – Lesson 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C0AFF-2EA1-4607-90C7-F44A8994F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930" y="4582814"/>
            <a:ext cx="5349252" cy="131265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Entrepreneurship and Small Business Ownership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33C7E5-B320-A552-5E18-094B6E23B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92875"/>
            <a:ext cx="3086100" cy="365125"/>
          </a:xfrm>
        </p:spPr>
        <p:txBody>
          <a:bodyPr/>
          <a:lstStyle/>
          <a:p>
            <a:r>
              <a:rPr lang="pt-BR" dirty="0"/>
              <a:t>L e a r n K e y </a:t>
            </a:r>
            <a:r>
              <a:rPr lang="pt-BR" sz="900" dirty="0"/>
              <a:t>© </a:t>
            </a:r>
            <a:r>
              <a:rPr lang="pt-BR" dirty="0"/>
              <a:t>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862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486646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359CCF-2164-C74E-B090-0E7FC1153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673" y="348865"/>
            <a:ext cx="7288583" cy="1576446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Legal Structure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ABE7E41-CBE4-29AE-8A79-1E7201044A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2461467"/>
              </p:ext>
            </p:extLst>
          </p:nvPr>
        </p:nvGraphicFramePr>
        <p:xfrm>
          <a:off x="483042" y="2615979"/>
          <a:ext cx="8195871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33553E-A9BF-6C1B-8246-BCEBEC7D4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48922" y="6480362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23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5409" y="1011045"/>
            <a:ext cx="3277394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61874D-617F-4478-889C-E6B8CD1D2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1112969"/>
            <a:ext cx="3204152" cy="416601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Management: CEO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7896" y="0"/>
            <a:ext cx="866357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971133" y="-1"/>
            <a:ext cx="130305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19805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05241-470A-4B4A-8F2D-358EF5FCA5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984325"/>
            <a:ext cx="3943349" cy="4889350"/>
          </a:xfrm>
        </p:spPr>
        <p:txBody>
          <a:bodyPr anchor="t">
            <a:normAutofit/>
          </a:bodyPr>
          <a:lstStyle/>
          <a:p>
            <a:r>
              <a:rPr lang="en-US" sz="2400" dirty="0"/>
              <a:t>Highest ranked</a:t>
            </a:r>
          </a:p>
          <a:p>
            <a:r>
              <a:rPr lang="en-US" sz="2400" dirty="0"/>
              <a:t>Responsible for business’s success</a:t>
            </a:r>
          </a:p>
          <a:p>
            <a:r>
              <a:rPr lang="en-US" sz="2400" dirty="0"/>
              <a:t>Makes major decisions for the company</a:t>
            </a:r>
          </a:p>
          <a:p>
            <a:r>
              <a:rPr lang="en-US" sz="2400" dirty="0"/>
              <a:t>Oversees operations and resources</a:t>
            </a:r>
          </a:p>
          <a:p>
            <a:r>
              <a:rPr lang="en-US" sz="2400" dirty="0"/>
              <a:t>Develops the company’s vision, strategy, and mission</a:t>
            </a:r>
          </a:p>
          <a:p>
            <a:r>
              <a:rPr lang="en-US" sz="2400" dirty="0"/>
              <a:t>Reports to the Board of Directors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161135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563731" y="5717905"/>
            <a:ext cx="1328706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99729" y="6258755"/>
            <a:ext cx="1174455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133C57-3979-24BC-4C68-682433B18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90657"/>
            <a:ext cx="3086100" cy="365125"/>
          </a:xfrm>
        </p:spPr>
        <p:txBody>
          <a:bodyPr/>
          <a:lstStyle/>
          <a:p>
            <a:r>
              <a:rPr lang="pt-BR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874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4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6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8086" y="0"/>
            <a:ext cx="5565913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104D84-91A6-4C1F-928B-2A944BADD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0349" y="609600"/>
            <a:ext cx="3105011" cy="1330839"/>
          </a:xfrm>
        </p:spPr>
        <p:txBody>
          <a:bodyPr>
            <a:normAutofit/>
          </a:bodyPr>
          <a:lstStyle/>
          <a:p>
            <a:r>
              <a:rPr lang="en-US" sz="3700"/>
              <a:t>Management: CFO</a:t>
            </a:r>
          </a:p>
        </p:txBody>
      </p:sp>
      <p:pic>
        <p:nvPicPr>
          <p:cNvPr id="16" name="Picture 15" descr="Calculator, pen, compass, money and a paper with graphs printed on it">
            <a:extLst>
              <a:ext uri="{FF2B5EF4-FFF2-40B4-BE49-F238E27FC236}">
                <a16:creationId xmlns:a16="http://schemas.microsoft.com/office/drawing/2014/main" id="{5FDCE82E-1BE8-58C1-8517-C910532BB4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975" r="25548" b="-1"/>
          <a:stretch/>
        </p:blipFill>
        <p:spPr>
          <a:xfrm>
            <a:off x="20" y="10"/>
            <a:ext cx="5176278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B7F279-DFAB-4F5A-B8E0-5C97BAD33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0348" y="2194102"/>
            <a:ext cx="3105010" cy="3908586"/>
          </a:xfrm>
        </p:spPr>
        <p:txBody>
          <a:bodyPr>
            <a:normAutofit/>
          </a:bodyPr>
          <a:lstStyle/>
          <a:p>
            <a:r>
              <a:rPr lang="en-US" sz="1700" dirty="0"/>
              <a:t>In charge of the company’s finances</a:t>
            </a:r>
          </a:p>
          <a:p>
            <a:r>
              <a:rPr lang="en-US" sz="1700" dirty="0"/>
              <a:t>Manages and plans cash flow</a:t>
            </a:r>
          </a:p>
          <a:p>
            <a:r>
              <a:rPr lang="en-US" sz="1700" dirty="0"/>
              <a:t>Creates budgets</a:t>
            </a:r>
          </a:p>
          <a:p>
            <a:r>
              <a:rPr lang="en-US" sz="1700" dirty="0"/>
              <a:t>Forecasts whether the company will meet the set budget requirements or not</a:t>
            </a:r>
          </a:p>
          <a:p>
            <a:r>
              <a:rPr lang="en-US" sz="1700" dirty="0"/>
              <a:t>Negotiates all financial matters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F93210-2F3D-3AF2-DDE3-86A8A217C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880" y="6492875"/>
            <a:ext cx="3086100" cy="365125"/>
          </a:xfrm>
        </p:spPr>
        <p:txBody>
          <a:bodyPr/>
          <a:lstStyle/>
          <a:p>
            <a:r>
              <a:rPr lang="pt-BR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105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1946" y="148929"/>
            <a:ext cx="4920107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89B8AE-4C33-407F-8FEB-983D99324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273" y="1380754"/>
            <a:ext cx="4171453" cy="25135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Management: COO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9B3DFC-A339-4036-AA36-02A11E7FD7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273" y="4076802"/>
            <a:ext cx="4171453" cy="153458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Oversees the business’s day-to-day operations and administrative functions</a:t>
            </a:r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1870589" y="6170"/>
            <a:ext cx="5112196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50746" y="5310973"/>
            <a:ext cx="529461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74AAE1-A575-4542-49CA-30E43233D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5614" y="6480435"/>
            <a:ext cx="3086100" cy="365125"/>
          </a:xfrm>
        </p:spPr>
        <p:txBody>
          <a:bodyPr/>
          <a:lstStyle/>
          <a:p>
            <a:r>
              <a:rPr lang="pt-BR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261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4" name="Rectangle 6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A6990C-95B7-9B40-AE9B-2F55C97BF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325369"/>
            <a:ext cx="3276451" cy="1956841"/>
          </a:xfrm>
        </p:spPr>
        <p:txBody>
          <a:bodyPr anchor="b">
            <a:normAutofit/>
          </a:bodyPr>
          <a:lstStyle/>
          <a:p>
            <a:r>
              <a:rPr lang="en-US" sz="4000" dirty="0"/>
              <a:t>Compensation</a:t>
            </a:r>
          </a:p>
        </p:txBody>
      </p:sp>
      <p:sp>
        <p:nvSpPr>
          <p:cNvPr id="6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  <a:gd name="connsiteX0" fmla="*/ 0 w 2606040"/>
              <a:gd name="connsiteY0" fmla="*/ 0 h 18288"/>
              <a:gd name="connsiteX1" fmla="*/ 599389 w 2606040"/>
              <a:gd name="connsiteY1" fmla="*/ 0 h 18288"/>
              <a:gd name="connsiteX2" fmla="*/ 1303020 w 2606040"/>
              <a:gd name="connsiteY2" fmla="*/ 0 h 18288"/>
              <a:gd name="connsiteX3" fmla="*/ 1876349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80590 w 2606040"/>
              <a:gd name="connsiteY6" fmla="*/ 18288 h 18288"/>
              <a:gd name="connsiteX7" fmla="*/ 1276960 w 2606040"/>
              <a:gd name="connsiteY7" fmla="*/ 18288 h 18288"/>
              <a:gd name="connsiteX8" fmla="*/ 65151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11079" y="-22080"/>
                  <a:pt x="479378" y="-26537"/>
                  <a:pt x="625450" y="0"/>
                </a:cubicBezTo>
                <a:cubicBezTo>
                  <a:pt x="925937" y="-4758"/>
                  <a:pt x="973176" y="15739"/>
                  <a:pt x="1224839" y="0"/>
                </a:cubicBezTo>
                <a:cubicBezTo>
                  <a:pt x="1479663" y="-11328"/>
                  <a:pt x="1566636" y="18697"/>
                  <a:pt x="1824228" y="0"/>
                </a:cubicBezTo>
                <a:cubicBezTo>
                  <a:pt x="2086799" y="-72665"/>
                  <a:pt x="2306223" y="-891"/>
                  <a:pt x="2606040" y="0"/>
                </a:cubicBezTo>
                <a:cubicBezTo>
                  <a:pt x="2606645" y="4461"/>
                  <a:pt x="2607031" y="13181"/>
                  <a:pt x="2606040" y="18288"/>
                </a:cubicBezTo>
                <a:cubicBezTo>
                  <a:pt x="2260204" y="29342"/>
                  <a:pt x="2175708" y="5614"/>
                  <a:pt x="1902409" y="18288"/>
                </a:cubicBezTo>
                <a:cubicBezTo>
                  <a:pt x="1638502" y="41064"/>
                  <a:pt x="1460923" y="-16269"/>
                  <a:pt x="1276960" y="18288"/>
                </a:cubicBezTo>
                <a:cubicBezTo>
                  <a:pt x="1057717" y="14361"/>
                  <a:pt x="867956" y="2320"/>
                  <a:pt x="677570" y="18288"/>
                </a:cubicBezTo>
                <a:cubicBezTo>
                  <a:pt x="457951" y="33373"/>
                  <a:pt x="189752" y="55388"/>
                  <a:pt x="0" y="18288"/>
                </a:cubicBezTo>
                <a:cubicBezTo>
                  <a:pt x="1586" y="13022"/>
                  <a:pt x="-95" y="4569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72759" y="3236"/>
                  <a:pt x="361166" y="-13413"/>
                  <a:pt x="599389" y="0"/>
                </a:cubicBezTo>
                <a:cubicBezTo>
                  <a:pt x="841226" y="37042"/>
                  <a:pt x="968991" y="14587"/>
                  <a:pt x="1303020" y="0"/>
                </a:cubicBezTo>
                <a:cubicBezTo>
                  <a:pt x="1643101" y="-7120"/>
                  <a:pt x="1717813" y="7213"/>
                  <a:pt x="1876349" y="0"/>
                </a:cubicBezTo>
                <a:cubicBezTo>
                  <a:pt x="2036762" y="-14138"/>
                  <a:pt x="2426397" y="-4451"/>
                  <a:pt x="2606040" y="0"/>
                </a:cubicBezTo>
                <a:cubicBezTo>
                  <a:pt x="2606314" y="8448"/>
                  <a:pt x="2606550" y="14527"/>
                  <a:pt x="2606040" y="18288"/>
                </a:cubicBezTo>
                <a:cubicBezTo>
                  <a:pt x="2344840" y="2643"/>
                  <a:pt x="2192043" y="7399"/>
                  <a:pt x="1980590" y="18288"/>
                </a:cubicBezTo>
                <a:cubicBezTo>
                  <a:pt x="1783984" y="-9745"/>
                  <a:pt x="1487673" y="45908"/>
                  <a:pt x="1276960" y="18288"/>
                </a:cubicBezTo>
                <a:cubicBezTo>
                  <a:pt x="1088134" y="-41257"/>
                  <a:pt x="877974" y="49968"/>
                  <a:pt x="651510" y="18288"/>
                </a:cubicBezTo>
                <a:cubicBezTo>
                  <a:pt x="430798" y="-27764"/>
                  <a:pt x="132889" y="-33467"/>
                  <a:pt x="0" y="18288"/>
                </a:cubicBezTo>
                <a:cubicBezTo>
                  <a:pt x="212" y="10845"/>
                  <a:pt x="-833" y="6193"/>
                  <a:pt x="0" y="0"/>
                </a:cubicBezTo>
                <a:close/>
              </a:path>
              <a:path w="2606040" h="18288" fill="none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27712" y="6878"/>
                  <a:pt x="971143" y="7084"/>
                  <a:pt x="1224839" y="0"/>
                </a:cubicBezTo>
                <a:cubicBezTo>
                  <a:pt x="1477775" y="-16815"/>
                  <a:pt x="1569904" y="19146"/>
                  <a:pt x="1824228" y="0"/>
                </a:cubicBezTo>
                <a:cubicBezTo>
                  <a:pt x="2055206" y="24867"/>
                  <a:pt x="2317192" y="-62872"/>
                  <a:pt x="2606040" y="0"/>
                </a:cubicBezTo>
                <a:cubicBezTo>
                  <a:pt x="2606166" y="3680"/>
                  <a:pt x="2606905" y="11461"/>
                  <a:pt x="2606040" y="18288"/>
                </a:cubicBezTo>
                <a:cubicBezTo>
                  <a:pt x="2234648" y="26976"/>
                  <a:pt x="2180202" y="-10361"/>
                  <a:pt x="1902409" y="18288"/>
                </a:cubicBezTo>
                <a:cubicBezTo>
                  <a:pt x="1635562" y="47194"/>
                  <a:pt x="1477339" y="4794"/>
                  <a:pt x="1276960" y="18288"/>
                </a:cubicBezTo>
                <a:cubicBezTo>
                  <a:pt x="1058094" y="66922"/>
                  <a:pt x="904206" y="-20636"/>
                  <a:pt x="677570" y="18288"/>
                </a:cubicBezTo>
                <a:cubicBezTo>
                  <a:pt x="485746" y="14713"/>
                  <a:pt x="195925" y="33005"/>
                  <a:pt x="0" y="18288"/>
                </a:cubicBezTo>
                <a:cubicBezTo>
                  <a:pt x="1168" y="12774"/>
                  <a:pt x="-229" y="374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custGeom>
                    <a:avLst/>
                    <a:gdLst>
                      <a:gd name="connsiteX0" fmla="*/ 0 w 2606040"/>
                      <a:gd name="connsiteY0" fmla="*/ 0 h 18288"/>
                      <a:gd name="connsiteX1" fmla="*/ 625450 w 2606040"/>
                      <a:gd name="connsiteY1" fmla="*/ 0 h 18288"/>
                      <a:gd name="connsiteX2" fmla="*/ 1224839 w 2606040"/>
                      <a:gd name="connsiteY2" fmla="*/ 0 h 18288"/>
                      <a:gd name="connsiteX3" fmla="*/ 1824228 w 2606040"/>
                      <a:gd name="connsiteY3" fmla="*/ 0 h 18288"/>
                      <a:gd name="connsiteX4" fmla="*/ 2606040 w 2606040"/>
                      <a:gd name="connsiteY4" fmla="*/ 0 h 18288"/>
                      <a:gd name="connsiteX5" fmla="*/ 2606040 w 2606040"/>
                      <a:gd name="connsiteY5" fmla="*/ 18288 h 18288"/>
                      <a:gd name="connsiteX6" fmla="*/ 1902409 w 2606040"/>
                      <a:gd name="connsiteY6" fmla="*/ 18288 h 18288"/>
                      <a:gd name="connsiteX7" fmla="*/ 1276960 w 2606040"/>
                      <a:gd name="connsiteY7" fmla="*/ 18288 h 18288"/>
                      <a:gd name="connsiteX8" fmla="*/ 677570 w 2606040"/>
                      <a:gd name="connsiteY8" fmla="*/ 18288 h 18288"/>
                      <a:gd name="connsiteX9" fmla="*/ 0 w 2606040"/>
                      <a:gd name="connsiteY9" fmla="*/ 18288 h 18288"/>
                      <a:gd name="connsiteX10" fmla="*/ 0 w 2606040"/>
                      <a:gd name="connsiteY10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6040" h="18288" fill="none" extrusionOk="0">
                        <a:moveTo>
                          <a:pt x="0" y="0"/>
                        </a:moveTo>
                        <a:cubicBezTo>
                          <a:pt x="266776" y="-600"/>
                          <a:pt x="322756" y="3201"/>
                          <a:pt x="625450" y="0"/>
                        </a:cubicBezTo>
                        <a:cubicBezTo>
                          <a:pt x="928144" y="-3201"/>
                          <a:pt x="968141" y="9269"/>
                          <a:pt x="1224839" y="0"/>
                        </a:cubicBezTo>
                        <a:cubicBezTo>
                          <a:pt x="1481537" y="-9269"/>
                          <a:pt x="1569059" y="21947"/>
                          <a:pt x="1824228" y="0"/>
                        </a:cubicBezTo>
                        <a:cubicBezTo>
                          <a:pt x="2079397" y="-21947"/>
                          <a:pt x="2326053" y="-10194"/>
                          <a:pt x="2606040" y="0"/>
                        </a:cubicBezTo>
                        <a:cubicBezTo>
                          <a:pt x="2605462" y="4771"/>
                          <a:pt x="2606793" y="12323"/>
                          <a:pt x="2606040" y="18288"/>
                        </a:cubicBezTo>
                        <a:cubicBezTo>
                          <a:pt x="2256758" y="31410"/>
                          <a:pt x="2173673" y="-12878"/>
                          <a:pt x="1902409" y="18288"/>
                        </a:cubicBezTo>
                        <a:cubicBezTo>
                          <a:pt x="1631145" y="49454"/>
                          <a:pt x="1461378" y="5466"/>
                          <a:pt x="1276960" y="18288"/>
                        </a:cubicBezTo>
                        <a:cubicBezTo>
                          <a:pt x="1092542" y="31110"/>
                          <a:pt x="890442" y="13213"/>
                          <a:pt x="677570" y="18288"/>
                        </a:cubicBezTo>
                        <a:cubicBezTo>
                          <a:pt x="464698" y="23364"/>
                          <a:pt x="187648" y="35837"/>
                          <a:pt x="0" y="18288"/>
                        </a:cubicBezTo>
                        <a:cubicBezTo>
                          <a:pt x="841" y="12879"/>
                          <a:pt x="-726" y="3977"/>
                          <a:pt x="0" y="0"/>
                        </a:cubicBezTo>
                        <a:close/>
                      </a:path>
                      <a:path w="2606040" h="18288" stroke="0" extrusionOk="0">
                        <a:moveTo>
                          <a:pt x="0" y="0"/>
                        </a:moveTo>
                        <a:cubicBezTo>
                          <a:pt x="197231" y="3803"/>
                          <a:pt x="358914" y="-9291"/>
                          <a:pt x="599389" y="0"/>
                        </a:cubicBezTo>
                        <a:cubicBezTo>
                          <a:pt x="839864" y="9291"/>
                          <a:pt x="979371" y="8509"/>
                          <a:pt x="1303020" y="0"/>
                        </a:cubicBezTo>
                        <a:cubicBezTo>
                          <a:pt x="1626669" y="-8509"/>
                          <a:pt x="1726300" y="7440"/>
                          <a:pt x="1876349" y="0"/>
                        </a:cubicBezTo>
                        <a:cubicBezTo>
                          <a:pt x="2026398" y="-7440"/>
                          <a:pt x="2430712" y="17957"/>
                          <a:pt x="2606040" y="0"/>
                        </a:cubicBezTo>
                        <a:cubicBezTo>
                          <a:pt x="2605426" y="8857"/>
                          <a:pt x="2606544" y="13619"/>
                          <a:pt x="2606040" y="18288"/>
                        </a:cubicBezTo>
                        <a:cubicBezTo>
                          <a:pt x="2393024" y="2241"/>
                          <a:pt x="2191161" y="39259"/>
                          <a:pt x="1980590" y="18288"/>
                        </a:cubicBezTo>
                        <a:cubicBezTo>
                          <a:pt x="1770019" y="-2683"/>
                          <a:pt x="1476440" y="36114"/>
                          <a:pt x="1276960" y="18288"/>
                        </a:cubicBezTo>
                        <a:cubicBezTo>
                          <a:pt x="1077480" y="463"/>
                          <a:pt x="880988" y="42125"/>
                          <a:pt x="651510" y="18288"/>
                        </a:cubicBezTo>
                        <a:cubicBezTo>
                          <a:pt x="422032" y="-5549"/>
                          <a:pt x="130744" y="-1947"/>
                          <a:pt x="0" y="18288"/>
                        </a:cubicBezTo>
                        <a:cubicBezTo>
                          <a:pt x="-487" y="10816"/>
                          <a:pt x="-839" y="605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3AAFF-26E8-9340-D5D5-D96142421B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60" y="2872899"/>
            <a:ext cx="3182691" cy="3320668"/>
          </a:xfrm>
        </p:spPr>
        <p:txBody>
          <a:bodyPr>
            <a:normAutofit/>
          </a:bodyPr>
          <a:lstStyle/>
          <a:p>
            <a:pPr lvl="0"/>
            <a:endParaRPr lang="en-US" sz="1900" b="1" dirty="0"/>
          </a:p>
          <a:p>
            <a:pPr lvl="0"/>
            <a:r>
              <a:rPr lang="en-US" sz="1900" b="1" dirty="0"/>
              <a:t>Equity: </a:t>
            </a:r>
            <a:r>
              <a:rPr lang="en-US" sz="1900" dirty="0"/>
              <a:t>Non-cash compensation </a:t>
            </a:r>
          </a:p>
          <a:p>
            <a:pPr lvl="0"/>
            <a:r>
              <a:rPr lang="en-US" sz="1900" b="1" dirty="0"/>
              <a:t>Hourly: </a:t>
            </a:r>
            <a:r>
              <a:rPr lang="en-US" sz="1900" dirty="0"/>
              <a:t>Set rate of pay for hours worked </a:t>
            </a:r>
          </a:p>
          <a:p>
            <a:pPr lvl="0"/>
            <a:r>
              <a:rPr lang="en-US" sz="1900" b="1" dirty="0"/>
              <a:t>Commission: </a:t>
            </a:r>
            <a:r>
              <a:rPr lang="en-US" sz="1900" dirty="0"/>
              <a:t>Usually found in sales roles </a:t>
            </a:r>
          </a:p>
          <a:p>
            <a:pPr lvl="0"/>
            <a:r>
              <a:rPr lang="en-US" sz="1900" b="1" dirty="0"/>
              <a:t>Salary: </a:t>
            </a:r>
            <a:r>
              <a:rPr lang="en-US" sz="1900" dirty="0"/>
              <a:t>Set amount of pay in a given period </a:t>
            </a:r>
            <a:br>
              <a:rPr lang="en-US" sz="1900" dirty="0"/>
            </a:br>
            <a:endParaRPr lang="en-US" sz="1900" dirty="0"/>
          </a:p>
        </p:txBody>
      </p:sp>
      <p:pic>
        <p:nvPicPr>
          <p:cNvPr id="59" name="Picture 45">
            <a:extLst>
              <a:ext uri="{FF2B5EF4-FFF2-40B4-BE49-F238E27FC236}">
                <a16:creationId xmlns:a16="http://schemas.microsoft.com/office/drawing/2014/main" id="{BC5D091C-4ABE-8C53-7DFC-27F265DFEA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6" r="34579" b="-1"/>
          <a:stretch/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9B0D23-084A-6433-6140-1BFB3E4E1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5614" y="6492865"/>
            <a:ext cx="3086100" cy="365125"/>
          </a:xfrm>
        </p:spPr>
        <p:txBody>
          <a:bodyPr/>
          <a:lstStyle/>
          <a:p>
            <a:r>
              <a:rPr lang="pt-BR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400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A73375-7609-CA4A-880D-5D23752E9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387151"/>
            <a:ext cx="8178799" cy="1135737"/>
          </a:xfrm>
        </p:spPr>
        <p:txBody>
          <a:bodyPr>
            <a:normAutofit/>
          </a:bodyPr>
          <a:lstStyle/>
          <a:p>
            <a:r>
              <a:rPr lang="en-US" sz="4000" dirty="0"/>
              <a:t>Employee Roles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08801" y="2200695"/>
            <a:ext cx="645368" cy="484026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00197" y="1502156"/>
            <a:ext cx="2532832" cy="954774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628518" y="5230015"/>
            <a:ext cx="2017580" cy="760545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60240" y="5789405"/>
            <a:ext cx="485578" cy="364184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49551B9-D035-0485-99F9-D8D6D7B894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8635236"/>
              </p:ext>
            </p:extLst>
          </p:nvPr>
        </p:nvGraphicFramePr>
        <p:xfrm>
          <a:off x="580471" y="1620159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590EB9-C2A2-41DD-7413-88180733B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92875"/>
            <a:ext cx="3086100" cy="365125"/>
          </a:xfrm>
        </p:spPr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517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D1E841-EC9B-4F9C-A1FE-24A70E3BA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Business Life Cycle</a:t>
            </a:r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B462D-A1B7-480F-ABEC-DF81C34CCF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r>
              <a:rPr lang="en-US" sz="2000"/>
              <a:t>The first stage is </a:t>
            </a:r>
            <a:r>
              <a:rPr lang="en-US" sz="2000" b="1"/>
              <a:t>existence</a:t>
            </a:r>
            <a:r>
              <a:rPr lang="en-US" sz="2000"/>
              <a:t>, when a business begins. </a:t>
            </a:r>
          </a:p>
          <a:p>
            <a:r>
              <a:rPr lang="en-US" sz="2000" b="1"/>
              <a:t>Survival stage</a:t>
            </a:r>
            <a:r>
              <a:rPr lang="en-US" sz="2000"/>
              <a:t>: income and customers begin to grow. </a:t>
            </a:r>
          </a:p>
          <a:p>
            <a:r>
              <a:rPr lang="en-US" sz="2000" b="1"/>
              <a:t>Success stage</a:t>
            </a:r>
            <a:r>
              <a:rPr lang="en-US" sz="2000"/>
              <a:t>:  economically healthy</a:t>
            </a:r>
          </a:p>
          <a:p>
            <a:r>
              <a:rPr lang="en-US" sz="2000" b="1"/>
              <a:t>Take-off stage: </a:t>
            </a:r>
            <a:r>
              <a:rPr lang="en-US" sz="2000"/>
              <a:t>an owner decides whether to continue growing the business or to sell the business. </a:t>
            </a:r>
          </a:p>
          <a:p>
            <a:r>
              <a:rPr lang="en-US" sz="2000" b="1"/>
              <a:t>Resource maturity stage:</a:t>
            </a:r>
            <a:r>
              <a:rPr lang="en-US" sz="2000"/>
              <a:t> the owner can separate financially and operationally from a business. </a:t>
            </a:r>
          </a:p>
          <a:p>
            <a:r>
              <a:rPr lang="en-US" sz="2000" b="1"/>
              <a:t>Pivot or persist </a:t>
            </a:r>
            <a:r>
              <a:rPr lang="en-US" sz="2000"/>
              <a:t>is next as an owner decides if they will continue to grow the business into a large company or pivot to a new project. </a:t>
            </a:r>
          </a:p>
          <a:p>
            <a:r>
              <a:rPr lang="en-US" sz="2000"/>
              <a:t>Finally, an owner may choose to sell their company in the </a:t>
            </a:r>
            <a:r>
              <a:rPr lang="en-US" sz="2000" b="1"/>
              <a:t>exit plan stage</a:t>
            </a:r>
            <a:r>
              <a:rPr lang="en-US" sz="2000"/>
              <a:t>.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748BD3BD-8EE8-2448-311B-5DF045D47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8874" y="6492875"/>
            <a:ext cx="304283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BR" dirty="0">
                <a:solidFill>
                  <a:srgbClr val="898989"/>
                </a:solidFill>
              </a:rPr>
              <a:t>L e a r n K e y © 2023 / 2024 - ESB</a:t>
            </a:r>
            <a:endParaRPr lang="en-US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145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3EA03F-55CE-4A37-9F3E-7B8025F13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325369"/>
            <a:ext cx="3276451" cy="1956841"/>
          </a:xfrm>
        </p:spPr>
        <p:txBody>
          <a:bodyPr anchor="b">
            <a:normAutofit/>
          </a:bodyPr>
          <a:lstStyle/>
          <a:p>
            <a:r>
              <a:rPr lang="en-US" sz="4300" dirty="0"/>
              <a:t>Design Thinking Process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  <a:gd name="connsiteX0" fmla="*/ 0 w 2606040"/>
              <a:gd name="connsiteY0" fmla="*/ 0 h 18288"/>
              <a:gd name="connsiteX1" fmla="*/ 599389 w 2606040"/>
              <a:gd name="connsiteY1" fmla="*/ 0 h 18288"/>
              <a:gd name="connsiteX2" fmla="*/ 1303020 w 2606040"/>
              <a:gd name="connsiteY2" fmla="*/ 0 h 18288"/>
              <a:gd name="connsiteX3" fmla="*/ 1876349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80590 w 2606040"/>
              <a:gd name="connsiteY6" fmla="*/ 18288 h 18288"/>
              <a:gd name="connsiteX7" fmla="*/ 1276960 w 2606040"/>
              <a:gd name="connsiteY7" fmla="*/ 18288 h 18288"/>
              <a:gd name="connsiteX8" fmla="*/ 65151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11079" y="-22080"/>
                  <a:pt x="479378" y="-26537"/>
                  <a:pt x="625450" y="0"/>
                </a:cubicBezTo>
                <a:cubicBezTo>
                  <a:pt x="925937" y="-4758"/>
                  <a:pt x="973176" y="15739"/>
                  <a:pt x="1224839" y="0"/>
                </a:cubicBezTo>
                <a:cubicBezTo>
                  <a:pt x="1479663" y="-11328"/>
                  <a:pt x="1566636" y="18697"/>
                  <a:pt x="1824228" y="0"/>
                </a:cubicBezTo>
                <a:cubicBezTo>
                  <a:pt x="2086799" y="-72665"/>
                  <a:pt x="2306223" y="-891"/>
                  <a:pt x="2606040" y="0"/>
                </a:cubicBezTo>
                <a:cubicBezTo>
                  <a:pt x="2606645" y="4461"/>
                  <a:pt x="2607031" y="13181"/>
                  <a:pt x="2606040" y="18288"/>
                </a:cubicBezTo>
                <a:cubicBezTo>
                  <a:pt x="2260204" y="29342"/>
                  <a:pt x="2175708" y="5614"/>
                  <a:pt x="1902409" y="18288"/>
                </a:cubicBezTo>
                <a:cubicBezTo>
                  <a:pt x="1638502" y="41064"/>
                  <a:pt x="1460923" y="-16269"/>
                  <a:pt x="1276960" y="18288"/>
                </a:cubicBezTo>
                <a:cubicBezTo>
                  <a:pt x="1057717" y="14361"/>
                  <a:pt x="867956" y="2320"/>
                  <a:pt x="677570" y="18288"/>
                </a:cubicBezTo>
                <a:cubicBezTo>
                  <a:pt x="457951" y="33373"/>
                  <a:pt x="189752" y="55388"/>
                  <a:pt x="0" y="18288"/>
                </a:cubicBezTo>
                <a:cubicBezTo>
                  <a:pt x="1586" y="13022"/>
                  <a:pt x="-95" y="4569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72759" y="3236"/>
                  <a:pt x="361166" y="-13413"/>
                  <a:pt x="599389" y="0"/>
                </a:cubicBezTo>
                <a:cubicBezTo>
                  <a:pt x="841226" y="37042"/>
                  <a:pt x="968991" y="14587"/>
                  <a:pt x="1303020" y="0"/>
                </a:cubicBezTo>
                <a:cubicBezTo>
                  <a:pt x="1643101" y="-7120"/>
                  <a:pt x="1717813" y="7213"/>
                  <a:pt x="1876349" y="0"/>
                </a:cubicBezTo>
                <a:cubicBezTo>
                  <a:pt x="2036762" y="-14138"/>
                  <a:pt x="2426397" y="-4451"/>
                  <a:pt x="2606040" y="0"/>
                </a:cubicBezTo>
                <a:cubicBezTo>
                  <a:pt x="2606314" y="8448"/>
                  <a:pt x="2606550" y="14527"/>
                  <a:pt x="2606040" y="18288"/>
                </a:cubicBezTo>
                <a:cubicBezTo>
                  <a:pt x="2344840" y="2643"/>
                  <a:pt x="2192043" y="7399"/>
                  <a:pt x="1980590" y="18288"/>
                </a:cubicBezTo>
                <a:cubicBezTo>
                  <a:pt x="1783984" y="-9745"/>
                  <a:pt x="1487673" y="45908"/>
                  <a:pt x="1276960" y="18288"/>
                </a:cubicBezTo>
                <a:cubicBezTo>
                  <a:pt x="1088134" y="-41257"/>
                  <a:pt x="877974" y="49968"/>
                  <a:pt x="651510" y="18288"/>
                </a:cubicBezTo>
                <a:cubicBezTo>
                  <a:pt x="430798" y="-27764"/>
                  <a:pt x="132889" y="-33467"/>
                  <a:pt x="0" y="18288"/>
                </a:cubicBezTo>
                <a:cubicBezTo>
                  <a:pt x="212" y="10845"/>
                  <a:pt x="-833" y="6193"/>
                  <a:pt x="0" y="0"/>
                </a:cubicBezTo>
                <a:close/>
              </a:path>
              <a:path w="2606040" h="18288" fill="none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27712" y="6878"/>
                  <a:pt x="971143" y="7084"/>
                  <a:pt x="1224839" y="0"/>
                </a:cubicBezTo>
                <a:cubicBezTo>
                  <a:pt x="1477775" y="-16815"/>
                  <a:pt x="1569904" y="19146"/>
                  <a:pt x="1824228" y="0"/>
                </a:cubicBezTo>
                <a:cubicBezTo>
                  <a:pt x="2055206" y="24867"/>
                  <a:pt x="2317192" y="-62872"/>
                  <a:pt x="2606040" y="0"/>
                </a:cubicBezTo>
                <a:cubicBezTo>
                  <a:pt x="2606166" y="3680"/>
                  <a:pt x="2606905" y="11461"/>
                  <a:pt x="2606040" y="18288"/>
                </a:cubicBezTo>
                <a:cubicBezTo>
                  <a:pt x="2234648" y="26976"/>
                  <a:pt x="2180202" y="-10361"/>
                  <a:pt x="1902409" y="18288"/>
                </a:cubicBezTo>
                <a:cubicBezTo>
                  <a:pt x="1635562" y="47194"/>
                  <a:pt x="1477339" y="4794"/>
                  <a:pt x="1276960" y="18288"/>
                </a:cubicBezTo>
                <a:cubicBezTo>
                  <a:pt x="1058094" y="66922"/>
                  <a:pt x="904206" y="-20636"/>
                  <a:pt x="677570" y="18288"/>
                </a:cubicBezTo>
                <a:cubicBezTo>
                  <a:pt x="485746" y="14713"/>
                  <a:pt x="195925" y="33005"/>
                  <a:pt x="0" y="18288"/>
                </a:cubicBezTo>
                <a:cubicBezTo>
                  <a:pt x="1168" y="12774"/>
                  <a:pt x="-229" y="374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custGeom>
                    <a:avLst/>
                    <a:gdLst>
                      <a:gd name="connsiteX0" fmla="*/ 0 w 2606040"/>
                      <a:gd name="connsiteY0" fmla="*/ 0 h 18288"/>
                      <a:gd name="connsiteX1" fmla="*/ 625450 w 2606040"/>
                      <a:gd name="connsiteY1" fmla="*/ 0 h 18288"/>
                      <a:gd name="connsiteX2" fmla="*/ 1224839 w 2606040"/>
                      <a:gd name="connsiteY2" fmla="*/ 0 h 18288"/>
                      <a:gd name="connsiteX3" fmla="*/ 1824228 w 2606040"/>
                      <a:gd name="connsiteY3" fmla="*/ 0 h 18288"/>
                      <a:gd name="connsiteX4" fmla="*/ 2606040 w 2606040"/>
                      <a:gd name="connsiteY4" fmla="*/ 0 h 18288"/>
                      <a:gd name="connsiteX5" fmla="*/ 2606040 w 2606040"/>
                      <a:gd name="connsiteY5" fmla="*/ 18288 h 18288"/>
                      <a:gd name="connsiteX6" fmla="*/ 1902409 w 2606040"/>
                      <a:gd name="connsiteY6" fmla="*/ 18288 h 18288"/>
                      <a:gd name="connsiteX7" fmla="*/ 1276960 w 2606040"/>
                      <a:gd name="connsiteY7" fmla="*/ 18288 h 18288"/>
                      <a:gd name="connsiteX8" fmla="*/ 677570 w 2606040"/>
                      <a:gd name="connsiteY8" fmla="*/ 18288 h 18288"/>
                      <a:gd name="connsiteX9" fmla="*/ 0 w 2606040"/>
                      <a:gd name="connsiteY9" fmla="*/ 18288 h 18288"/>
                      <a:gd name="connsiteX10" fmla="*/ 0 w 2606040"/>
                      <a:gd name="connsiteY10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6040" h="18288" fill="none" extrusionOk="0">
                        <a:moveTo>
                          <a:pt x="0" y="0"/>
                        </a:moveTo>
                        <a:cubicBezTo>
                          <a:pt x="266776" y="-600"/>
                          <a:pt x="322756" y="3201"/>
                          <a:pt x="625450" y="0"/>
                        </a:cubicBezTo>
                        <a:cubicBezTo>
                          <a:pt x="928144" y="-3201"/>
                          <a:pt x="968141" y="9269"/>
                          <a:pt x="1224839" y="0"/>
                        </a:cubicBezTo>
                        <a:cubicBezTo>
                          <a:pt x="1481537" y="-9269"/>
                          <a:pt x="1569059" y="21947"/>
                          <a:pt x="1824228" y="0"/>
                        </a:cubicBezTo>
                        <a:cubicBezTo>
                          <a:pt x="2079397" y="-21947"/>
                          <a:pt x="2326053" y="-10194"/>
                          <a:pt x="2606040" y="0"/>
                        </a:cubicBezTo>
                        <a:cubicBezTo>
                          <a:pt x="2605462" y="4771"/>
                          <a:pt x="2606793" y="12323"/>
                          <a:pt x="2606040" y="18288"/>
                        </a:cubicBezTo>
                        <a:cubicBezTo>
                          <a:pt x="2256758" y="31410"/>
                          <a:pt x="2173673" y="-12878"/>
                          <a:pt x="1902409" y="18288"/>
                        </a:cubicBezTo>
                        <a:cubicBezTo>
                          <a:pt x="1631145" y="49454"/>
                          <a:pt x="1461378" y="5466"/>
                          <a:pt x="1276960" y="18288"/>
                        </a:cubicBezTo>
                        <a:cubicBezTo>
                          <a:pt x="1092542" y="31110"/>
                          <a:pt x="890442" y="13213"/>
                          <a:pt x="677570" y="18288"/>
                        </a:cubicBezTo>
                        <a:cubicBezTo>
                          <a:pt x="464698" y="23364"/>
                          <a:pt x="187648" y="35837"/>
                          <a:pt x="0" y="18288"/>
                        </a:cubicBezTo>
                        <a:cubicBezTo>
                          <a:pt x="841" y="12879"/>
                          <a:pt x="-726" y="3977"/>
                          <a:pt x="0" y="0"/>
                        </a:cubicBezTo>
                        <a:close/>
                      </a:path>
                      <a:path w="2606040" h="18288" stroke="0" extrusionOk="0">
                        <a:moveTo>
                          <a:pt x="0" y="0"/>
                        </a:moveTo>
                        <a:cubicBezTo>
                          <a:pt x="197231" y="3803"/>
                          <a:pt x="358914" y="-9291"/>
                          <a:pt x="599389" y="0"/>
                        </a:cubicBezTo>
                        <a:cubicBezTo>
                          <a:pt x="839864" y="9291"/>
                          <a:pt x="979371" y="8509"/>
                          <a:pt x="1303020" y="0"/>
                        </a:cubicBezTo>
                        <a:cubicBezTo>
                          <a:pt x="1626669" y="-8509"/>
                          <a:pt x="1726300" y="7440"/>
                          <a:pt x="1876349" y="0"/>
                        </a:cubicBezTo>
                        <a:cubicBezTo>
                          <a:pt x="2026398" y="-7440"/>
                          <a:pt x="2430712" y="17957"/>
                          <a:pt x="2606040" y="0"/>
                        </a:cubicBezTo>
                        <a:cubicBezTo>
                          <a:pt x="2605426" y="8857"/>
                          <a:pt x="2606544" y="13619"/>
                          <a:pt x="2606040" y="18288"/>
                        </a:cubicBezTo>
                        <a:cubicBezTo>
                          <a:pt x="2393024" y="2241"/>
                          <a:pt x="2191161" y="39259"/>
                          <a:pt x="1980590" y="18288"/>
                        </a:cubicBezTo>
                        <a:cubicBezTo>
                          <a:pt x="1770019" y="-2683"/>
                          <a:pt x="1476440" y="36114"/>
                          <a:pt x="1276960" y="18288"/>
                        </a:cubicBezTo>
                        <a:cubicBezTo>
                          <a:pt x="1077480" y="463"/>
                          <a:pt x="880988" y="42125"/>
                          <a:pt x="651510" y="18288"/>
                        </a:cubicBezTo>
                        <a:cubicBezTo>
                          <a:pt x="422032" y="-5549"/>
                          <a:pt x="130744" y="-1947"/>
                          <a:pt x="0" y="18288"/>
                        </a:cubicBezTo>
                        <a:cubicBezTo>
                          <a:pt x="-487" y="10816"/>
                          <a:pt x="-839" y="605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27A6E-C35E-41FB-BF1C-0C0A4FC34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60" y="2872899"/>
            <a:ext cx="3182691" cy="3320668"/>
          </a:xfrm>
        </p:spPr>
        <p:txBody>
          <a:bodyPr>
            <a:normAutofit/>
          </a:bodyPr>
          <a:lstStyle/>
          <a:p>
            <a:r>
              <a:rPr lang="en-US" sz="1900" b="1" dirty="0"/>
              <a:t>Empathize: </a:t>
            </a:r>
            <a:r>
              <a:rPr lang="en-US" sz="1900" dirty="0"/>
              <a:t>Identify needs of customer</a:t>
            </a:r>
          </a:p>
          <a:p>
            <a:r>
              <a:rPr lang="en-US" sz="1900" b="1" dirty="0"/>
              <a:t>Define: </a:t>
            </a:r>
            <a:r>
              <a:rPr lang="en-US" sz="1900" dirty="0"/>
              <a:t>Identify &amp; define problems</a:t>
            </a:r>
          </a:p>
          <a:p>
            <a:r>
              <a:rPr lang="en-US" sz="1900" b="1" dirty="0"/>
              <a:t>Ideate: </a:t>
            </a:r>
            <a:r>
              <a:rPr lang="en-US" sz="1900" dirty="0"/>
              <a:t>Create solutions</a:t>
            </a:r>
          </a:p>
          <a:p>
            <a:r>
              <a:rPr lang="en-US" sz="1900" b="1" dirty="0"/>
              <a:t>Prototype</a:t>
            </a:r>
            <a:r>
              <a:rPr lang="en-US" sz="1900" dirty="0"/>
              <a:t>: </a:t>
            </a:r>
          </a:p>
          <a:p>
            <a:r>
              <a:rPr lang="en-US" sz="1900" dirty="0"/>
              <a:t>and </a:t>
            </a:r>
            <a:r>
              <a:rPr lang="en-US" sz="1900" b="1" dirty="0"/>
              <a:t>Test.</a:t>
            </a:r>
          </a:p>
        </p:txBody>
      </p:sp>
      <p:pic>
        <p:nvPicPr>
          <p:cNvPr id="5" name="Picture 4" descr="People at the meeting desk">
            <a:extLst>
              <a:ext uri="{FF2B5EF4-FFF2-40B4-BE49-F238E27FC236}">
                <a16:creationId xmlns:a16="http://schemas.microsoft.com/office/drawing/2014/main" id="{C0634F62-D1CC-44B4-EB74-F1AC457C47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141" r="33544"/>
          <a:stretch/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8843A2-CD15-9C43-A4E8-735B92B15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5614" y="6492865"/>
            <a:ext cx="3086100" cy="365125"/>
          </a:xfrm>
        </p:spPr>
        <p:txBody>
          <a:bodyPr/>
          <a:lstStyle/>
          <a:p>
            <a:r>
              <a:rPr lang="pt-BR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3232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Triangle 30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AE4B92-413E-D942-AC2E-E4AE6A0FD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930" y="1008993"/>
            <a:ext cx="6923558" cy="35420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0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Domain 1 Lesson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75C61D-3A50-E748-B369-9D0E0D7693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930" y="4582814"/>
            <a:ext cx="5349252" cy="1312657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Skills of a Successful Entrepreneur, Potential Business Opportunities, Business Plan Elements, and Intellectual Property Concepts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2CE489-8726-4C4A-95B6-142C754BF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78156"/>
            <a:ext cx="3086100" cy="365125"/>
          </a:xfrm>
        </p:spPr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484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3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3477F0-16B4-4985-BA87-71D43229E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2700">
                <a:solidFill>
                  <a:srgbClr val="FFFFFF"/>
                </a:solidFill>
              </a:rPr>
              <a:t>Characteristics of an Entrepreneur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5C79652-2560-0EFF-3385-BD83863EF2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542405"/>
              </p:ext>
            </p:extLst>
          </p:nvPr>
        </p:nvGraphicFramePr>
        <p:xfrm>
          <a:off x="3436295" y="649480"/>
          <a:ext cx="5448913" cy="55460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5EC0DA9-DBB7-46FE-D4DE-DBB891338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5614" y="6479882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488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1827F9-924C-41B2-8699-3D8787EA2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2800" dirty="0">
                <a:solidFill>
                  <a:srgbClr val="FFFFFF"/>
                </a:solidFill>
              </a:rPr>
              <a:t>Characteristics</a:t>
            </a:r>
            <a:r>
              <a:rPr lang="en-US" sz="2400" dirty="0">
                <a:solidFill>
                  <a:srgbClr val="FFFFFF"/>
                </a:solidFill>
              </a:rPr>
              <a:t> of an Entrepreneur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6403528-02E6-7448-1724-50E02D78FE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1860018"/>
              </p:ext>
            </p:extLst>
          </p:nvPr>
        </p:nvGraphicFramePr>
        <p:xfrm>
          <a:off x="3436296" y="649480"/>
          <a:ext cx="5357664" cy="55460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C4C5D8-4C61-7171-C3C0-6BAB3BDE2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5614" y="6503013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298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509D054-CFCD-4EBD-A8A9-4D360BE55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4072" y="629268"/>
            <a:ext cx="4939868" cy="1286160"/>
          </a:xfrm>
        </p:spPr>
        <p:txBody>
          <a:bodyPr anchor="b">
            <a:normAutofit/>
          </a:bodyPr>
          <a:lstStyle/>
          <a:p>
            <a:r>
              <a:rPr lang="en-US" sz="4100"/>
              <a:t>Business Opportunity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72A9EC4-D155-4B54-A061-99CBBD10A8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4073" y="2438400"/>
            <a:ext cx="4939867" cy="3785419"/>
          </a:xfrm>
        </p:spPr>
        <p:txBody>
          <a:bodyPr>
            <a:normAutofit/>
          </a:bodyPr>
          <a:lstStyle/>
          <a:p>
            <a:r>
              <a:rPr lang="en-US" sz="1600" dirty="0"/>
              <a:t>An investment that lets a buyer start a business</a:t>
            </a:r>
          </a:p>
          <a:p>
            <a:r>
              <a:rPr lang="en-US" sz="1600" dirty="0"/>
              <a:t>Selling and leasing a product, service, or piece of equipment that allows the buyer to start a business</a:t>
            </a:r>
          </a:p>
          <a:p>
            <a:r>
              <a:rPr lang="en-US" sz="1600" dirty="0"/>
              <a:t>Initial buyer fee is at least $500</a:t>
            </a:r>
          </a:p>
          <a:p>
            <a:r>
              <a:rPr lang="en-US" sz="1600" dirty="0"/>
              <a:t>Seller is required to help the buyer find an ideal location for the business</a:t>
            </a:r>
          </a:p>
          <a:p>
            <a:r>
              <a:rPr lang="en-US" sz="1600" dirty="0"/>
              <a:t>Seller guarantees that the income is equal to or more than the buyer’s price when the product is resold</a:t>
            </a:r>
          </a:p>
          <a:p>
            <a:r>
              <a:rPr lang="en-US" sz="1600" dirty="0"/>
              <a:t>If the product cannot be resold, the original seller agrees to buy the product back</a:t>
            </a:r>
          </a:p>
          <a:p>
            <a:r>
              <a:rPr lang="en-US" sz="1600" dirty="0"/>
              <a:t>The buyer agrees to buy any products or services that the seller develops</a:t>
            </a:r>
          </a:p>
        </p:txBody>
      </p:sp>
      <p:pic>
        <p:nvPicPr>
          <p:cNvPr id="7" name="Picture 6" descr="Desk with productivity items">
            <a:extLst>
              <a:ext uri="{FF2B5EF4-FFF2-40B4-BE49-F238E27FC236}">
                <a16:creationId xmlns:a16="http://schemas.microsoft.com/office/drawing/2014/main" id="{CC9A2AA7-F37A-585C-93A1-4996EC407A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705" r="25455" b="-1"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 w="19050">
            <a:solidFill>
              <a:srgbClr val="EE80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6D9BE6A-F3EB-3BDF-ED48-DD1091E57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880" y="6492875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882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9A0915-0B6C-48BE-8E80-4D9123669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2394" y="489507"/>
            <a:ext cx="2318706" cy="1655483"/>
          </a:xfrm>
        </p:spPr>
        <p:txBody>
          <a:bodyPr anchor="b">
            <a:normAutofit/>
          </a:bodyPr>
          <a:lstStyle/>
          <a:p>
            <a:r>
              <a:rPr lang="en-US" sz="4000" dirty="0"/>
              <a:t>Franchise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7C0370-4A0F-192F-5CC5-8FE8C74185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308" r="34266" b="-1"/>
          <a:stretch/>
        </p:blipFill>
        <p:spPr>
          <a:xfrm>
            <a:off x="20" y="431"/>
            <a:ext cx="6086455" cy="640831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197EED-C349-4533-84C0-D533F6167B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2394" y="2418408"/>
            <a:ext cx="2207110" cy="3540265"/>
          </a:xfrm>
        </p:spPr>
        <p:txBody>
          <a:bodyPr>
            <a:normAutofit/>
          </a:bodyPr>
          <a:lstStyle/>
          <a:p>
            <a:r>
              <a:rPr lang="en-US" sz="1600" dirty="0"/>
              <a:t>Buyers agree to buy and sell the products developed by the seller or owner of the franchise</a:t>
            </a:r>
          </a:p>
          <a:p>
            <a:r>
              <a:rPr lang="en-US" sz="1600" dirty="0"/>
              <a:t>Strict stipulations on where a franchise can be opened</a:t>
            </a:r>
          </a:p>
          <a:p>
            <a:r>
              <a:rPr lang="en-US" sz="1600" dirty="0"/>
              <a:t>Higher start-up costs</a:t>
            </a:r>
          </a:p>
          <a:p>
            <a:r>
              <a:rPr lang="en-US" sz="1600" dirty="0"/>
              <a:t>Offer ongoing support and training</a:t>
            </a:r>
          </a:p>
          <a:p>
            <a:r>
              <a:rPr lang="en-US" sz="1600" dirty="0"/>
              <a:t>Lower risk to start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8741"/>
            <a:ext cx="9143997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6408742"/>
            <a:ext cx="6086475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F44D09-5D32-9E4A-6F7A-F82E3CA96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72185" y="6492875"/>
            <a:ext cx="3086100" cy="365125"/>
          </a:xfrm>
        </p:spPr>
        <p:txBody>
          <a:bodyPr/>
          <a:lstStyle/>
          <a:p>
            <a:r>
              <a:rPr lang="pt-BR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087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aper people pyramid">
            <a:extLst>
              <a:ext uri="{FF2B5EF4-FFF2-40B4-BE49-F238E27FC236}">
                <a16:creationId xmlns:a16="http://schemas.microsoft.com/office/drawing/2014/main" id="{96E6D034-E6EE-2D52-0CA6-DA1529757D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" r="20280"/>
          <a:stretch/>
        </p:blipFill>
        <p:spPr>
          <a:xfrm>
            <a:off x="1891767" y="10"/>
            <a:ext cx="7252231" cy="685799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42696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F22556-ABBE-4559-BD38-C74EA50DF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2866641" cy="1899912"/>
          </a:xfrm>
        </p:spPr>
        <p:txBody>
          <a:bodyPr>
            <a:normAutofit/>
          </a:bodyPr>
          <a:lstStyle/>
          <a:p>
            <a:r>
              <a:rPr lang="en-US" sz="3500"/>
              <a:t>Network Marketing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1578CD-C378-079B-3229-E2148460A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11600" y="6492865"/>
            <a:ext cx="30861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BR">
                <a:solidFill>
                  <a:srgbClr val="FFFFFF"/>
                </a:solidFill>
              </a:rPr>
              <a:t>L e a r n K e y © 2023 / 2024 - ESB</a:t>
            </a:r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223273B-2F15-BFCC-8482-3F9CE4358F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4818767"/>
              </p:ext>
            </p:extLst>
          </p:nvPr>
        </p:nvGraphicFramePr>
        <p:xfrm>
          <a:off x="628650" y="2434201"/>
          <a:ext cx="2866641" cy="3742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668583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3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DEE00A-E58E-4CF8-B288-EAFFC50DF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256032"/>
            <a:ext cx="7879842" cy="1014984"/>
          </a:xfrm>
        </p:spPr>
        <p:txBody>
          <a:bodyPr anchor="b">
            <a:normAutofit/>
          </a:bodyPr>
          <a:lstStyle/>
          <a:p>
            <a:r>
              <a:rPr lang="en-US" dirty="0"/>
              <a:t>Licensing</a:t>
            </a:r>
          </a:p>
        </p:txBody>
      </p:sp>
      <p:sp>
        <p:nvSpPr>
          <p:cNvPr id="20" name="Rectangle 15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464" y="1634502"/>
            <a:ext cx="783869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30936" y="1538176"/>
            <a:ext cx="1405092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DCD8A7B-1AFF-39CB-CFEB-E4CD345196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4784283"/>
              </p:ext>
            </p:extLst>
          </p:nvPr>
        </p:nvGraphicFramePr>
        <p:xfrm>
          <a:off x="628650" y="1926266"/>
          <a:ext cx="78867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B7E3C5-F1BB-D959-CEBC-AFD65838D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92056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321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Graph on document with pen">
            <a:extLst>
              <a:ext uri="{FF2B5EF4-FFF2-40B4-BE49-F238E27FC236}">
                <a16:creationId xmlns:a16="http://schemas.microsoft.com/office/drawing/2014/main" id="{F08E5717-5610-2A2E-D43A-7079B1A0A2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7" r="9205" b="-1"/>
          <a:stretch/>
        </p:blipFill>
        <p:spPr>
          <a:xfrm>
            <a:off x="1889483" y="10"/>
            <a:ext cx="7252231" cy="6857990"/>
          </a:xfrm>
          <a:prstGeom prst="rect">
            <a:avLst/>
          </a:prstGeom>
        </p:spPr>
      </p:pic>
      <p:sp>
        <p:nvSpPr>
          <p:cNvPr id="40" name="Rectangle 3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42696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EFCF-0119-2A47-A631-A5B62DFFB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3494776" cy="1899912"/>
          </a:xfrm>
        </p:spPr>
        <p:txBody>
          <a:bodyPr>
            <a:normAutofit/>
          </a:bodyPr>
          <a:lstStyle/>
          <a:p>
            <a:r>
              <a:rPr lang="en-US" dirty="0"/>
              <a:t>Common Risks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B9181-DEBF-7B4D-8AA2-16B07A731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434201"/>
            <a:ext cx="2866641" cy="3742762"/>
          </a:xfrm>
        </p:spPr>
        <p:txBody>
          <a:bodyPr>
            <a:normAutofit/>
          </a:bodyPr>
          <a:lstStyle/>
          <a:p>
            <a:r>
              <a:rPr lang="en-US" sz="1700" dirty="0">
                <a:latin typeface="Helvetica" pitchFamily="2" charset="0"/>
              </a:rPr>
              <a:t>E</a:t>
            </a:r>
            <a:r>
              <a:rPr lang="en-US" sz="1700" dirty="0">
                <a:effectLst/>
                <a:latin typeface="Helvetica" pitchFamily="2" charset="0"/>
              </a:rPr>
              <a:t>nvironmental</a:t>
            </a:r>
          </a:p>
          <a:p>
            <a:r>
              <a:rPr lang="en-US" sz="1700" dirty="0">
                <a:latin typeface="Helvetica" pitchFamily="2" charset="0"/>
              </a:rPr>
              <a:t>P</a:t>
            </a:r>
            <a:r>
              <a:rPr lang="en-US" sz="1700" dirty="0">
                <a:effectLst/>
                <a:latin typeface="Helvetica" pitchFamily="2" charset="0"/>
              </a:rPr>
              <a:t>olitical</a:t>
            </a:r>
          </a:p>
          <a:p>
            <a:r>
              <a:rPr lang="en-US" sz="1700" dirty="0">
                <a:latin typeface="Helvetica" pitchFamily="2" charset="0"/>
              </a:rPr>
              <a:t>C</a:t>
            </a:r>
            <a:r>
              <a:rPr lang="en-US" sz="1700" dirty="0">
                <a:effectLst/>
                <a:latin typeface="Helvetica" pitchFamily="2" charset="0"/>
              </a:rPr>
              <a:t>ompetition from similar businesses. </a:t>
            </a:r>
          </a:p>
          <a:p>
            <a:pPr marL="0" indent="0">
              <a:buNone/>
            </a:pPr>
            <a:endParaRPr lang="en-US" sz="1700" dirty="0">
              <a:effectLst/>
              <a:latin typeface="Helvetica" pitchFamily="2" charset="0"/>
            </a:endParaRPr>
          </a:p>
          <a:p>
            <a:endParaRPr lang="en-US" sz="1700" dirty="0">
              <a:latin typeface="Helvetica" pitchFamily="2" charset="0"/>
            </a:endParaRPr>
          </a:p>
          <a:p>
            <a:pPr marL="0" indent="0">
              <a:buNone/>
            </a:pPr>
            <a:r>
              <a:rPr lang="en-US" sz="1700" dirty="0">
                <a:effectLst/>
                <a:latin typeface="Helvetica" pitchFamily="2" charset="0"/>
              </a:rPr>
              <a:t>Entrepreneurs should work proactively to overcome these risks. </a:t>
            </a:r>
          </a:p>
          <a:p>
            <a:endParaRPr lang="en-US" sz="17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FDF89-3E77-9AD9-62C3-36DC1C3D6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92865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4533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26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28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3384350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2A1755-C98D-844F-8092-FE9AB1362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43467"/>
            <a:ext cx="2213403" cy="557106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Viability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89C40EF-37CB-70F6-41C0-2E99C3E928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8295928"/>
              </p:ext>
            </p:extLst>
          </p:nvPr>
        </p:nvGraphicFramePr>
        <p:xfrm>
          <a:off x="3905730" y="643466"/>
          <a:ext cx="4718785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9FDD67B9-4F9E-0BC9-1260-828898BD9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92865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5476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42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: Shape 44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7D124D-0583-6E42-8F4A-132FFBBB3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75" y="609597"/>
            <a:ext cx="7044316" cy="1330841"/>
          </a:xfrm>
        </p:spPr>
        <p:txBody>
          <a:bodyPr>
            <a:normAutofit/>
          </a:bodyPr>
          <a:lstStyle/>
          <a:p>
            <a:r>
              <a:rPr lang="en-US"/>
              <a:t>Business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27539-A792-654D-BBCA-149EE122B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775" y="2198362"/>
            <a:ext cx="3719225" cy="3917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700">
                <a:effectLst/>
                <a:latin typeface="Helvetica" pitchFamily="2" charset="0"/>
              </a:rPr>
              <a:t>It outlines goals and shows investors how their investments will help achieve them.</a:t>
            </a:r>
          </a:p>
          <a:p>
            <a:endParaRPr lang="en-US" sz="1700">
              <a:latin typeface="Helvetica" pitchFamily="2" charset="0"/>
            </a:endParaRPr>
          </a:p>
          <a:p>
            <a:r>
              <a:rPr lang="en-US" sz="1700">
                <a:effectLst/>
                <a:latin typeface="Helvetica" pitchFamily="2" charset="0"/>
              </a:rPr>
              <a:t>Includes an executive summary, </a:t>
            </a:r>
          </a:p>
          <a:p>
            <a:r>
              <a:rPr lang="en-US" sz="1700">
                <a:effectLst/>
                <a:latin typeface="Helvetica" pitchFamily="2" charset="0"/>
              </a:rPr>
              <a:t>a marketing plan, </a:t>
            </a:r>
          </a:p>
          <a:p>
            <a:r>
              <a:rPr lang="en-US" sz="1700">
                <a:effectLst/>
                <a:latin typeface="Helvetica" pitchFamily="2" charset="0"/>
              </a:rPr>
              <a:t>an organizational structure, </a:t>
            </a:r>
          </a:p>
          <a:p>
            <a:r>
              <a:rPr lang="en-US" sz="1700">
                <a:effectLst/>
                <a:latin typeface="Helvetica" pitchFamily="2" charset="0"/>
              </a:rPr>
              <a:t>and a financial plan. </a:t>
            </a:r>
            <a:endParaRPr lang="en-US" sz="1700"/>
          </a:p>
        </p:txBody>
      </p:sp>
      <p:pic>
        <p:nvPicPr>
          <p:cNvPr id="7" name="Graphic 6" descr="Money">
            <a:extLst>
              <a:ext uri="{FF2B5EF4-FFF2-40B4-BE49-F238E27FC236}">
                <a16:creationId xmlns:a16="http://schemas.microsoft.com/office/drawing/2014/main" id="{0A2D1AE4-2E15-ACFB-F016-18FA35F49E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39525" y="2267182"/>
            <a:ext cx="3591379" cy="3591379"/>
          </a:xfrm>
          <a:prstGeom prst="rect">
            <a:avLst/>
          </a:prstGeom>
        </p:spPr>
      </p:pic>
      <p:sp>
        <p:nvSpPr>
          <p:cNvPr id="55" name="Freeform: Shape 46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57DAC9-E016-CD9A-5A63-F9E244329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899" y="6485739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1334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C21BAE-6866-4C7A-A7EC-C1B2E572D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Empty office area">
            <a:extLst>
              <a:ext uri="{FF2B5EF4-FFF2-40B4-BE49-F238E27FC236}">
                <a16:creationId xmlns:a16="http://schemas.microsoft.com/office/drawing/2014/main" id="{6B6FDC9A-988A-0485-0562-53C614ECE1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000" r="-2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7E7D0C94-08B4-48AE-8813-CC4D60294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924" y="609600"/>
            <a:ext cx="4029076" cy="5513767"/>
          </a:xfrm>
          <a:custGeom>
            <a:avLst/>
            <a:gdLst>
              <a:gd name="connsiteX0" fmla="*/ 0 w 5372101"/>
              <a:gd name="connsiteY0" fmla="*/ 0 h 5513767"/>
              <a:gd name="connsiteX1" fmla="*/ 5372101 w 5372101"/>
              <a:gd name="connsiteY1" fmla="*/ 0 h 5513767"/>
              <a:gd name="connsiteX2" fmla="*/ 5372101 w 5372101"/>
              <a:gd name="connsiteY2" fmla="*/ 5513767 h 5513767"/>
              <a:gd name="connsiteX3" fmla="*/ 5363126 w 5372101"/>
              <a:gd name="connsiteY3" fmla="*/ 5512835 h 5513767"/>
              <a:gd name="connsiteX4" fmla="*/ 5316714 w 5372101"/>
              <a:gd name="connsiteY4" fmla="*/ 5491247 h 5513767"/>
              <a:gd name="connsiteX5" fmla="*/ 5198331 w 5372101"/>
              <a:gd name="connsiteY5" fmla="*/ 5470092 h 5513767"/>
              <a:gd name="connsiteX6" fmla="*/ 5150428 w 5372101"/>
              <a:gd name="connsiteY6" fmla="*/ 5472506 h 5513767"/>
              <a:gd name="connsiteX7" fmla="*/ 5085506 w 5372101"/>
              <a:gd name="connsiteY7" fmla="*/ 5468851 h 5513767"/>
              <a:gd name="connsiteX8" fmla="*/ 4968663 w 5372101"/>
              <a:gd name="connsiteY8" fmla="*/ 5470487 h 5513767"/>
              <a:gd name="connsiteX9" fmla="*/ 4815623 w 5372101"/>
              <a:gd name="connsiteY9" fmla="*/ 5458622 h 5513767"/>
              <a:gd name="connsiteX10" fmla="*/ 4716679 w 5372101"/>
              <a:gd name="connsiteY10" fmla="*/ 5405365 h 5513767"/>
              <a:gd name="connsiteX11" fmla="*/ 4704891 w 5372101"/>
              <a:gd name="connsiteY11" fmla="*/ 5411529 h 5513767"/>
              <a:gd name="connsiteX12" fmla="*/ 4630496 w 5372101"/>
              <a:gd name="connsiteY12" fmla="*/ 5396532 h 5513767"/>
              <a:gd name="connsiteX13" fmla="*/ 4506964 w 5372101"/>
              <a:gd name="connsiteY13" fmla="*/ 5396685 h 5513767"/>
              <a:gd name="connsiteX14" fmla="*/ 4427135 w 5372101"/>
              <a:gd name="connsiteY14" fmla="*/ 5358585 h 5513767"/>
              <a:gd name="connsiteX15" fmla="*/ 4028338 w 5372101"/>
              <a:gd name="connsiteY15" fmla="*/ 5313494 h 5513767"/>
              <a:gd name="connsiteX16" fmla="*/ 4015367 w 5372101"/>
              <a:gd name="connsiteY16" fmla="*/ 5320766 h 5513767"/>
              <a:gd name="connsiteX17" fmla="*/ 4002837 w 5372101"/>
              <a:gd name="connsiteY17" fmla="*/ 5322294 h 5513767"/>
              <a:gd name="connsiteX18" fmla="*/ 3997650 w 5372101"/>
              <a:gd name="connsiteY18" fmla="*/ 5329513 h 5513767"/>
              <a:gd name="connsiteX19" fmla="*/ 3991991 w 5372101"/>
              <a:gd name="connsiteY19" fmla="*/ 5331908 h 5513767"/>
              <a:gd name="connsiteX20" fmla="*/ 3925210 w 5372101"/>
              <a:gd name="connsiteY20" fmla="*/ 5319395 h 5513767"/>
              <a:gd name="connsiteX21" fmla="*/ 3837014 w 5372101"/>
              <a:gd name="connsiteY21" fmla="*/ 5289023 h 5513767"/>
              <a:gd name="connsiteX22" fmla="*/ 3798765 w 5372101"/>
              <a:gd name="connsiteY22" fmla="*/ 5299431 h 5513767"/>
              <a:gd name="connsiteX23" fmla="*/ 3792144 w 5372101"/>
              <a:gd name="connsiteY23" fmla="*/ 5301616 h 5513767"/>
              <a:gd name="connsiteX24" fmla="*/ 3766249 w 5372101"/>
              <a:gd name="connsiteY24" fmla="*/ 5301869 h 5513767"/>
              <a:gd name="connsiteX25" fmla="*/ 3718651 w 5372101"/>
              <a:gd name="connsiteY25" fmla="*/ 5320541 h 5513767"/>
              <a:gd name="connsiteX26" fmla="*/ 3671207 w 5372101"/>
              <a:gd name="connsiteY26" fmla="*/ 5318046 h 5513767"/>
              <a:gd name="connsiteX27" fmla="*/ 3446863 w 5372101"/>
              <a:gd name="connsiteY27" fmla="*/ 5294348 h 5513767"/>
              <a:gd name="connsiteX28" fmla="*/ 3312000 w 5372101"/>
              <a:gd name="connsiteY28" fmla="*/ 5286923 h 5513767"/>
              <a:gd name="connsiteX29" fmla="*/ 3259756 w 5372101"/>
              <a:gd name="connsiteY29" fmla="*/ 5294712 h 5513767"/>
              <a:gd name="connsiteX30" fmla="*/ 3187481 w 5372101"/>
              <a:gd name="connsiteY30" fmla="*/ 5298457 h 5513767"/>
              <a:gd name="connsiteX31" fmla="*/ 3124115 w 5372101"/>
              <a:gd name="connsiteY31" fmla="*/ 5294626 h 5513767"/>
              <a:gd name="connsiteX32" fmla="*/ 3099907 w 5372101"/>
              <a:gd name="connsiteY32" fmla="*/ 5302443 h 5513767"/>
              <a:gd name="connsiteX33" fmla="*/ 3017494 w 5372101"/>
              <a:gd name="connsiteY33" fmla="*/ 5301439 h 5513767"/>
              <a:gd name="connsiteX34" fmla="*/ 3010848 w 5372101"/>
              <a:gd name="connsiteY34" fmla="*/ 5307225 h 5513767"/>
              <a:gd name="connsiteX35" fmla="*/ 2994286 w 5372101"/>
              <a:gd name="connsiteY35" fmla="*/ 5309060 h 5513767"/>
              <a:gd name="connsiteX36" fmla="*/ 2988160 w 5372101"/>
              <a:gd name="connsiteY36" fmla="*/ 5310041 h 5513767"/>
              <a:gd name="connsiteX37" fmla="*/ 2984260 w 5372101"/>
              <a:gd name="connsiteY37" fmla="*/ 5307528 h 5513767"/>
              <a:gd name="connsiteX38" fmla="*/ 2979127 w 5372101"/>
              <a:gd name="connsiteY38" fmla="*/ 5308389 h 5513767"/>
              <a:gd name="connsiteX39" fmla="*/ 2978660 w 5372101"/>
              <a:gd name="connsiteY39" fmla="*/ 5311563 h 5513767"/>
              <a:gd name="connsiteX40" fmla="*/ 2946326 w 5372101"/>
              <a:gd name="connsiteY40" fmla="*/ 5316745 h 5513767"/>
              <a:gd name="connsiteX41" fmla="*/ 2713134 w 5372101"/>
              <a:gd name="connsiteY41" fmla="*/ 5331381 h 5513767"/>
              <a:gd name="connsiteX42" fmla="*/ 2352072 w 5372101"/>
              <a:gd name="connsiteY42" fmla="*/ 5342761 h 5513767"/>
              <a:gd name="connsiteX43" fmla="*/ 2260922 w 5372101"/>
              <a:gd name="connsiteY43" fmla="*/ 5328122 h 5513767"/>
              <a:gd name="connsiteX44" fmla="*/ 2178497 w 5372101"/>
              <a:gd name="connsiteY44" fmla="*/ 5351065 h 5513767"/>
              <a:gd name="connsiteX45" fmla="*/ 2034408 w 5372101"/>
              <a:gd name="connsiteY45" fmla="*/ 5307958 h 5513767"/>
              <a:gd name="connsiteX46" fmla="*/ 1831505 w 5372101"/>
              <a:gd name="connsiteY46" fmla="*/ 5312691 h 5513767"/>
              <a:gd name="connsiteX47" fmla="*/ 1710387 w 5372101"/>
              <a:gd name="connsiteY47" fmla="*/ 5308705 h 5513767"/>
              <a:gd name="connsiteX48" fmla="*/ 1664816 w 5372101"/>
              <a:gd name="connsiteY48" fmla="*/ 5296479 h 5513767"/>
              <a:gd name="connsiteX49" fmla="*/ 1600883 w 5372101"/>
              <a:gd name="connsiteY49" fmla="*/ 5286607 h 5513767"/>
              <a:gd name="connsiteX50" fmla="*/ 1488397 w 5372101"/>
              <a:gd name="connsiteY50" fmla="*/ 5260898 h 5513767"/>
              <a:gd name="connsiteX51" fmla="*/ 1336670 w 5372101"/>
              <a:gd name="connsiteY51" fmla="*/ 5240770 h 5513767"/>
              <a:gd name="connsiteX52" fmla="*/ 1224297 w 5372101"/>
              <a:gd name="connsiteY52" fmla="*/ 5271845 h 5513767"/>
              <a:gd name="connsiteX53" fmla="*/ 1214830 w 5372101"/>
              <a:gd name="connsiteY53" fmla="*/ 5263450 h 5513767"/>
              <a:gd name="connsiteX54" fmla="*/ 1138181 w 5372101"/>
              <a:gd name="connsiteY54" fmla="*/ 5262590 h 5513767"/>
              <a:gd name="connsiteX55" fmla="*/ 943575 w 5372101"/>
              <a:gd name="connsiteY55" fmla="*/ 5290808 h 5513767"/>
              <a:gd name="connsiteX56" fmla="*/ 529813 w 5372101"/>
              <a:gd name="connsiteY56" fmla="*/ 5218555 h 5513767"/>
              <a:gd name="connsiteX57" fmla="*/ 519546 w 5372101"/>
              <a:gd name="connsiteY57" fmla="*/ 5208845 h 5513767"/>
              <a:gd name="connsiteX58" fmla="*/ 507906 w 5372101"/>
              <a:gd name="connsiteY58" fmla="*/ 5204779 h 5513767"/>
              <a:gd name="connsiteX59" fmla="*/ 505153 w 5372101"/>
              <a:gd name="connsiteY59" fmla="*/ 5196726 h 5513767"/>
              <a:gd name="connsiteX60" fmla="*/ 500429 w 5372101"/>
              <a:gd name="connsiteY60" fmla="*/ 5193241 h 5513767"/>
              <a:gd name="connsiteX61" fmla="*/ 431923 w 5372101"/>
              <a:gd name="connsiteY61" fmla="*/ 5191553 h 5513767"/>
              <a:gd name="connsiteX62" fmla="*/ 337115 w 5372101"/>
              <a:gd name="connsiteY62" fmla="*/ 5202714 h 5513767"/>
              <a:gd name="connsiteX63" fmla="*/ 303383 w 5372101"/>
              <a:gd name="connsiteY63" fmla="*/ 5184750 h 5513767"/>
              <a:gd name="connsiteX64" fmla="*/ 297664 w 5372101"/>
              <a:gd name="connsiteY64" fmla="*/ 5181269 h 5513767"/>
              <a:gd name="connsiteX65" fmla="*/ 272701 w 5372101"/>
              <a:gd name="connsiteY65" fmla="*/ 5175678 h 5513767"/>
              <a:gd name="connsiteX66" fmla="*/ 268242 w 5372101"/>
              <a:gd name="connsiteY66" fmla="*/ 5163678 h 5513767"/>
              <a:gd name="connsiteX67" fmla="*/ 232517 w 5372101"/>
              <a:gd name="connsiteY67" fmla="*/ 5147792 h 5513767"/>
              <a:gd name="connsiteX68" fmla="*/ 185851 w 5372101"/>
              <a:gd name="connsiteY68" fmla="*/ 5140408 h 5513767"/>
              <a:gd name="connsiteX69" fmla="*/ 20337 w 5372101"/>
              <a:gd name="connsiteY69" fmla="*/ 5113040 h 5513767"/>
              <a:gd name="connsiteX70" fmla="*/ 0 w 5372101"/>
              <a:gd name="connsiteY70" fmla="*/ 5112243 h 551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5372101" h="5513767">
                <a:moveTo>
                  <a:pt x="0" y="0"/>
                </a:moveTo>
                <a:lnTo>
                  <a:pt x="5372101" y="0"/>
                </a:lnTo>
                <a:lnTo>
                  <a:pt x="5372101" y="5513767"/>
                </a:lnTo>
                <a:lnTo>
                  <a:pt x="5363126" y="5512835"/>
                </a:lnTo>
                <a:cubicBezTo>
                  <a:pt x="5345779" y="5509071"/>
                  <a:pt x="5329767" y="5502649"/>
                  <a:pt x="5316714" y="5491247"/>
                </a:cubicBezTo>
                <a:cubicBezTo>
                  <a:pt x="5295689" y="5478131"/>
                  <a:pt x="5219502" y="5459909"/>
                  <a:pt x="5198331" y="5470092"/>
                </a:cubicBezTo>
                <a:cubicBezTo>
                  <a:pt x="5181052" y="5469102"/>
                  <a:pt x="5165047" y="5459569"/>
                  <a:pt x="5150428" y="5472506"/>
                </a:cubicBezTo>
                <a:cubicBezTo>
                  <a:pt x="5129562" y="5487248"/>
                  <a:pt x="5088050" y="5445894"/>
                  <a:pt x="5085506" y="5468851"/>
                </a:cubicBezTo>
                <a:cubicBezTo>
                  <a:pt x="5055692" y="5440170"/>
                  <a:pt x="5006122" y="5469577"/>
                  <a:pt x="4968663" y="5470487"/>
                </a:cubicBezTo>
                <a:cubicBezTo>
                  <a:pt x="4947085" y="5444049"/>
                  <a:pt x="4889767" y="5472037"/>
                  <a:pt x="4815623" y="5458622"/>
                </a:cubicBezTo>
                <a:cubicBezTo>
                  <a:pt x="4792418" y="5428488"/>
                  <a:pt x="4765548" y="5449887"/>
                  <a:pt x="4716679" y="5405365"/>
                </a:cubicBezTo>
                <a:cubicBezTo>
                  <a:pt x="4713235" y="5407807"/>
                  <a:pt x="4709266" y="5409883"/>
                  <a:pt x="4704891" y="5411529"/>
                </a:cubicBezTo>
                <a:cubicBezTo>
                  <a:pt x="4679473" y="5421092"/>
                  <a:pt x="4646164" y="5414379"/>
                  <a:pt x="4630496" y="5396532"/>
                </a:cubicBezTo>
                <a:cubicBezTo>
                  <a:pt x="4590205" y="5365061"/>
                  <a:pt x="4548419" y="5412094"/>
                  <a:pt x="4506964" y="5396685"/>
                </a:cubicBezTo>
                <a:lnTo>
                  <a:pt x="4427135" y="5358585"/>
                </a:lnTo>
                <a:cubicBezTo>
                  <a:pt x="4319267" y="5308575"/>
                  <a:pt x="4152341" y="5340956"/>
                  <a:pt x="4028338" y="5313494"/>
                </a:cubicBezTo>
                <a:lnTo>
                  <a:pt x="4015367" y="5320766"/>
                </a:lnTo>
                <a:lnTo>
                  <a:pt x="4002837" y="5322294"/>
                </a:lnTo>
                <a:lnTo>
                  <a:pt x="3997650" y="5329513"/>
                </a:lnTo>
                <a:lnTo>
                  <a:pt x="3991991" y="5331908"/>
                </a:lnTo>
                <a:cubicBezTo>
                  <a:pt x="3969659" y="5338581"/>
                  <a:pt x="3978880" y="5316131"/>
                  <a:pt x="3925210" y="5319395"/>
                </a:cubicBezTo>
                <a:cubicBezTo>
                  <a:pt x="3947765" y="5277139"/>
                  <a:pt x="3837331" y="5338342"/>
                  <a:pt x="3837014" y="5289023"/>
                </a:cubicBezTo>
                <a:cubicBezTo>
                  <a:pt x="3824001" y="5291376"/>
                  <a:pt x="3811407" y="5295212"/>
                  <a:pt x="3798765" y="5299431"/>
                </a:cubicBezTo>
                <a:lnTo>
                  <a:pt x="3792144" y="5301616"/>
                </a:lnTo>
                <a:lnTo>
                  <a:pt x="3766249" y="5301869"/>
                </a:lnTo>
                <a:lnTo>
                  <a:pt x="3718651" y="5320541"/>
                </a:lnTo>
                <a:cubicBezTo>
                  <a:pt x="3703968" y="5321892"/>
                  <a:pt x="3688308" y="5321427"/>
                  <a:pt x="3671207" y="5318046"/>
                </a:cubicBezTo>
                <a:cubicBezTo>
                  <a:pt x="3616458" y="5288532"/>
                  <a:pt x="3514048" y="5333307"/>
                  <a:pt x="3446863" y="5294348"/>
                </a:cubicBezTo>
                <a:cubicBezTo>
                  <a:pt x="3420930" y="5283822"/>
                  <a:pt x="3333157" y="5274511"/>
                  <a:pt x="3312000" y="5286923"/>
                </a:cubicBezTo>
                <a:cubicBezTo>
                  <a:pt x="3292759" y="5287903"/>
                  <a:pt x="3273112" y="5280334"/>
                  <a:pt x="3259756" y="5294712"/>
                </a:cubicBezTo>
                <a:cubicBezTo>
                  <a:pt x="3239905" y="5311572"/>
                  <a:pt x="3185410" y="5275588"/>
                  <a:pt x="3187481" y="5298457"/>
                </a:cubicBezTo>
                <a:cubicBezTo>
                  <a:pt x="3168018" y="5286036"/>
                  <a:pt x="3146200" y="5288458"/>
                  <a:pt x="3124115" y="5294626"/>
                </a:cubicBezTo>
                <a:lnTo>
                  <a:pt x="3099907" y="5302443"/>
                </a:lnTo>
                <a:lnTo>
                  <a:pt x="3017494" y="5301439"/>
                </a:lnTo>
                <a:lnTo>
                  <a:pt x="3010848" y="5307225"/>
                </a:lnTo>
                <a:lnTo>
                  <a:pt x="2994286" y="5309060"/>
                </a:lnTo>
                <a:lnTo>
                  <a:pt x="2988160" y="5310041"/>
                </a:lnTo>
                <a:lnTo>
                  <a:pt x="2984260" y="5307528"/>
                </a:lnTo>
                <a:cubicBezTo>
                  <a:pt x="2981957" y="5306419"/>
                  <a:pt x="2980273" y="5306402"/>
                  <a:pt x="2979127" y="5308389"/>
                </a:cubicBezTo>
                <a:cubicBezTo>
                  <a:pt x="2978971" y="5309447"/>
                  <a:pt x="2978816" y="5310505"/>
                  <a:pt x="2978660" y="5311563"/>
                </a:cubicBezTo>
                <a:lnTo>
                  <a:pt x="2946326" y="5316745"/>
                </a:lnTo>
                <a:lnTo>
                  <a:pt x="2713134" y="5331381"/>
                </a:lnTo>
                <a:cubicBezTo>
                  <a:pt x="2610698" y="5372328"/>
                  <a:pt x="2466037" y="5325762"/>
                  <a:pt x="2352072" y="5342761"/>
                </a:cubicBezTo>
                <a:cubicBezTo>
                  <a:pt x="2293501" y="5293708"/>
                  <a:pt x="2324138" y="5338538"/>
                  <a:pt x="2260922" y="5328122"/>
                </a:cubicBezTo>
                <a:cubicBezTo>
                  <a:pt x="2275681" y="5372347"/>
                  <a:pt x="2185007" y="5301703"/>
                  <a:pt x="2178497" y="5351065"/>
                </a:cubicBezTo>
                <a:cubicBezTo>
                  <a:pt x="2133294" y="5337229"/>
                  <a:pt x="2097074" y="5300208"/>
                  <a:pt x="2034408" y="5307958"/>
                </a:cubicBezTo>
                <a:cubicBezTo>
                  <a:pt x="1981894" y="5332879"/>
                  <a:pt x="1896288" y="5279365"/>
                  <a:pt x="1831505" y="5312691"/>
                </a:cubicBezTo>
                <a:cubicBezTo>
                  <a:pt x="1807063" y="5321035"/>
                  <a:pt x="1727674" y="5322925"/>
                  <a:pt x="1710387" y="5308705"/>
                </a:cubicBezTo>
                <a:cubicBezTo>
                  <a:pt x="1693367" y="5306094"/>
                  <a:pt x="1674901" y="5312009"/>
                  <a:pt x="1664816" y="5296479"/>
                </a:cubicBezTo>
                <a:cubicBezTo>
                  <a:pt x="1649255" y="5277912"/>
                  <a:pt x="1596152" y="5309335"/>
                  <a:pt x="1600883" y="5286607"/>
                </a:cubicBezTo>
                <a:cubicBezTo>
                  <a:pt x="1563066" y="5308189"/>
                  <a:pt x="1524339" y="5269513"/>
                  <a:pt x="1488397" y="5260898"/>
                </a:cubicBezTo>
                <a:cubicBezTo>
                  <a:pt x="1459246" y="5282011"/>
                  <a:pt x="1412580" y="5243108"/>
                  <a:pt x="1336670" y="5240770"/>
                </a:cubicBezTo>
                <a:cubicBezTo>
                  <a:pt x="1304792" y="5265122"/>
                  <a:pt x="1285508" y="5238878"/>
                  <a:pt x="1224297" y="5271845"/>
                </a:cubicBezTo>
                <a:cubicBezTo>
                  <a:pt x="1221731" y="5268771"/>
                  <a:pt x="1218543" y="5265944"/>
                  <a:pt x="1214830" y="5263450"/>
                </a:cubicBezTo>
                <a:cubicBezTo>
                  <a:pt x="1193241" y="5248952"/>
                  <a:pt x="1158925" y="5248567"/>
                  <a:pt x="1138181" y="5262590"/>
                </a:cubicBezTo>
                <a:lnTo>
                  <a:pt x="943575" y="5290808"/>
                </a:lnTo>
                <a:cubicBezTo>
                  <a:pt x="823587" y="5316899"/>
                  <a:pt x="658340" y="5217603"/>
                  <a:pt x="529813" y="5218555"/>
                </a:cubicBezTo>
                <a:lnTo>
                  <a:pt x="519546" y="5208845"/>
                </a:lnTo>
                <a:lnTo>
                  <a:pt x="507906" y="5204779"/>
                </a:lnTo>
                <a:lnTo>
                  <a:pt x="505153" y="5196726"/>
                </a:lnTo>
                <a:lnTo>
                  <a:pt x="500429" y="5193241"/>
                </a:lnTo>
                <a:cubicBezTo>
                  <a:pt x="480923" y="5182176"/>
                  <a:pt x="482807" y="5205793"/>
                  <a:pt x="431923" y="5191553"/>
                </a:cubicBezTo>
                <a:cubicBezTo>
                  <a:pt x="440499" y="5237077"/>
                  <a:pt x="352872" y="5155083"/>
                  <a:pt x="337115" y="5202714"/>
                </a:cubicBezTo>
                <a:cubicBezTo>
                  <a:pt x="325265" y="5197752"/>
                  <a:pt x="314288" y="5191441"/>
                  <a:pt x="303383" y="5184750"/>
                </a:cubicBezTo>
                <a:lnTo>
                  <a:pt x="297664" y="5181269"/>
                </a:lnTo>
                <a:lnTo>
                  <a:pt x="272701" y="5175678"/>
                </a:lnTo>
                <a:lnTo>
                  <a:pt x="268242" y="5163678"/>
                </a:lnTo>
                <a:lnTo>
                  <a:pt x="232517" y="5147792"/>
                </a:lnTo>
                <a:cubicBezTo>
                  <a:pt x="218741" y="5143453"/>
                  <a:pt x="203450" y="5140668"/>
                  <a:pt x="185851" y="5140408"/>
                </a:cubicBezTo>
                <a:cubicBezTo>
                  <a:pt x="139207" y="5153337"/>
                  <a:pt x="79723" y="5120316"/>
                  <a:pt x="20337" y="5113040"/>
                </a:cubicBezTo>
                <a:lnTo>
                  <a:pt x="0" y="5112243"/>
                </a:lnTo>
                <a:close/>
              </a:path>
            </a:pathLst>
          </a:custGeom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267B40-A864-5A40-B5BC-D980E3A6A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356" y="1071350"/>
            <a:ext cx="3581372" cy="1339382"/>
          </a:xfrm>
        </p:spPr>
        <p:txBody>
          <a:bodyPr>
            <a:normAutofit/>
          </a:bodyPr>
          <a:lstStyle/>
          <a:p>
            <a:pPr algn="ctr"/>
            <a:r>
              <a:rPr lang="en-US" sz="3100"/>
              <a:t>Pitch Deck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F0C518C2-0AA4-470C-87B9-9CBF428FB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23499" y="399531"/>
            <a:ext cx="1280813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6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68553-43A8-6646-A14B-4A31A947C0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1989" y="2547257"/>
            <a:ext cx="3343834" cy="31097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600">
                <a:effectLst/>
                <a:latin typeface="Helvetica" pitchFamily="2" charset="0"/>
              </a:rPr>
              <a:t>A pitch deck is typically presented to investors as a slideshow. </a:t>
            </a:r>
          </a:p>
          <a:p>
            <a:pPr marL="0" indent="0">
              <a:buNone/>
            </a:pPr>
            <a:endParaRPr lang="en-US" sz="1600">
              <a:latin typeface="Helvetica" pitchFamily="2" charset="0"/>
            </a:endParaRPr>
          </a:p>
          <a:p>
            <a:endParaRPr lang="en-US" sz="1600">
              <a:latin typeface="Helvetica" pitchFamily="2" charset="0"/>
            </a:endParaRPr>
          </a:p>
          <a:p>
            <a:pPr marL="0" indent="0">
              <a:buNone/>
            </a:pPr>
            <a:r>
              <a:rPr lang="en-US" sz="1600">
                <a:latin typeface="Helvetica" pitchFamily="2" charset="0"/>
              </a:rPr>
              <a:t>B</a:t>
            </a:r>
            <a:r>
              <a:rPr lang="en-US" sz="1600">
                <a:effectLst/>
                <a:latin typeface="Helvetica" pitchFamily="2" charset="0"/>
              </a:rPr>
              <a:t>rief overview of the business plan </a:t>
            </a:r>
          </a:p>
          <a:p>
            <a:r>
              <a:rPr lang="en-US" sz="1600">
                <a:latin typeface="Helvetica" pitchFamily="2" charset="0"/>
              </a:rPr>
              <a:t>O</a:t>
            </a:r>
            <a:r>
              <a:rPr lang="en-US" sz="1600">
                <a:effectLst/>
                <a:latin typeface="Helvetica" pitchFamily="2" charset="0"/>
              </a:rPr>
              <a:t>utlines the business, </a:t>
            </a:r>
          </a:p>
          <a:p>
            <a:r>
              <a:rPr lang="en-US" sz="1600">
                <a:effectLst/>
                <a:latin typeface="Helvetica" pitchFamily="2" charset="0"/>
              </a:rPr>
              <a:t>what funding is needed, </a:t>
            </a:r>
          </a:p>
          <a:p>
            <a:r>
              <a:rPr lang="en-US" sz="1600">
                <a:effectLst/>
                <a:latin typeface="Helvetica" pitchFamily="2" charset="0"/>
              </a:rPr>
              <a:t>and financial projections.</a:t>
            </a:r>
          </a:p>
          <a:p>
            <a:pPr marL="0" indent="0">
              <a:buNone/>
            </a:pPr>
            <a:r>
              <a:rPr lang="en-US" sz="1600">
                <a:effectLst/>
                <a:latin typeface="Helvetica" pitchFamily="2" charset="0"/>
              </a:rPr>
              <a:t> </a:t>
            </a:r>
            <a:endParaRPr lang="en-US" sz="16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4A4E69-1C6D-7CD3-D53D-A9DDD4EFA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92874"/>
            <a:ext cx="3086100" cy="365125"/>
          </a:xfrm>
        </p:spPr>
        <p:txBody>
          <a:bodyPr/>
          <a:lstStyle/>
          <a:p>
            <a:r>
              <a:rPr lang="pt-BR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3009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9" name="Rectangle 62">
            <a:extLst>
              <a:ext uri="{FF2B5EF4-FFF2-40B4-BE49-F238E27FC236}">
                <a16:creationId xmlns:a16="http://schemas.microsoft.com/office/drawing/2014/main" id="{CB6E2F43-29E9-49D9-91FC-E5FEFAAA70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Graphic 8" descr="Document outline">
            <a:extLst>
              <a:ext uri="{FF2B5EF4-FFF2-40B4-BE49-F238E27FC236}">
                <a16:creationId xmlns:a16="http://schemas.microsoft.com/office/drawing/2014/main" id="{25DAACB2-21FA-B9F6-748F-4D85E77729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02320" y="2912805"/>
            <a:ext cx="3841679" cy="3841679"/>
          </a:xfrm>
          <a:custGeom>
            <a:avLst/>
            <a:gdLst/>
            <a:ahLst/>
            <a:cxnLst/>
            <a:rect l="l" t="t" r="r" b="b"/>
            <a:pathLst>
              <a:path w="5580942" h="5519103">
                <a:moveTo>
                  <a:pt x="169765" y="0"/>
                </a:moveTo>
                <a:lnTo>
                  <a:pt x="5580942" y="0"/>
                </a:lnTo>
                <a:lnTo>
                  <a:pt x="5580942" y="5519103"/>
                </a:lnTo>
                <a:lnTo>
                  <a:pt x="9100" y="5519103"/>
                </a:lnTo>
                <a:lnTo>
                  <a:pt x="0" y="5474029"/>
                </a:lnTo>
                <a:lnTo>
                  <a:pt x="0" y="169765"/>
                </a:lnTo>
                <a:cubicBezTo>
                  <a:pt x="0" y="76006"/>
                  <a:pt x="76006" y="0"/>
                  <a:pt x="169765" y="0"/>
                </a:cubicBezTo>
                <a:close/>
              </a:path>
            </a:pathLst>
          </a:custGeom>
        </p:spPr>
      </p:pic>
      <p:sp>
        <p:nvSpPr>
          <p:cNvPr id="70" name="Arc 64">
            <a:extLst>
              <a:ext uri="{FF2B5EF4-FFF2-40B4-BE49-F238E27FC236}">
                <a16:creationId xmlns:a16="http://schemas.microsoft.com/office/drawing/2014/main" id="{3BA62E19-CD42-4C09-B825-844B4943D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40409" y="587516"/>
            <a:ext cx="2240924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6CB0B2-2715-6840-B4F1-45E5273D1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699" cy="1325563"/>
          </a:xfrm>
        </p:spPr>
        <p:txBody>
          <a:bodyPr>
            <a:normAutofit/>
          </a:bodyPr>
          <a:lstStyle/>
          <a:p>
            <a:r>
              <a:rPr lang="en-US"/>
              <a:t>Lean Canvas</a:t>
            </a:r>
          </a:p>
        </p:txBody>
      </p:sp>
      <p:sp>
        <p:nvSpPr>
          <p:cNvPr id="71" name="Oval 66">
            <a:extLst>
              <a:ext uri="{FF2B5EF4-FFF2-40B4-BE49-F238E27FC236}">
                <a16:creationId xmlns:a16="http://schemas.microsoft.com/office/drawing/2014/main" id="{8E63CC27-1C86-4653-8866-79C24C5C5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21943" y="1656147"/>
            <a:ext cx="409575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E727F1E-309A-048C-750A-EA98E0B688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0088575"/>
              </p:ext>
            </p:extLst>
          </p:nvPr>
        </p:nvGraphicFramePr>
        <p:xfrm>
          <a:off x="628650" y="1825625"/>
          <a:ext cx="404502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B9D5EBAA-266B-92AC-B2C9-54DF34459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8874" y="6492875"/>
            <a:ext cx="304283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BR" dirty="0">
                <a:solidFill>
                  <a:srgbClr val="898989"/>
                </a:solidFill>
              </a:rPr>
              <a:t>L e a r n K e y © 2023 / 2024 - ESB</a:t>
            </a:r>
            <a:endParaRPr lang="en-US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0392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199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B1A50C-8104-4ADA-A033-76752E998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555" y="620392"/>
            <a:ext cx="2856201" cy="5504688"/>
          </a:xfrm>
        </p:spPr>
        <p:txBody>
          <a:bodyPr>
            <a:normAutofit/>
          </a:bodyPr>
          <a:lstStyle/>
          <a:p>
            <a:r>
              <a:rPr lang="en-US" sz="5200">
                <a:solidFill>
                  <a:schemeClr val="bg1"/>
                </a:solidFill>
              </a:rPr>
              <a:t>Lean Canvas</a:t>
            </a: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D60587DB-816F-F56C-2857-F1703F3C24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1972777"/>
              </p:ext>
            </p:extLst>
          </p:nvPr>
        </p:nvGraphicFramePr>
        <p:xfrm>
          <a:off x="4101291" y="620392"/>
          <a:ext cx="469773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B65315-203A-B1CB-5D2F-D2B9FE9C9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92875"/>
            <a:ext cx="3086100" cy="365125"/>
          </a:xfrm>
        </p:spPr>
        <p:txBody>
          <a:bodyPr/>
          <a:lstStyle/>
          <a:p>
            <a:r>
              <a:rPr lang="pt-BR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8720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055AF2F-7A4B-7A8F-5EFD-C97E4B607C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9406364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B9EF31-BC9D-27FF-456E-C16569A81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77271" y="6466470"/>
            <a:ext cx="3086100" cy="365125"/>
          </a:xfrm>
        </p:spPr>
        <p:txBody>
          <a:bodyPr/>
          <a:lstStyle/>
          <a:p>
            <a:r>
              <a:rPr lang="pt-BR"/>
              <a:t>L e a r n K e y © 2023 / 2024 - ESB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3E293D-E45D-B348-0731-7AE59414B7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041" y="-835984"/>
            <a:ext cx="8296459" cy="82539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BD218E-553C-4D4D-B2CC-DFD3A5471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  <a:effectLst/>
                <a:latin typeface="Helvetica" pitchFamily="2" charset="0"/>
              </a:rPr>
              <a:t>Intellectual Property</a:t>
            </a:r>
            <a:endParaRPr lang="en-US" sz="3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3299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42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4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6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8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537F976-9F87-CF10-2577-9B0763D2C0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6245469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B15A96-1A11-6A1D-C431-ED896116F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24259" y="6476444"/>
            <a:ext cx="3086100" cy="365125"/>
          </a:xfrm>
        </p:spPr>
        <p:txBody>
          <a:bodyPr/>
          <a:lstStyle/>
          <a:p>
            <a:r>
              <a:rPr lang="pt-BR"/>
              <a:t>L e a r n K e y © 2023 / 2024 - ESB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B2B7CAD-536A-0A56-0DF8-296D73C59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29235" y="-1845945"/>
            <a:ext cx="8685530" cy="10549890"/>
            <a:chOff x="-15240" y="0"/>
            <a:chExt cx="8685782" cy="1054989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AECB784-120D-D605-B1C4-309F84451084}"/>
                </a:ext>
              </a:extLst>
            </p:cNvPr>
            <p:cNvGrpSpPr/>
            <p:nvPr/>
          </p:nvGrpSpPr>
          <p:grpSpPr>
            <a:xfrm>
              <a:off x="-15240" y="428625"/>
              <a:ext cx="4064000" cy="3819525"/>
              <a:chOff x="-15242" y="0"/>
              <a:chExt cx="4064469" cy="4010526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712794D6-3437-E42C-8731-D3BAD17F46DE}"/>
                  </a:ext>
                </a:extLst>
              </p:cNvPr>
              <p:cNvSpPr/>
              <p:nvPr/>
            </p:nvSpPr>
            <p:spPr>
              <a:xfrm rot="10800000" flipH="1">
                <a:off x="-15242" y="0"/>
                <a:ext cx="4064469" cy="4010526"/>
              </a:xfrm>
              <a:custGeom>
                <a:avLst/>
                <a:gdLst>
                  <a:gd name="connsiteX0" fmla="*/ 1439383 w 2647519"/>
                  <a:gd name="connsiteY0" fmla="*/ 2598425 h 2612594"/>
                  <a:gd name="connsiteX1" fmla="*/ 1427010 w 2647519"/>
                  <a:gd name="connsiteY1" fmla="*/ 2605087 h 2612594"/>
                  <a:gd name="connsiteX2" fmla="*/ 1427751 w 2647519"/>
                  <a:gd name="connsiteY2" fmla="*/ 2605405 h 2612594"/>
                  <a:gd name="connsiteX3" fmla="*/ 1542263 w 2647519"/>
                  <a:gd name="connsiteY3" fmla="*/ 2530792 h 2612594"/>
                  <a:gd name="connsiteX4" fmla="*/ 1502258 w 2647519"/>
                  <a:gd name="connsiteY4" fmla="*/ 2540317 h 2612594"/>
                  <a:gd name="connsiteX5" fmla="*/ 1442250 w 2647519"/>
                  <a:gd name="connsiteY5" fmla="*/ 2547937 h 2612594"/>
                  <a:gd name="connsiteX6" fmla="*/ 1439393 w 2647519"/>
                  <a:gd name="connsiteY6" fmla="*/ 2540317 h 2612594"/>
                  <a:gd name="connsiteX7" fmla="*/ 1481303 w 2647519"/>
                  <a:gd name="connsiteY7" fmla="*/ 2536507 h 2612594"/>
                  <a:gd name="connsiteX8" fmla="*/ 1542263 w 2647519"/>
                  <a:gd name="connsiteY8" fmla="*/ 2530792 h 2612594"/>
                  <a:gd name="connsiteX9" fmla="*/ 1646324 w 2647519"/>
                  <a:gd name="connsiteY9" fmla="*/ 2520821 h 2612594"/>
                  <a:gd name="connsiteX10" fmla="*/ 1643880 w 2647519"/>
                  <a:gd name="connsiteY10" fmla="*/ 2521511 h 2612594"/>
                  <a:gd name="connsiteX11" fmla="*/ 1645133 w 2647519"/>
                  <a:gd name="connsiteY11" fmla="*/ 2521267 h 2612594"/>
                  <a:gd name="connsiteX12" fmla="*/ 899801 w 2647519"/>
                  <a:gd name="connsiteY12" fmla="*/ 2506503 h 2612594"/>
                  <a:gd name="connsiteX13" fmla="*/ 942187 w 2647519"/>
                  <a:gd name="connsiteY13" fmla="*/ 2517457 h 2612594"/>
                  <a:gd name="connsiteX14" fmla="*/ 960285 w 2647519"/>
                  <a:gd name="connsiteY14" fmla="*/ 2518409 h 2612594"/>
                  <a:gd name="connsiteX15" fmla="*/ 1010767 w 2647519"/>
                  <a:gd name="connsiteY15" fmla="*/ 2543175 h 2612594"/>
                  <a:gd name="connsiteX16" fmla="*/ 1033627 w 2647519"/>
                  <a:gd name="connsiteY16" fmla="*/ 2547937 h 2612594"/>
                  <a:gd name="connsiteX17" fmla="*/ 1035057 w 2647519"/>
                  <a:gd name="connsiteY17" fmla="*/ 2548414 h 2612594"/>
                  <a:gd name="connsiteX18" fmla="*/ 1040295 w 2647519"/>
                  <a:gd name="connsiteY18" fmla="*/ 2543175 h 2612594"/>
                  <a:gd name="connsiteX19" fmla="*/ 1060297 w 2647519"/>
                  <a:gd name="connsiteY19" fmla="*/ 2548890 h 2612594"/>
                  <a:gd name="connsiteX20" fmla="*/ 1080300 w 2647519"/>
                  <a:gd name="connsiteY20" fmla="*/ 2553652 h 2612594"/>
                  <a:gd name="connsiteX21" fmla="*/ 1119713 w 2647519"/>
                  <a:gd name="connsiteY21" fmla="*/ 2562818 h 2612594"/>
                  <a:gd name="connsiteX22" fmla="*/ 1120305 w 2647519"/>
                  <a:gd name="connsiteY22" fmla="*/ 2562225 h 2612594"/>
                  <a:gd name="connsiteX23" fmla="*/ 1166025 w 2647519"/>
                  <a:gd name="connsiteY23" fmla="*/ 2569845 h 2612594"/>
                  <a:gd name="connsiteX24" fmla="*/ 1187932 w 2647519"/>
                  <a:gd name="connsiteY24" fmla="*/ 2573655 h 2612594"/>
                  <a:gd name="connsiteX25" fmla="*/ 1209840 w 2647519"/>
                  <a:gd name="connsiteY25" fmla="*/ 2575560 h 2612594"/>
                  <a:gd name="connsiteX26" fmla="*/ 1254607 w 2647519"/>
                  <a:gd name="connsiteY26" fmla="*/ 2577465 h 2612594"/>
                  <a:gd name="connsiteX27" fmla="*/ 1315567 w 2647519"/>
                  <a:gd name="connsiteY27" fmla="*/ 2576512 h 2612594"/>
                  <a:gd name="connsiteX28" fmla="*/ 1318213 w 2647519"/>
                  <a:gd name="connsiteY28" fmla="*/ 2576512 h 2612594"/>
                  <a:gd name="connsiteX29" fmla="*/ 1324140 w 2647519"/>
                  <a:gd name="connsiteY29" fmla="*/ 2573178 h 2612594"/>
                  <a:gd name="connsiteX30" fmla="*/ 1337475 w 2647519"/>
                  <a:gd name="connsiteY30" fmla="*/ 2568892 h 2612594"/>
                  <a:gd name="connsiteX31" fmla="*/ 1351048 w 2647519"/>
                  <a:gd name="connsiteY31" fmla="*/ 2568654 h 2612594"/>
                  <a:gd name="connsiteX32" fmla="*/ 1360335 w 2647519"/>
                  <a:gd name="connsiteY32" fmla="*/ 2569844 h 2612594"/>
                  <a:gd name="connsiteX33" fmla="*/ 1362835 w 2647519"/>
                  <a:gd name="connsiteY33" fmla="*/ 2576512 h 2612594"/>
                  <a:gd name="connsiteX34" fmla="*/ 1384147 w 2647519"/>
                  <a:gd name="connsiteY34" fmla="*/ 2576512 h 2612594"/>
                  <a:gd name="connsiteX35" fmla="*/ 1377480 w 2647519"/>
                  <a:gd name="connsiteY35" fmla="*/ 2586037 h 2612594"/>
                  <a:gd name="connsiteX36" fmla="*/ 1373670 w 2647519"/>
                  <a:gd name="connsiteY36" fmla="*/ 2590800 h 2612594"/>
                  <a:gd name="connsiteX37" fmla="*/ 1361287 w 2647519"/>
                  <a:gd name="connsiteY37" fmla="*/ 2596515 h 2612594"/>
                  <a:gd name="connsiteX38" fmla="*/ 1338427 w 2647519"/>
                  <a:gd name="connsiteY38" fmla="*/ 2596515 h 2612594"/>
                  <a:gd name="connsiteX39" fmla="*/ 1308900 w 2647519"/>
                  <a:gd name="connsiteY39" fmla="*/ 2594610 h 2612594"/>
                  <a:gd name="connsiteX40" fmla="*/ 1245082 w 2647519"/>
                  <a:gd name="connsiteY40" fmla="*/ 2592705 h 2612594"/>
                  <a:gd name="connsiteX41" fmla="*/ 1197457 w 2647519"/>
                  <a:gd name="connsiteY41" fmla="*/ 2588895 h 2612594"/>
                  <a:gd name="connsiteX42" fmla="*/ 1155547 w 2647519"/>
                  <a:gd name="connsiteY42" fmla="*/ 2583180 h 2612594"/>
                  <a:gd name="connsiteX43" fmla="*/ 1113637 w 2647519"/>
                  <a:gd name="connsiteY43" fmla="*/ 2576512 h 2612594"/>
                  <a:gd name="connsiteX44" fmla="*/ 1049820 w 2647519"/>
                  <a:gd name="connsiteY44" fmla="*/ 2566987 h 2612594"/>
                  <a:gd name="connsiteX45" fmla="*/ 1000290 w 2647519"/>
                  <a:gd name="connsiteY45" fmla="*/ 2550795 h 2612594"/>
                  <a:gd name="connsiteX46" fmla="*/ 1000863 w 2647519"/>
                  <a:gd name="connsiteY46" fmla="*/ 2550379 h 2612594"/>
                  <a:gd name="connsiteX47" fmla="*/ 971715 w 2647519"/>
                  <a:gd name="connsiteY47" fmla="*/ 2541270 h 2612594"/>
                  <a:gd name="connsiteX48" fmla="*/ 945997 w 2647519"/>
                  <a:gd name="connsiteY48" fmla="*/ 2529840 h 2612594"/>
                  <a:gd name="connsiteX49" fmla="*/ 916470 w 2647519"/>
                  <a:gd name="connsiteY49" fmla="*/ 2520315 h 2612594"/>
                  <a:gd name="connsiteX50" fmla="*/ 885990 w 2647519"/>
                  <a:gd name="connsiteY50" fmla="*/ 2509837 h 2612594"/>
                  <a:gd name="connsiteX51" fmla="*/ 899801 w 2647519"/>
                  <a:gd name="connsiteY51" fmla="*/ 2506503 h 2612594"/>
                  <a:gd name="connsiteX52" fmla="*/ 1460492 w 2647519"/>
                  <a:gd name="connsiteY52" fmla="*/ 2486082 h 2612594"/>
                  <a:gd name="connsiteX53" fmla="*/ 1445939 w 2647519"/>
                  <a:gd name="connsiteY53" fmla="*/ 2488303 h 2612594"/>
                  <a:gd name="connsiteX54" fmla="*/ 1345293 w 2647519"/>
                  <a:gd name="connsiteY54" fmla="*/ 2493385 h 2612594"/>
                  <a:gd name="connsiteX55" fmla="*/ 1378432 w 2647519"/>
                  <a:gd name="connsiteY55" fmla="*/ 2497454 h 2612594"/>
                  <a:gd name="connsiteX56" fmla="*/ 1387005 w 2647519"/>
                  <a:gd name="connsiteY56" fmla="*/ 2495549 h 2612594"/>
                  <a:gd name="connsiteX57" fmla="*/ 1446060 w 2647519"/>
                  <a:gd name="connsiteY57" fmla="*/ 2488882 h 2612594"/>
                  <a:gd name="connsiteX58" fmla="*/ 1455778 w 2647519"/>
                  <a:gd name="connsiteY58" fmla="*/ 2486992 h 2612594"/>
                  <a:gd name="connsiteX59" fmla="*/ 1550918 w 2647519"/>
                  <a:gd name="connsiteY59" fmla="*/ 2472281 h 2612594"/>
                  <a:gd name="connsiteX60" fmla="*/ 1501488 w 2647519"/>
                  <a:gd name="connsiteY60" fmla="*/ 2479825 h 2612594"/>
                  <a:gd name="connsiteX61" fmla="*/ 1518450 w 2647519"/>
                  <a:gd name="connsiteY61" fmla="*/ 2480309 h 2612594"/>
                  <a:gd name="connsiteX62" fmla="*/ 1542858 w 2647519"/>
                  <a:gd name="connsiteY62" fmla="*/ 2475785 h 2612594"/>
                  <a:gd name="connsiteX63" fmla="*/ 1731355 w 2647519"/>
                  <a:gd name="connsiteY63" fmla="*/ 2470078 h 2612594"/>
                  <a:gd name="connsiteX64" fmla="*/ 1576323 w 2647519"/>
                  <a:gd name="connsiteY64" fmla="*/ 2511364 h 2612594"/>
                  <a:gd name="connsiteX65" fmla="*/ 1654777 w 2647519"/>
                  <a:gd name="connsiteY65" fmla="*/ 2493883 h 2612594"/>
                  <a:gd name="connsiteX66" fmla="*/ 737400 w 2647519"/>
                  <a:gd name="connsiteY66" fmla="*/ 2450782 h 2612594"/>
                  <a:gd name="connsiteX67" fmla="*/ 846937 w 2647519"/>
                  <a:gd name="connsiteY67" fmla="*/ 2497454 h 2612594"/>
                  <a:gd name="connsiteX68" fmla="*/ 885990 w 2647519"/>
                  <a:gd name="connsiteY68" fmla="*/ 2509837 h 2612594"/>
                  <a:gd name="connsiteX69" fmla="*/ 915517 w 2647519"/>
                  <a:gd name="connsiteY69" fmla="*/ 2520314 h 2612594"/>
                  <a:gd name="connsiteX70" fmla="*/ 945045 w 2647519"/>
                  <a:gd name="connsiteY70" fmla="*/ 2529839 h 2612594"/>
                  <a:gd name="connsiteX71" fmla="*/ 970762 w 2647519"/>
                  <a:gd name="connsiteY71" fmla="*/ 2541269 h 2612594"/>
                  <a:gd name="connsiteX72" fmla="*/ 965047 w 2647519"/>
                  <a:gd name="connsiteY72" fmla="*/ 2546032 h 2612594"/>
                  <a:gd name="connsiteX73" fmla="*/ 949807 w 2647519"/>
                  <a:gd name="connsiteY73" fmla="*/ 2543174 h 2612594"/>
                  <a:gd name="connsiteX74" fmla="*/ 895515 w 2647519"/>
                  <a:gd name="connsiteY74" fmla="*/ 2523172 h 2612594"/>
                  <a:gd name="connsiteX75" fmla="*/ 868845 w 2647519"/>
                  <a:gd name="connsiteY75" fmla="*/ 2512694 h 2612594"/>
                  <a:gd name="connsiteX76" fmla="*/ 842175 w 2647519"/>
                  <a:gd name="connsiteY76" fmla="*/ 2501264 h 2612594"/>
                  <a:gd name="connsiteX77" fmla="*/ 806932 w 2647519"/>
                  <a:gd name="connsiteY77" fmla="*/ 2488882 h 2612594"/>
                  <a:gd name="connsiteX78" fmla="*/ 776452 w 2647519"/>
                  <a:gd name="connsiteY78" fmla="*/ 2475547 h 2612594"/>
                  <a:gd name="connsiteX79" fmla="*/ 752640 w 2647519"/>
                  <a:gd name="connsiteY79" fmla="*/ 2463164 h 2612594"/>
                  <a:gd name="connsiteX80" fmla="*/ 737400 w 2647519"/>
                  <a:gd name="connsiteY80" fmla="*/ 2450782 h 2612594"/>
                  <a:gd name="connsiteX81" fmla="*/ 782168 w 2647519"/>
                  <a:gd name="connsiteY81" fmla="*/ 2426970 h 2612594"/>
                  <a:gd name="connsiteX82" fmla="*/ 834555 w 2647519"/>
                  <a:gd name="connsiteY82" fmla="*/ 2453640 h 2612594"/>
                  <a:gd name="connsiteX83" fmla="*/ 827888 w 2647519"/>
                  <a:gd name="connsiteY83" fmla="*/ 2457450 h 2612594"/>
                  <a:gd name="connsiteX84" fmla="*/ 766928 w 2647519"/>
                  <a:gd name="connsiteY84" fmla="*/ 2427922 h 2612594"/>
                  <a:gd name="connsiteX85" fmla="*/ 782168 w 2647519"/>
                  <a:gd name="connsiteY85" fmla="*/ 2426970 h 2612594"/>
                  <a:gd name="connsiteX86" fmla="*/ 588810 w 2647519"/>
                  <a:gd name="connsiteY86" fmla="*/ 2362200 h 2612594"/>
                  <a:gd name="connsiteX87" fmla="*/ 653580 w 2647519"/>
                  <a:gd name="connsiteY87" fmla="*/ 2398395 h 2612594"/>
                  <a:gd name="connsiteX88" fmla="*/ 666915 w 2647519"/>
                  <a:gd name="connsiteY88" fmla="*/ 2413635 h 2612594"/>
                  <a:gd name="connsiteX89" fmla="*/ 636435 w 2647519"/>
                  <a:gd name="connsiteY89" fmla="*/ 2397442 h 2612594"/>
                  <a:gd name="connsiteX90" fmla="*/ 613575 w 2647519"/>
                  <a:gd name="connsiteY90" fmla="*/ 2383155 h 2612594"/>
                  <a:gd name="connsiteX91" fmla="*/ 588810 w 2647519"/>
                  <a:gd name="connsiteY91" fmla="*/ 2362200 h 2612594"/>
                  <a:gd name="connsiteX92" fmla="*/ 702387 w 2647519"/>
                  <a:gd name="connsiteY92" fmla="*/ 2337759 h 2612594"/>
                  <a:gd name="connsiteX93" fmla="*/ 702396 w 2647519"/>
                  <a:gd name="connsiteY93" fmla="*/ 2338030 h 2612594"/>
                  <a:gd name="connsiteX94" fmla="*/ 705613 w 2647519"/>
                  <a:gd name="connsiteY94" fmla="*/ 2341924 h 2612594"/>
                  <a:gd name="connsiteX95" fmla="*/ 705967 w 2647519"/>
                  <a:gd name="connsiteY95" fmla="*/ 2340292 h 2612594"/>
                  <a:gd name="connsiteX96" fmla="*/ 2093409 w 2647519"/>
                  <a:gd name="connsiteY96" fmla="*/ 2275234 h 2612594"/>
                  <a:gd name="connsiteX97" fmla="*/ 2089950 w 2647519"/>
                  <a:gd name="connsiteY97" fmla="*/ 2275522 h 2612594"/>
                  <a:gd name="connsiteX98" fmla="*/ 2032800 w 2647519"/>
                  <a:gd name="connsiteY98" fmla="*/ 2316480 h 2612594"/>
                  <a:gd name="connsiteX99" fmla="*/ 1976602 w 2647519"/>
                  <a:gd name="connsiteY99" fmla="*/ 2346960 h 2612594"/>
                  <a:gd name="connsiteX100" fmla="*/ 1936597 w 2647519"/>
                  <a:gd name="connsiteY100" fmla="*/ 2370772 h 2612594"/>
                  <a:gd name="connsiteX101" fmla="*/ 1914690 w 2647519"/>
                  <a:gd name="connsiteY101" fmla="*/ 2380297 h 2612594"/>
                  <a:gd name="connsiteX102" fmla="*/ 1891830 w 2647519"/>
                  <a:gd name="connsiteY102" fmla="*/ 2389822 h 2612594"/>
                  <a:gd name="connsiteX103" fmla="*/ 1864207 w 2647519"/>
                  <a:gd name="connsiteY103" fmla="*/ 2404110 h 2612594"/>
                  <a:gd name="connsiteX104" fmla="*/ 1843252 w 2647519"/>
                  <a:gd name="connsiteY104" fmla="*/ 2416492 h 2612594"/>
                  <a:gd name="connsiteX105" fmla="*/ 1812772 w 2647519"/>
                  <a:gd name="connsiteY105" fmla="*/ 2428875 h 2612594"/>
                  <a:gd name="connsiteX106" fmla="*/ 1781340 w 2647519"/>
                  <a:gd name="connsiteY106" fmla="*/ 2440305 h 2612594"/>
                  <a:gd name="connsiteX107" fmla="*/ 1772767 w 2647519"/>
                  <a:gd name="connsiteY107" fmla="*/ 2448877 h 2612594"/>
                  <a:gd name="connsiteX108" fmla="*/ 1759432 w 2647519"/>
                  <a:gd name="connsiteY108" fmla="*/ 2453640 h 2612594"/>
                  <a:gd name="connsiteX109" fmla="*/ 1726095 w 2647519"/>
                  <a:gd name="connsiteY109" fmla="*/ 2459355 h 2612594"/>
                  <a:gd name="connsiteX110" fmla="*/ 1683232 w 2647519"/>
                  <a:gd name="connsiteY110" fmla="*/ 2472690 h 2612594"/>
                  <a:gd name="connsiteX111" fmla="*/ 1644180 w 2647519"/>
                  <a:gd name="connsiteY111" fmla="*/ 2485072 h 2612594"/>
                  <a:gd name="connsiteX112" fmla="*/ 1601317 w 2647519"/>
                  <a:gd name="connsiteY112" fmla="*/ 2497455 h 2612594"/>
                  <a:gd name="connsiteX113" fmla="*/ 1547977 w 2647519"/>
                  <a:gd name="connsiteY113" fmla="*/ 2510790 h 2612594"/>
                  <a:gd name="connsiteX114" fmla="*/ 1472730 w 2647519"/>
                  <a:gd name="connsiteY114" fmla="*/ 2523172 h 2612594"/>
                  <a:gd name="connsiteX115" fmla="*/ 1470825 w 2647519"/>
                  <a:gd name="connsiteY115" fmla="*/ 2526030 h 2612594"/>
                  <a:gd name="connsiteX116" fmla="*/ 1434646 w 2647519"/>
                  <a:gd name="connsiteY116" fmla="*/ 2535075 h 2612594"/>
                  <a:gd name="connsiteX117" fmla="*/ 1435583 w 2647519"/>
                  <a:gd name="connsiteY117" fmla="*/ 2535555 h 2612594"/>
                  <a:gd name="connsiteX118" fmla="*/ 1475761 w 2647519"/>
                  <a:gd name="connsiteY118" fmla="*/ 2525510 h 2612594"/>
                  <a:gd name="connsiteX119" fmla="*/ 1476540 w 2647519"/>
                  <a:gd name="connsiteY119" fmla="*/ 2523172 h 2612594"/>
                  <a:gd name="connsiteX120" fmla="*/ 1551788 w 2647519"/>
                  <a:gd name="connsiteY120" fmla="*/ 2510790 h 2612594"/>
                  <a:gd name="connsiteX121" fmla="*/ 1605128 w 2647519"/>
                  <a:gd name="connsiteY121" fmla="*/ 2497455 h 2612594"/>
                  <a:gd name="connsiteX122" fmla="*/ 1647990 w 2647519"/>
                  <a:gd name="connsiteY122" fmla="*/ 2485072 h 2612594"/>
                  <a:gd name="connsiteX123" fmla="*/ 1687043 w 2647519"/>
                  <a:gd name="connsiteY123" fmla="*/ 2472690 h 2612594"/>
                  <a:gd name="connsiteX124" fmla="*/ 1729905 w 2647519"/>
                  <a:gd name="connsiteY124" fmla="*/ 2459355 h 2612594"/>
                  <a:gd name="connsiteX125" fmla="*/ 1763243 w 2647519"/>
                  <a:gd name="connsiteY125" fmla="*/ 2453640 h 2612594"/>
                  <a:gd name="connsiteX126" fmla="*/ 1740675 w 2647519"/>
                  <a:gd name="connsiteY126" fmla="*/ 2467181 h 2612594"/>
                  <a:gd name="connsiteX127" fmla="*/ 1741335 w 2647519"/>
                  <a:gd name="connsiteY127" fmla="*/ 2466975 h 2612594"/>
                  <a:gd name="connsiteX128" fmla="*/ 1765148 w 2647519"/>
                  <a:gd name="connsiteY128" fmla="*/ 2452687 h 2612594"/>
                  <a:gd name="connsiteX129" fmla="*/ 1778483 w 2647519"/>
                  <a:gd name="connsiteY129" fmla="*/ 2447925 h 2612594"/>
                  <a:gd name="connsiteX130" fmla="*/ 1779371 w 2647519"/>
                  <a:gd name="connsiteY130" fmla="*/ 2447679 h 2612594"/>
                  <a:gd name="connsiteX131" fmla="*/ 1785150 w 2647519"/>
                  <a:gd name="connsiteY131" fmla="*/ 2441257 h 2612594"/>
                  <a:gd name="connsiteX132" fmla="*/ 1816583 w 2647519"/>
                  <a:gd name="connsiteY132" fmla="*/ 2429827 h 2612594"/>
                  <a:gd name="connsiteX133" fmla="*/ 1847063 w 2647519"/>
                  <a:gd name="connsiteY133" fmla="*/ 2417445 h 2612594"/>
                  <a:gd name="connsiteX134" fmla="*/ 1868018 w 2647519"/>
                  <a:gd name="connsiteY134" fmla="*/ 2405062 h 2612594"/>
                  <a:gd name="connsiteX135" fmla="*/ 1895640 w 2647519"/>
                  <a:gd name="connsiteY135" fmla="*/ 2390775 h 2612594"/>
                  <a:gd name="connsiteX136" fmla="*/ 1918500 w 2647519"/>
                  <a:gd name="connsiteY136" fmla="*/ 2381250 h 2612594"/>
                  <a:gd name="connsiteX137" fmla="*/ 1934176 w 2647519"/>
                  <a:gd name="connsiteY137" fmla="*/ 2374435 h 2612594"/>
                  <a:gd name="connsiteX138" fmla="*/ 1942313 w 2647519"/>
                  <a:gd name="connsiteY138" fmla="*/ 2368867 h 2612594"/>
                  <a:gd name="connsiteX139" fmla="*/ 1982318 w 2647519"/>
                  <a:gd name="connsiteY139" fmla="*/ 2345055 h 2612594"/>
                  <a:gd name="connsiteX140" fmla="*/ 2038515 w 2647519"/>
                  <a:gd name="connsiteY140" fmla="*/ 2314575 h 2612594"/>
                  <a:gd name="connsiteX141" fmla="*/ 460060 w 2647519"/>
                  <a:gd name="connsiteY141" fmla="*/ 2262062 h 2612594"/>
                  <a:gd name="connsiteX142" fmla="*/ 463676 w 2647519"/>
                  <a:gd name="connsiteY142" fmla="*/ 2265164 h 2612594"/>
                  <a:gd name="connsiteX143" fmla="*/ 464911 w 2647519"/>
                  <a:gd name="connsiteY143" fmla="*/ 2265793 h 2612594"/>
                  <a:gd name="connsiteX144" fmla="*/ 2099802 w 2647519"/>
                  <a:gd name="connsiteY144" fmla="*/ 2237197 h 2612594"/>
                  <a:gd name="connsiteX145" fmla="*/ 2099475 w 2647519"/>
                  <a:gd name="connsiteY145" fmla="*/ 2237422 h 2612594"/>
                  <a:gd name="connsiteX146" fmla="*/ 2099475 w 2647519"/>
                  <a:gd name="connsiteY146" fmla="*/ 2237694 h 2612594"/>
                  <a:gd name="connsiteX147" fmla="*/ 2100989 w 2647519"/>
                  <a:gd name="connsiteY147" fmla="*/ 2237910 h 2612594"/>
                  <a:gd name="connsiteX148" fmla="*/ 2101380 w 2647519"/>
                  <a:gd name="connsiteY148" fmla="*/ 2237422 h 2612594"/>
                  <a:gd name="connsiteX149" fmla="*/ 2120380 w 2647519"/>
                  <a:gd name="connsiteY149" fmla="*/ 2222979 h 2612594"/>
                  <a:gd name="connsiteX150" fmla="*/ 2114756 w 2647519"/>
                  <a:gd name="connsiteY150" fmla="*/ 2226864 h 2612594"/>
                  <a:gd name="connsiteX151" fmla="*/ 2113762 w 2647519"/>
                  <a:gd name="connsiteY151" fmla="*/ 2227897 h 2612594"/>
                  <a:gd name="connsiteX152" fmla="*/ 2117618 w 2647519"/>
                  <a:gd name="connsiteY152" fmla="*/ 2225429 h 2612594"/>
                  <a:gd name="connsiteX153" fmla="*/ 382287 w 2647519"/>
                  <a:gd name="connsiteY153" fmla="*/ 2175002 h 2612594"/>
                  <a:gd name="connsiteX154" fmla="*/ 418261 w 2647519"/>
                  <a:gd name="connsiteY154" fmla="*/ 2217358 h 2612594"/>
                  <a:gd name="connsiteX155" fmla="*/ 389737 w 2647519"/>
                  <a:gd name="connsiteY155" fmla="*/ 2183129 h 2612594"/>
                  <a:gd name="connsiteX156" fmla="*/ 2187820 w 2647519"/>
                  <a:gd name="connsiteY156" fmla="*/ 2174974 h 2612594"/>
                  <a:gd name="connsiteX157" fmla="*/ 2187735 w 2647519"/>
                  <a:gd name="connsiteY157" fmla="*/ 2175004 h 2612594"/>
                  <a:gd name="connsiteX158" fmla="*/ 2187105 w 2647519"/>
                  <a:gd name="connsiteY158" fmla="*/ 2179320 h 2612594"/>
                  <a:gd name="connsiteX159" fmla="*/ 2171865 w 2647519"/>
                  <a:gd name="connsiteY159" fmla="*/ 2196465 h 2612594"/>
                  <a:gd name="connsiteX160" fmla="*/ 2153767 w 2647519"/>
                  <a:gd name="connsiteY160" fmla="*/ 2216467 h 2612594"/>
                  <a:gd name="connsiteX161" fmla="*/ 2154858 w 2647519"/>
                  <a:gd name="connsiteY161" fmla="*/ 2216216 h 2612594"/>
                  <a:gd name="connsiteX162" fmla="*/ 2171865 w 2647519"/>
                  <a:gd name="connsiteY162" fmla="*/ 2197417 h 2612594"/>
                  <a:gd name="connsiteX163" fmla="*/ 2187105 w 2647519"/>
                  <a:gd name="connsiteY163" fmla="*/ 2180272 h 2612594"/>
                  <a:gd name="connsiteX164" fmla="*/ 2187820 w 2647519"/>
                  <a:gd name="connsiteY164" fmla="*/ 2174974 h 2612594"/>
                  <a:gd name="connsiteX165" fmla="*/ 475386 w 2647519"/>
                  <a:gd name="connsiteY165" fmla="*/ 2153525 h 2612594"/>
                  <a:gd name="connsiteX166" fmla="*/ 477272 w 2647519"/>
                  <a:gd name="connsiteY166" fmla="*/ 2155822 h 2612594"/>
                  <a:gd name="connsiteX167" fmla="*/ 477367 w 2647519"/>
                  <a:gd name="connsiteY167" fmla="*/ 2155507 h 2612594"/>
                  <a:gd name="connsiteX168" fmla="*/ 334493 w 2647519"/>
                  <a:gd name="connsiteY168" fmla="*/ 2131694 h 2612594"/>
                  <a:gd name="connsiteX169" fmla="*/ 359258 w 2647519"/>
                  <a:gd name="connsiteY169" fmla="*/ 2147887 h 2612594"/>
                  <a:gd name="connsiteX170" fmla="*/ 360474 w 2647519"/>
                  <a:gd name="connsiteY170" fmla="*/ 2149319 h 2612594"/>
                  <a:gd name="connsiteX171" fmla="*/ 371759 w 2647519"/>
                  <a:gd name="connsiteY171" fmla="*/ 2151816 h 2612594"/>
                  <a:gd name="connsiteX172" fmla="*/ 397357 w 2647519"/>
                  <a:gd name="connsiteY172" fmla="*/ 2175509 h 2612594"/>
                  <a:gd name="connsiteX173" fmla="*/ 432600 w 2647519"/>
                  <a:gd name="connsiteY173" fmla="*/ 2204084 h 2612594"/>
                  <a:gd name="connsiteX174" fmla="*/ 447840 w 2647519"/>
                  <a:gd name="connsiteY174" fmla="*/ 2225039 h 2612594"/>
                  <a:gd name="connsiteX175" fmla="*/ 456412 w 2647519"/>
                  <a:gd name="connsiteY175" fmla="*/ 2235517 h 2612594"/>
                  <a:gd name="connsiteX176" fmla="*/ 492607 w 2647519"/>
                  <a:gd name="connsiteY176" fmla="*/ 2265997 h 2612594"/>
                  <a:gd name="connsiteX177" fmla="*/ 482130 w 2647519"/>
                  <a:gd name="connsiteY177" fmla="*/ 2274569 h 2612594"/>
                  <a:gd name="connsiteX178" fmla="*/ 448422 w 2647519"/>
                  <a:gd name="connsiteY178" fmla="*/ 2237115 h 2612594"/>
                  <a:gd name="connsiteX179" fmla="*/ 446888 w 2647519"/>
                  <a:gd name="connsiteY179" fmla="*/ 2237422 h 2612594"/>
                  <a:gd name="connsiteX180" fmla="*/ 478787 w 2647519"/>
                  <a:gd name="connsiteY180" fmla="*/ 2272865 h 2612594"/>
                  <a:gd name="connsiteX181" fmla="*/ 482130 w 2647519"/>
                  <a:gd name="connsiteY181" fmla="*/ 2274569 h 2612594"/>
                  <a:gd name="connsiteX182" fmla="*/ 492608 w 2647519"/>
                  <a:gd name="connsiteY182" fmla="*/ 2265997 h 2612594"/>
                  <a:gd name="connsiteX183" fmla="*/ 583095 w 2647519"/>
                  <a:gd name="connsiteY183" fmla="*/ 2337434 h 2612594"/>
                  <a:gd name="connsiteX184" fmla="*/ 564998 w 2647519"/>
                  <a:gd name="connsiteY184" fmla="*/ 2343149 h 2612594"/>
                  <a:gd name="connsiteX185" fmla="*/ 571665 w 2647519"/>
                  <a:gd name="connsiteY185" fmla="*/ 2347912 h 2612594"/>
                  <a:gd name="connsiteX186" fmla="*/ 544995 w 2647519"/>
                  <a:gd name="connsiteY186" fmla="*/ 2348864 h 2612594"/>
                  <a:gd name="connsiteX187" fmla="*/ 527850 w 2647519"/>
                  <a:gd name="connsiteY187" fmla="*/ 2337434 h 2612594"/>
                  <a:gd name="connsiteX188" fmla="*/ 511658 w 2647519"/>
                  <a:gd name="connsiteY188" fmla="*/ 2325052 h 2612594"/>
                  <a:gd name="connsiteX189" fmla="*/ 471653 w 2647519"/>
                  <a:gd name="connsiteY189" fmla="*/ 2291714 h 2612594"/>
                  <a:gd name="connsiteX190" fmla="*/ 434505 w 2647519"/>
                  <a:gd name="connsiteY190" fmla="*/ 2258377 h 2612594"/>
                  <a:gd name="connsiteX191" fmla="*/ 400215 w 2647519"/>
                  <a:gd name="connsiteY191" fmla="*/ 2225039 h 2612594"/>
                  <a:gd name="connsiteX192" fmla="*/ 384023 w 2647519"/>
                  <a:gd name="connsiteY192" fmla="*/ 2208847 h 2612594"/>
                  <a:gd name="connsiteX193" fmla="*/ 368783 w 2647519"/>
                  <a:gd name="connsiteY193" fmla="*/ 2191702 h 2612594"/>
                  <a:gd name="connsiteX194" fmla="*/ 374498 w 2647519"/>
                  <a:gd name="connsiteY194" fmla="*/ 2184082 h 2612594"/>
                  <a:gd name="connsiteX195" fmla="*/ 393548 w 2647519"/>
                  <a:gd name="connsiteY195" fmla="*/ 2201227 h 2612594"/>
                  <a:gd name="connsiteX196" fmla="*/ 414503 w 2647519"/>
                  <a:gd name="connsiteY196" fmla="*/ 2217419 h 2612594"/>
                  <a:gd name="connsiteX197" fmla="*/ 440220 w 2647519"/>
                  <a:gd name="connsiteY197" fmla="*/ 2245042 h 2612594"/>
                  <a:gd name="connsiteX198" fmla="*/ 442406 w 2647519"/>
                  <a:gd name="connsiteY198" fmla="*/ 2246917 h 2612594"/>
                  <a:gd name="connsiteX199" fmla="*/ 414503 w 2647519"/>
                  <a:gd name="connsiteY199" fmla="*/ 2217419 h 2612594"/>
                  <a:gd name="connsiteX200" fmla="*/ 394500 w 2647519"/>
                  <a:gd name="connsiteY200" fmla="*/ 2201227 h 2612594"/>
                  <a:gd name="connsiteX201" fmla="*/ 375450 w 2647519"/>
                  <a:gd name="connsiteY201" fmla="*/ 2184082 h 2612594"/>
                  <a:gd name="connsiteX202" fmla="*/ 354495 w 2647519"/>
                  <a:gd name="connsiteY202" fmla="*/ 2158364 h 2612594"/>
                  <a:gd name="connsiteX203" fmla="*/ 334493 w 2647519"/>
                  <a:gd name="connsiteY203" fmla="*/ 2131694 h 2612594"/>
                  <a:gd name="connsiteX204" fmla="*/ 2432850 w 2647519"/>
                  <a:gd name="connsiteY204" fmla="*/ 1980247 h 2612594"/>
                  <a:gd name="connsiteX205" fmla="*/ 2432367 w 2647519"/>
                  <a:gd name="connsiteY205" fmla="*/ 1980454 h 2612594"/>
                  <a:gd name="connsiteX206" fmla="*/ 2421964 w 2647519"/>
                  <a:gd name="connsiteY206" fmla="*/ 2005422 h 2612594"/>
                  <a:gd name="connsiteX207" fmla="*/ 2422850 w 2647519"/>
                  <a:gd name="connsiteY207" fmla="*/ 1860918 h 2612594"/>
                  <a:gd name="connsiteX208" fmla="*/ 2397608 w 2647519"/>
                  <a:gd name="connsiteY208" fmla="*/ 1897379 h 2612594"/>
                  <a:gd name="connsiteX209" fmla="*/ 2385225 w 2647519"/>
                  <a:gd name="connsiteY209" fmla="*/ 1920239 h 2612594"/>
                  <a:gd name="connsiteX210" fmla="*/ 2372843 w 2647519"/>
                  <a:gd name="connsiteY210" fmla="*/ 1941194 h 2612594"/>
                  <a:gd name="connsiteX211" fmla="*/ 2343315 w 2647519"/>
                  <a:gd name="connsiteY211" fmla="*/ 1980247 h 2612594"/>
                  <a:gd name="connsiteX212" fmla="*/ 2317598 w 2647519"/>
                  <a:gd name="connsiteY212" fmla="*/ 2019299 h 2612594"/>
                  <a:gd name="connsiteX213" fmla="*/ 2294738 w 2647519"/>
                  <a:gd name="connsiteY213" fmla="*/ 2050732 h 2612594"/>
                  <a:gd name="connsiteX214" fmla="*/ 2292832 w 2647519"/>
                  <a:gd name="connsiteY214" fmla="*/ 2051897 h 2612594"/>
                  <a:gd name="connsiteX215" fmla="*/ 2291272 w 2647519"/>
                  <a:gd name="connsiteY215" fmla="*/ 2054208 h 2612594"/>
                  <a:gd name="connsiteX216" fmla="*/ 2293785 w 2647519"/>
                  <a:gd name="connsiteY216" fmla="*/ 2052637 h 2612594"/>
                  <a:gd name="connsiteX217" fmla="*/ 2316645 w 2647519"/>
                  <a:gd name="connsiteY217" fmla="*/ 2021205 h 2612594"/>
                  <a:gd name="connsiteX218" fmla="*/ 2342363 w 2647519"/>
                  <a:gd name="connsiteY218" fmla="*/ 1982152 h 2612594"/>
                  <a:gd name="connsiteX219" fmla="*/ 2371890 w 2647519"/>
                  <a:gd name="connsiteY219" fmla="*/ 1943100 h 2612594"/>
                  <a:gd name="connsiteX220" fmla="*/ 2384273 w 2647519"/>
                  <a:gd name="connsiteY220" fmla="*/ 1922145 h 2612594"/>
                  <a:gd name="connsiteX221" fmla="*/ 2396655 w 2647519"/>
                  <a:gd name="connsiteY221" fmla="*/ 1899285 h 2612594"/>
                  <a:gd name="connsiteX222" fmla="*/ 2422373 w 2647519"/>
                  <a:gd name="connsiteY222" fmla="*/ 1862137 h 2612594"/>
                  <a:gd name="connsiteX223" fmla="*/ 2521433 w 2647519"/>
                  <a:gd name="connsiteY223" fmla="*/ 1847850 h 2612594"/>
                  <a:gd name="connsiteX224" fmla="*/ 2509050 w 2647519"/>
                  <a:gd name="connsiteY224" fmla="*/ 1884997 h 2612594"/>
                  <a:gd name="connsiteX225" fmla="*/ 2487143 w 2647519"/>
                  <a:gd name="connsiteY225" fmla="*/ 1925002 h 2612594"/>
                  <a:gd name="connsiteX226" fmla="*/ 2465235 w 2647519"/>
                  <a:gd name="connsiteY226" fmla="*/ 1965960 h 2612594"/>
                  <a:gd name="connsiteX227" fmla="*/ 2445233 w 2647519"/>
                  <a:gd name="connsiteY227" fmla="*/ 1991677 h 2612594"/>
                  <a:gd name="connsiteX228" fmla="*/ 2458568 w 2647519"/>
                  <a:gd name="connsiteY228" fmla="*/ 1965007 h 2612594"/>
                  <a:gd name="connsiteX229" fmla="*/ 2469998 w 2647519"/>
                  <a:gd name="connsiteY229" fmla="*/ 1938337 h 2612594"/>
                  <a:gd name="connsiteX230" fmla="*/ 2478570 w 2647519"/>
                  <a:gd name="connsiteY230" fmla="*/ 1924050 h 2612594"/>
                  <a:gd name="connsiteX231" fmla="*/ 2490000 w 2647519"/>
                  <a:gd name="connsiteY231" fmla="*/ 1905000 h 2612594"/>
                  <a:gd name="connsiteX232" fmla="*/ 2500478 w 2647519"/>
                  <a:gd name="connsiteY232" fmla="*/ 1885950 h 2612594"/>
                  <a:gd name="connsiteX233" fmla="*/ 2521433 w 2647519"/>
                  <a:gd name="connsiteY233" fmla="*/ 1847850 h 2612594"/>
                  <a:gd name="connsiteX234" fmla="*/ 2459780 w 2647519"/>
                  <a:gd name="connsiteY234" fmla="*/ 1766202 h 2612594"/>
                  <a:gd name="connsiteX235" fmla="*/ 2436660 w 2647519"/>
                  <a:gd name="connsiteY235" fmla="*/ 1806892 h 2612594"/>
                  <a:gd name="connsiteX236" fmla="*/ 2436235 w 2647519"/>
                  <a:gd name="connsiteY236" fmla="*/ 1807870 h 2612594"/>
                  <a:gd name="connsiteX237" fmla="*/ 2459520 w 2647519"/>
                  <a:gd name="connsiteY237" fmla="*/ 1766887 h 2612594"/>
                  <a:gd name="connsiteX238" fmla="*/ 2472460 w 2647519"/>
                  <a:gd name="connsiteY238" fmla="*/ 1674043 h 2612594"/>
                  <a:gd name="connsiteX239" fmla="*/ 2444672 w 2647519"/>
                  <a:gd name="connsiteY239" fmla="*/ 1749965 h 2612594"/>
                  <a:gd name="connsiteX240" fmla="*/ 2386218 w 2647519"/>
                  <a:gd name="connsiteY240" fmla="*/ 1869449 h 2612594"/>
                  <a:gd name="connsiteX241" fmla="*/ 2377660 w 2647519"/>
                  <a:gd name="connsiteY241" fmla="*/ 1882980 h 2612594"/>
                  <a:gd name="connsiteX242" fmla="*/ 2377605 w 2647519"/>
                  <a:gd name="connsiteY242" fmla="*/ 1883092 h 2612594"/>
                  <a:gd name="connsiteX243" fmla="*/ 2357602 w 2647519"/>
                  <a:gd name="connsiteY243" fmla="*/ 1917382 h 2612594"/>
                  <a:gd name="connsiteX244" fmla="*/ 2337600 w 2647519"/>
                  <a:gd name="connsiteY244" fmla="*/ 1954530 h 2612594"/>
                  <a:gd name="connsiteX245" fmla="*/ 2314740 w 2647519"/>
                  <a:gd name="connsiteY245" fmla="*/ 1983105 h 2612594"/>
                  <a:gd name="connsiteX246" fmla="*/ 2295690 w 2647519"/>
                  <a:gd name="connsiteY246" fmla="*/ 2015490 h 2612594"/>
                  <a:gd name="connsiteX247" fmla="*/ 2183295 w 2647519"/>
                  <a:gd name="connsiteY247" fmla="*/ 2142172 h 2612594"/>
                  <a:gd name="connsiteX248" fmla="*/ 2146147 w 2647519"/>
                  <a:gd name="connsiteY248" fmla="*/ 2173605 h 2612594"/>
                  <a:gd name="connsiteX249" fmla="*/ 2142583 w 2647519"/>
                  <a:gd name="connsiteY249" fmla="*/ 2176315 h 2612594"/>
                  <a:gd name="connsiteX250" fmla="*/ 2141046 w 2647519"/>
                  <a:gd name="connsiteY250" fmla="*/ 2177871 h 2612594"/>
                  <a:gd name="connsiteX251" fmla="*/ 2125512 w 2647519"/>
                  <a:gd name="connsiteY251" fmla="*/ 2190534 h 2612594"/>
                  <a:gd name="connsiteX252" fmla="*/ 2112810 w 2647519"/>
                  <a:gd name="connsiteY252" fmla="*/ 2205037 h 2612594"/>
                  <a:gd name="connsiteX253" fmla="*/ 2066137 w 2647519"/>
                  <a:gd name="connsiteY253" fmla="*/ 2240280 h 2612594"/>
                  <a:gd name="connsiteX254" fmla="*/ 2058824 w 2647519"/>
                  <a:gd name="connsiteY254" fmla="*/ 2244900 h 2612594"/>
                  <a:gd name="connsiteX255" fmla="*/ 2038960 w 2647519"/>
                  <a:gd name="connsiteY255" fmla="*/ 2261093 h 2612594"/>
                  <a:gd name="connsiteX256" fmla="*/ 2036092 w 2647519"/>
                  <a:gd name="connsiteY256" fmla="*/ 2262956 h 2612594"/>
                  <a:gd name="connsiteX257" fmla="*/ 2031847 w 2647519"/>
                  <a:gd name="connsiteY257" fmla="*/ 2266950 h 2612594"/>
                  <a:gd name="connsiteX258" fmla="*/ 1994700 w 2647519"/>
                  <a:gd name="connsiteY258" fmla="*/ 2291715 h 2612594"/>
                  <a:gd name="connsiteX259" fmla="*/ 1957552 w 2647519"/>
                  <a:gd name="connsiteY259" fmla="*/ 2314575 h 2612594"/>
                  <a:gd name="connsiteX260" fmla="*/ 1953300 w 2647519"/>
                  <a:gd name="connsiteY260" fmla="*/ 2316730 h 2612594"/>
                  <a:gd name="connsiteX261" fmla="*/ 1928148 w 2647519"/>
                  <a:gd name="connsiteY261" fmla="*/ 2333067 h 2612594"/>
                  <a:gd name="connsiteX262" fmla="*/ 1920351 w 2647519"/>
                  <a:gd name="connsiteY262" fmla="*/ 2337000 h 2612594"/>
                  <a:gd name="connsiteX263" fmla="*/ 1912785 w 2647519"/>
                  <a:gd name="connsiteY263" fmla="*/ 2342197 h 2612594"/>
                  <a:gd name="connsiteX264" fmla="*/ 1887067 w 2647519"/>
                  <a:gd name="connsiteY264" fmla="*/ 2356485 h 2612594"/>
                  <a:gd name="connsiteX265" fmla="*/ 1863038 w 2647519"/>
                  <a:gd name="connsiteY265" fmla="*/ 2365909 h 2612594"/>
                  <a:gd name="connsiteX266" fmla="*/ 1809483 w 2647519"/>
                  <a:gd name="connsiteY266" fmla="*/ 2392922 h 2612594"/>
                  <a:gd name="connsiteX267" fmla="*/ 1683836 w 2647519"/>
                  <a:gd name="connsiteY267" fmla="*/ 2439784 h 2612594"/>
                  <a:gd name="connsiteX268" fmla="*/ 1596280 w 2647519"/>
                  <a:gd name="connsiteY268" fmla="*/ 2462297 h 2612594"/>
                  <a:gd name="connsiteX269" fmla="*/ 1667040 w 2647519"/>
                  <a:gd name="connsiteY269" fmla="*/ 2448877 h 2612594"/>
                  <a:gd name="connsiteX270" fmla="*/ 1680375 w 2647519"/>
                  <a:gd name="connsiteY270" fmla="*/ 2446019 h 2612594"/>
                  <a:gd name="connsiteX271" fmla="*/ 1723237 w 2647519"/>
                  <a:gd name="connsiteY271" fmla="*/ 2430779 h 2612594"/>
                  <a:gd name="connsiteX272" fmla="*/ 1749907 w 2647519"/>
                  <a:gd name="connsiteY272" fmla="*/ 2422207 h 2612594"/>
                  <a:gd name="connsiteX273" fmla="*/ 1792770 w 2647519"/>
                  <a:gd name="connsiteY273" fmla="*/ 2400299 h 2612594"/>
                  <a:gd name="connsiteX274" fmla="*/ 1841347 w 2647519"/>
                  <a:gd name="connsiteY274" fmla="*/ 2383154 h 2612594"/>
                  <a:gd name="connsiteX275" fmla="*/ 1872470 w 2647519"/>
                  <a:gd name="connsiteY275" fmla="*/ 2370949 h 2612594"/>
                  <a:gd name="connsiteX276" fmla="*/ 1886115 w 2647519"/>
                  <a:gd name="connsiteY276" fmla="*/ 2363152 h 2612594"/>
                  <a:gd name="connsiteX277" fmla="*/ 1898496 w 2647519"/>
                  <a:gd name="connsiteY277" fmla="*/ 2359343 h 2612594"/>
                  <a:gd name="connsiteX278" fmla="*/ 1915642 w 2647519"/>
                  <a:gd name="connsiteY278" fmla="*/ 2349817 h 2612594"/>
                  <a:gd name="connsiteX279" fmla="*/ 1920147 w 2647519"/>
                  <a:gd name="connsiteY279" fmla="*/ 2346686 h 2612594"/>
                  <a:gd name="connsiteX280" fmla="*/ 1931835 w 2647519"/>
                  <a:gd name="connsiteY280" fmla="*/ 2335530 h 2612594"/>
                  <a:gd name="connsiteX281" fmla="*/ 1957552 w 2647519"/>
                  <a:gd name="connsiteY281" fmla="*/ 2320290 h 2612594"/>
                  <a:gd name="connsiteX282" fmla="*/ 1986810 w 2647519"/>
                  <a:gd name="connsiteY282" fmla="*/ 2305948 h 2612594"/>
                  <a:gd name="connsiteX283" fmla="*/ 1997557 w 2647519"/>
                  <a:gd name="connsiteY283" fmla="*/ 2299334 h 2612594"/>
                  <a:gd name="connsiteX284" fmla="*/ 2034705 w 2647519"/>
                  <a:gd name="connsiteY284" fmla="*/ 2274569 h 2612594"/>
                  <a:gd name="connsiteX285" fmla="*/ 2050897 w 2647519"/>
                  <a:gd name="connsiteY285" fmla="*/ 2259329 h 2612594"/>
                  <a:gd name="connsiteX286" fmla="*/ 2068995 w 2647519"/>
                  <a:gd name="connsiteY286" fmla="*/ 2247899 h 2612594"/>
                  <a:gd name="connsiteX287" fmla="*/ 2115667 w 2647519"/>
                  <a:gd name="connsiteY287" fmla="*/ 2212657 h 2612594"/>
                  <a:gd name="connsiteX288" fmla="*/ 2149005 w 2647519"/>
                  <a:gd name="connsiteY288" fmla="*/ 2181224 h 2612594"/>
                  <a:gd name="connsiteX289" fmla="*/ 2186152 w 2647519"/>
                  <a:gd name="connsiteY289" fmla="*/ 2149792 h 2612594"/>
                  <a:gd name="connsiteX290" fmla="*/ 2298547 w 2647519"/>
                  <a:gd name="connsiteY290" fmla="*/ 2023109 h 2612594"/>
                  <a:gd name="connsiteX291" fmla="*/ 2314015 w 2647519"/>
                  <a:gd name="connsiteY291" fmla="*/ 1996814 h 2612594"/>
                  <a:gd name="connsiteX292" fmla="*/ 2314740 w 2647519"/>
                  <a:gd name="connsiteY292" fmla="*/ 1994534 h 2612594"/>
                  <a:gd name="connsiteX293" fmla="*/ 2339505 w 2647519"/>
                  <a:gd name="connsiteY293" fmla="*/ 1956434 h 2612594"/>
                  <a:gd name="connsiteX294" fmla="*/ 2347125 w 2647519"/>
                  <a:gd name="connsiteY294" fmla="*/ 1945004 h 2612594"/>
                  <a:gd name="connsiteX295" fmla="*/ 2357257 w 2647519"/>
                  <a:gd name="connsiteY295" fmla="*/ 1930951 h 2612594"/>
                  <a:gd name="connsiteX296" fmla="*/ 2360460 w 2647519"/>
                  <a:gd name="connsiteY296" fmla="*/ 1925002 h 2612594"/>
                  <a:gd name="connsiteX297" fmla="*/ 2380462 w 2647519"/>
                  <a:gd name="connsiteY297" fmla="*/ 1890712 h 2612594"/>
                  <a:gd name="connsiteX298" fmla="*/ 2419515 w 2647519"/>
                  <a:gd name="connsiteY298" fmla="*/ 1809749 h 2612594"/>
                  <a:gd name="connsiteX299" fmla="*/ 2457615 w 2647519"/>
                  <a:gd name="connsiteY299" fmla="*/ 1723072 h 2612594"/>
                  <a:gd name="connsiteX300" fmla="*/ 2468807 w 2647519"/>
                  <a:gd name="connsiteY300" fmla="*/ 1687829 h 2612594"/>
                  <a:gd name="connsiteX301" fmla="*/ 2576677 w 2647519"/>
                  <a:gd name="connsiteY301" fmla="*/ 1589722 h 2612594"/>
                  <a:gd name="connsiteX302" fmla="*/ 2573820 w 2647519"/>
                  <a:gd name="connsiteY302" fmla="*/ 1591627 h 2612594"/>
                  <a:gd name="connsiteX303" fmla="*/ 2573820 w 2647519"/>
                  <a:gd name="connsiteY303" fmla="*/ 1591627 h 2612594"/>
                  <a:gd name="connsiteX304" fmla="*/ 2585674 w 2647519"/>
                  <a:gd name="connsiteY304" fmla="*/ 1533271 h 2612594"/>
                  <a:gd name="connsiteX305" fmla="*/ 2585332 w 2647519"/>
                  <a:gd name="connsiteY305" fmla="*/ 1534956 h 2612594"/>
                  <a:gd name="connsiteX306" fmla="*/ 2588107 w 2647519"/>
                  <a:gd name="connsiteY306" fmla="*/ 1538287 h 2612594"/>
                  <a:gd name="connsiteX307" fmla="*/ 2596680 w 2647519"/>
                  <a:gd name="connsiteY307" fmla="*/ 1547812 h 2612594"/>
                  <a:gd name="connsiteX308" fmla="*/ 2602395 w 2647519"/>
                  <a:gd name="connsiteY308" fmla="*/ 1544002 h 2612594"/>
                  <a:gd name="connsiteX309" fmla="*/ 2602539 w 2647519"/>
                  <a:gd name="connsiteY309" fmla="*/ 1543271 h 2612594"/>
                  <a:gd name="connsiteX310" fmla="*/ 2598585 w 2647519"/>
                  <a:gd name="connsiteY310" fmla="*/ 1545907 h 2612594"/>
                  <a:gd name="connsiteX311" fmla="*/ 2589060 w 2647519"/>
                  <a:gd name="connsiteY311" fmla="*/ 1537334 h 2612594"/>
                  <a:gd name="connsiteX312" fmla="*/ 2577184 w 2647519"/>
                  <a:gd name="connsiteY312" fmla="*/ 1425070 h 2612594"/>
                  <a:gd name="connsiteX313" fmla="*/ 2576519 w 2647519"/>
                  <a:gd name="connsiteY313" fmla="*/ 1425107 h 2612594"/>
                  <a:gd name="connsiteX314" fmla="*/ 2575314 w 2647519"/>
                  <a:gd name="connsiteY314" fmla="*/ 1425174 h 2612594"/>
                  <a:gd name="connsiteX315" fmla="*/ 2575725 w 2647519"/>
                  <a:gd name="connsiteY315" fmla="*/ 1429702 h 2612594"/>
                  <a:gd name="connsiteX316" fmla="*/ 2574773 w 2647519"/>
                  <a:gd name="connsiteY316" fmla="*/ 1453515 h 2612594"/>
                  <a:gd name="connsiteX317" fmla="*/ 2570963 w 2647519"/>
                  <a:gd name="connsiteY317" fmla="*/ 1467802 h 2612594"/>
                  <a:gd name="connsiteX318" fmla="*/ 2548103 w 2647519"/>
                  <a:gd name="connsiteY318" fmla="*/ 1503997 h 2612594"/>
                  <a:gd name="connsiteX319" fmla="*/ 2542388 w 2647519"/>
                  <a:gd name="connsiteY319" fmla="*/ 1535430 h 2612594"/>
                  <a:gd name="connsiteX320" fmla="*/ 2536673 w 2647519"/>
                  <a:gd name="connsiteY320" fmla="*/ 1545907 h 2612594"/>
                  <a:gd name="connsiteX321" fmla="*/ 2527148 w 2647519"/>
                  <a:gd name="connsiteY321" fmla="*/ 1591627 h 2612594"/>
                  <a:gd name="connsiteX322" fmla="*/ 2516670 w 2647519"/>
                  <a:gd name="connsiteY322" fmla="*/ 1627822 h 2612594"/>
                  <a:gd name="connsiteX323" fmla="*/ 2505240 w 2647519"/>
                  <a:gd name="connsiteY323" fmla="*/ 1663065 h 2612594"/>
                  <a:gd name="connsiteX324" fmla="*/ 2498573 w 2647519"/>
                  <a:gd name="connsiteY324" fmla="*/ 1690687 h 2612594"/>
                  <a:gd name="connsiteX325" fmla="*/ 2490953 w 2647519"/>
                  <a:gd name="connsiteY325" fmla="*/ 1719262 h 2612594"/>
                  <a:gd name="connsiteX326" fmla="*/ 2497030 w 2647519"/>
                  <a:gd name="connsiteY326" fmla="*/ 1709810 h 2612594"/>
                  <a:gd name="connsiteX327" fmla="*/ 2502383 w 2647519"/>
                  <a:gd name="connsiteY327" fmla="*/ 1689734 h 2612594"/>
                  <a:gd name="connsiteX328" fmla="*/ 2507145 w 2647519"/>
                  <a:gd name="connsiteY328" fmla="*/ 1661159 h 2612594"/>
                  <a:gd name="connsiteX329" fmla="*/ 2518575 w 2647519"/>
                  <a:gd name="connsiteY329" fmla="*/ 1625917 h 2612594"/>
                  <a:gd name="connsiteX330" fmla="*/ 2529053 w 2647519"/>
                  <a:gd name="connsiteY330" fmla="*/ 1589722 h 2612594"/>
                  <a:gd name="connsiteX331" fmla="*/ 2538578 w 2647519"/>
                  <a:gd name="connsiteY331" fmla="*/ 1544002 h 2612594"/>
                  <a:gd name="connsiteX332" fmla="*/ 2544293 w 2647519"/>
                  <a:gd name="connsiteY332" fmla="*/ 1533524 h 2612594"/>
                  <a:gd name="connsiteX333" fmla="*/ 2550008 w 2647519"/>
                  <a:gd name="connsiteY333" fmla="*/ 1502092 h 2612594"/>
                  <a:gd name="connsiteX334" fmla="*/ 2572868 w 2647519"/>
                  <a:gd name="connsiteY334" fmla="*/ 1465897 h 2612594"/>
                  <a:gd name="connsiteX335" fmla="*/ 2557628 w 2647519"/>
                  <a:gd name="connsiteY335" fmla="*/ 1539239 h 2612594"/>
                  <a:gd name="connsiteX336" fmla="*/ 2546198 w 2647519"/>
                  <a:gd name="connsiteY336" fmla="*/ 1600199 h 2612594"/>
                  <a:gd name="connsiteX337" fmla="*/ 2520480 w 2647519"/>
                  <a:gd name="connsiteY337" fmla="*/ 1678304 h 2612594"/>
                  <a:gd name="connsiteX338" fmla="*/ 2515393 w 2647519"/>
                  <a:gd name="connsiteY338" fmla="*/ 1686218 h 2612594"/>
                  <a:gd name="connsiteX339" fmla="*/ 2513218 w 2647519"/>
                  <a:gd name="connsiteY339" fmla="*/ 1698069 h 2612594"/>
                  <a:gd name="connsiteX340" fmla="*/ 2506193 w 2647519"/>
                  <a:gd name="connsiteY340" fmla="*/ 1718310 h 2612594"/>
                  <a:gd name="connsiteX341" fmla="*/ 2479523 w 2647519"/>
                  <a:gd name="connsiteY341" fmla="*/ 1776412 h 2612594"/>
                  <a:gd name="connsiteX342" fmla="*/ 2467140 w 2647519"/>
                  <a:gd name="connsiteY342" fmla="*/ 1806892 h 2612594"/>
                  <a:gd name="connsiteX343" fmla="*/ 2459520 w 2647519"/>
                  <a:gd name="connsiteY343" fmla="*/ 1823085 h 2612594"/>
                  <a:gd name="connsiteX344" fmla="*/ 2449995 w 2647519"/>
                  <a:gd name="connsiteY344" fmla="*/ 1840230 h 2612594"/>
                  <a:gd name="connsiteX345" fmla="*/ 2424278 w 2647519"/>
                  <a:gd name="connsiteY345" fmla="*/ 1885950 h 2612594"/>
                  <a:gd name="connsiteX346" fmla="*/ 2396655 w 2647519"/>
                  <a:gd name="connsiteY346" fmla="*/ 1930717 h 2612594"/>
                  <a:gd name="connsiteX347" fmla="*/ 2361413 w 2647519"/>
                  <a:gd name="connsiteY347" fmla="*/ 1990725 h 2612594"/>
                  <a:gd name="connsiteX348" fmla="*/ 2322360 w 2647519"/>
                  <a:gd name="connsiteY348" fmla="*/ 2049780 h 2612594"/>
                  <a:gd name="connsiteX349" fmla="*/ 2296643 w 2647519"/>
                  <a:gd name="connsiteY349" fmla="*/ 2083117 h 2612594"/>
                  <a:gd name="connsiteX350" fmla="*/ 2269020 w 2647519"/>
                  <a:gd name="connsiteY350" fmla="*/ 2115502 h 2612594"/>
                  <a:gd name="connsiteX351" fmla="*/ 2259495 w 2647519"/>
                  <a:gd name="connsiteY351" fmla="*/ 2128837 h 2612594"/>
                  <a:gd name="connsiteX352" fmla="*/ 2249018 w 2647519"/>
                  <a:gd name="connsiteY352" fmla="*/ 2142172 h 2612594"/>
                  <a:gd name="connsiteX353" fmla="*/ 2232825 w 2647519"/>
                  <a:gd name="connsiteY353" fmla="*/ 2155507 h 2612594"/>
                  <a:gd name="connsiteX354" fmla="*/ 2206342 w 2647519"/>
                  <a:gd name="connsiteY354" fmla="*/ 2184829 h 2612594"/>
                  <a:gd name="connsiteX355" fmla="*/ 2207107 w 2647519"/>
                  <a:gd name="connsiteY355" fmla="*/ 2187892 h 2612594"/>
                  <a:gd name="connsiteX356" fmla="*/ 2179485 w 2647519"/>
                  <a:gd name="connsiteY356" fmla="*/ 2216467 h 2612594"/>
                  <a:gd name="connsiteX357" fmla="*/ 2149957 w 2647519"/>
                  <a:gd name="connsiteY357" fmla="*/ 2237422 h 2612594"/>
                  <a:gd name="connsiteX358" fmla="*/ 2126145 w 2647519"/>
                  <a:gd name="connsiteY358" fmla="*/ 2256472 h 2612594"/>
                  <a:gd name="connsiteX359" fmla="*/ 2103587 w 2647519"/>
                  <a:gd name="connsiteY359" fmla="*/ 2272957 h 2612594"/>
                  <a:gd name="connsiteX360" fmla="*/ 2107095 w 2647519"/>
                  <a:gd name="connsiteY360" fmla="*/ 2272665 h 2612594"/>
                  <a:gd name="connsiteX361" fmla="*/ 2131860 w 2647519"/>
                  <a:gd name="connsiteY361" fmla="*/ 2254567 h 2612594"/>
                  <a:gd name="connsiteX362" fmla="*/ 2155673 w 2647519"/>
                  <a:gd name="connsiteY362" fmla="*/ 2235517 h 2612594"/>
                  <a:gd name="connsiteX363" fmla="*/ 2185200 w 2647519"/>
                  <a:gd name="connsiteY363" fmla="*/ 2214562 h 2612594"/>
                  <a:gd name="connsiteX364" fmla="*/ 2212823 w 2647519"/>
                  <a:gd name="connsiteY364" fmla="*/ 2185987 h 2612594"/>
                  <a:gd name="connsiteX365" fmla="*/ 2211870 w 2647519"/>
                  <a:gd name="connsiteY365" fmla="*/ 2182177 h 2612594"/>
                  <a:gd name="connsiteX366" fmla="*/ 2238540 w 2647519"/>
                  <a:gd name="connsiteY366" fmla="*/ 2152650 h 2612594"/>
                  <a:gd name="connsiteX367" fmla="*/ 2254733 w 2647519"/>
                  <a:gd name="connsiteY367" fmla="*/ 2139315 h 2612594"/>
                  <a:gd name="connsiteX368" fmla="*/ 2265210 w 2647519"/>
                  <a:gd name="connsiteY368" fmla="*/ 2125980 h 2612594"/>
                  <a:gd name="connsiteX369" fmla="*/ 2274735 w 2647519"/>
                  <a:gd name="connsiteY369" fmla="*/ 2112645 h 2612594"/>
                  <a:gd name="connsiteX370" fmla="*/ 2302358 w 2647519"/>
                  <a:gd name="connsiteY370" fmla="*/ 2080260 h 2612594"/>
                  <a:gd name="connsiteX371" fmla="*/ 2328075 w 2647519"/>
                  <a:gd name="connsiteY371" fmla="*/ 2046922 h 2612594"/>
                  <a:gd name="connsiteX372" fmla="*/ 2367128 w 2647519"/>
                  <a:gd name="connsiteY372" fmla="*/ 1987867 h 2612594"/>
                  <a:gd name="connsiteX373" fmla="*/ 2402370 w 2647519"/>
                  <a:gd name="connsiteY373" fmla="*/ 1927860 h 2612594"/>
                  <a:gd name="connsiteX374" fmla="*/ 2429993 w 2647519"/>
                  <a:gd name="connsiteY374" fmla="*/ 1883092 h 2612594"/>
                  <a:gd name="connsiteX375" fmla="*/ 2455710 w 2647519"/>
                  <a:gd name="connsiteY375" fmla="*/ 1837372 h 2612594"/>
                  <a:gd name="connsiteX376" fmla="*/ 2465235 w 2647519"/>
                  <a:gd name="connsiteY376" fmla="*/ 1820227 h 2612594"/>
                  <a:gd name="connsiteX377" fmla="*/ 2472855 w 2647519"/>
                  <a:gd name="connsiteY377" fmla="*/ 1804035 h 2612594"/>
                  <a:gd name="connsiteX378" fmla="*/ 2485238 w 2647519"/>
                  <a:gd name="connsiteY378" fmla="*/ 1773555 h 2612594"/>
                  <a:gd name="connsiteX379" fmla="*/ 2511908 w 2647519"/>
                  <a:gd name="connsiteY379" fmla="*/ 1715452 h 2612594"/>
                  <a:gd name="connsiteX380" fmla="*/ 2522385 w 2647519"/>
                  <a:gd name="connsiteY380" fmla="*/ 1676400 h 2612594"/>
                  <a:gd name="connsiteX381" fmla="*/ 2548103 w 2647519"/>
                  <a:gd name="connsiteY381" fmla="*/ 1598295 h 2612594"/>
                  <a:gd name="connsiteX382" fmla="*/ 2559533 w 2647519"/>
                  <a:gd name="connsiteY382" fmla="*/ 1537335 h 2612594"/>
                  <a:gd name="connsiteX383" fmla="*/ 2574773 w 2647519"/>
                  <a:gd name="connsiteY383" fmla="*/ 1463992 h 2612594"/>
                  <a:gd name="connsiteX384" fmla="*/ 2578209 w 2647519"/>
                  <a:gd name="connsiteY384" fmla="*/ 1451109 h 2612594"/>
                  <a:gd name="connsiteX385" fmla="*/ 2575725 w 2647519"/>
                  <a:gd name="connsiteY385" fmla="*/ 1450657 h 2612594"/>
                  <a:gd name="connsiteX386" fmla="*/ 2576677 w 2647519"/>
                  <a:gd name="connsiteY386" fmla="*/ 1426845 h 2612594"/>
                  <a:gd name="connsiteX387" fmla="*/ 2597632 w 2647519"/>
                  <a:gd name="connsiteY387" fmla="*/ 1404937 h 2612594"/>
                  <a:gd name="connsiteX388" fmla="*/ 2586541 w 2647519"/>
                  <a:gd name="connsiteY388" fmla="*/ 1451152 h 2612594"/>
                  <a:gd name="connsiteX389" fmla="*/ 2586542 w 2647519"/>
                  <a:gd name="connsiteY389" fmla="*/ 1451152 h 2612594"/>
                  <a:gd name="connsiteX390" fmla="*/ 2597633 w 2647519"/>
                  <a:gd name="connsiteY390" fmla="*/ 1404938 h 2612594"/>
                  <a:gd name="connsiteX391" fmla="*/ 2606205 w 2647519"/>
                  <a:gd name="connsiteY391" fmla="*/ 1395412 h 2612594"/>
                  <a:gd name="connsiteX392" fmla="*/ 2600490 w 2647519"/>
                  <a:gd name="connsiteY392" fmla="*/ 1407795 h 2612594"/>
                  <a:gd name="connsiteX393" fmla="*/ 2599181 w 2647519"/>
                  <a:gd name="connsiteY393" fmla="*/ 1433750 h 2612594"/>
                  <a:gd name="connsiteX394" fmla="*/ 2598585 w 2647519"/>
                  <a:gd name="connsiteY394" fmla="*/ 1458277 h 2612594"/>
                  <a:gd name="connsiteX395" fmla="*/ 2589060 w 2647519"/>
                  <a:gd name="connsiteY395" fmla="*/ 1487586 h 2612594"/>
                  <a:gd name="connsiteX396" fmla="*/ 2589060 w 2647519"/>
                  <a:gd name="connsiteY396" fmla="*/ 1490934 h 2612594"/>
                  <a:gd name="connsiteX397" fmla="*/ 2600490 w 2647519"/>
                  <a:gd name="connsiteY397" fmla="*/ 1458277 h 2612594"/>
                  <a:gd name="connsiteX398" fmla="*/ 2602395 w 2647519"/>
                  <a:gd name="connsiteY398" fmla="*/ 1407794 h 2612594"/>
                  <a:gd name="connsiteX399" fmla="*/ 2606836 w 2647519"/>
                  <a:gd name="connsiteY399" fmla="*/ 1398173 h 2612594"/>
                  <a:gd name="connsiteX400" fmla="*/ 2565247 w 2647519"/>
                  <a:gd name="connsiteY400" fmla="*/ 1354454 h 2612594"/>
                  <a:gd name="connsiteX401" fmla="*/ 2559006 w 2647519"/>
                  <a:gd name="connsiteY401" fmla="*/ 1369207 h 2612594"/>
                  <a:gd name="connsiteX402" fmla="*/ 2556675 w 2647519"/>
                  <a:gd name="connsiteY402" fmla="*/ 1390650 h 2612594"/>
                  <a:gd name="connsiteX403" fmla="*/ 2553670 w 2647519"/>
                  <a:gd name="connsiteY403" fmla="*/ 1380633 h 2612594"/>
                  <a:gd name="connsiteX404" fmla="*/ 2552571 w 2647519"/>
                  <a:gd name="connsiteY404" fmla="*/ 1382047 h 2612594"/>
                  <a:gd name="connsiteX405" fmla="*/ 2555723 w 2647519"/>
                  <a:gd name="connsiteY405" fmla="*/ 1392555 h 2612594"/>
                  <a:gd name="connsiteX406" fmla="*/ 2553818 w 2647519"/>
                  <a:gd name="connsiteY406" fmla="*/ 1407795 h 2612594"/>
                  <a:gd name="connsiteX407" fmla="*/ 2557628 w 2647519"/>
                  <a:gd name="connsiteY407" fmla="*/ 1420177 h 2612594"/>
                  <a:gd name="connsiteX408" fmla="*/ 2560581 w 2647519"/>
                  <a:gd name="connsiteY408" fmla="*/ 1420013 h 2612594"/>
                  <a:gd name="connsiteX409" fmla="*/ 2558580 w 2647519"/>
                  <a:gd name="connsiteY409" fmla="*/ 1413509 h 2612594"/>
                  <a:gd name="connsiteX410" fmla="*/ 2560485 w 2647519"/>
                  <a:gd name="connsiteY410" fmla="*/ 1398269 h 2612594"/>
                  <a:gd name="connsiteX411" fmla="*/ 2565247 w 2647519"/>
                  <a:gd name="connsiteY411" fmla="*/ 1354454 h 2612594"/>
                  <a:gd name="connsiteX412" fmla="*/ 2645258 w 2647519"/>
                  <a:gd name="connsiteY412" fmla="*/ 1328737 h 2612594"/>
                  <a:gd name="connsiteX413" fmla="*/ 2647163 w 2647519"/>
                  <a:gd name="connsiteY413" fmla="*/ 1329689 h 2612594"/>
                  <a:gd name="connsiteX414" fmla="*/ 2646210 w 2647519"/>
                  <a:gd name="connsiteY414" fmla="*/ 1369694 h 2612594"/>
                  <a:gd name="connsiteX415" fmla="*/ 2647163 w 2647519"/>
                  <a:gd name="connsiteY415" fmla="*/ 1397317 h 2612594"/>
                  <a:gd name="connsiteX416" fmla="*/ 2644305 w 2647519"/>
                  <a:gd name="connsiteY416" fmla="*/ 1447799 h 2612594"/>
                  <a:gd name="connsiteX417" fmla="*/ 2641448 w 2647519"/>
                  <a:gd name="connsiteY417" fmla="*/ 1476374 h 2612594"/>
                  <a:gd name="connsiteX418" fmla="*/ 2632875 w 2647519"/>
                  <a:gd name="connsiteY418" fmla="*/ 1518284 h 2612594"/>
                  <a:gd name="connsiteX419" fmla="*/ 2630018 w 2647519"/>
                  <a:gd name="connsiteY419" fmla="*/ 1553527 h 2612594"/>
                  <a:gd name="connsiteX420" fmla="*/ 2615730 w 2647519"/>
                  <a:gd name="connsiteY420" fmla="*/ 1618297 h 2612594"/>
                  <a:gd name="connsiteX421" fmla="*/ 2602395 w 2647519"/>
                  <a:gd name="connsiteY421" fmla="*/ 1674494 h 2612594"/>
                  <a:gd name="connsiteX422" fmla="*/ 2578583 w 2647519"/>
                  <a:gd name="connsiteY422" fmla="*/ 1684972 h 2612594"/>
                  <a:gd name="connsiteX423" fmla="*/ 2580488 w 2647519"/>
                  <a:gd name="connsiteY423" fmla="*/ 1679257 h 2612594"/>
                  <a:gd name="connsiteX424" fmla="*/ 2584298 w 2647519"/>
                  <a:gd name="connsiteY424" fmla="*/ 1639252 h 2612594"/>
                  <a:gd name="connsiteX425" fmla="*/ 2598585 w 2647519"/>
                  <a:gd name="connsiteY425" fmla="*/ 1597342 h 2612594"/>
                  <a:gd name="connsiteX426" fmla="*/ 2610015 w 2647519"/>
                  <a:gd name="connsiteY426" fmla="*/ 1590675 h 2612594"/>
                  <a:gd name="connsiteX427" fmla="*/ 2610015 w 2647519"/>
                  <a:gd name="connsiteY427" fmla="*/ 1590674 h 2612594"/>
                  <a:gd name="connsiteX428" fmla="*/ 2622398 w 2647519"/>
                  <a:gd name="connsiteY428" fmla="*/ 1518284 h 2612594"/>
                  <a:gd name="connsiteX429" fmla="*/ 2629065 w 2647519"/>
                  <a:gd name="connsiteY429" fmla="*/ 1483994 h 2612594"/>
                  <a:gd name="connsiteX430" fmla="*/ 2634780 w 2647519"/>
                  <a:gd name="connsiteY430" fmla="*/ 1448752 h 2612594"/>
                  <a:gd name="connsiteX431" fmla="*/ 2639543 w 2647519"/>
                  <a:gd name="connsiteY431" fmla="*/ 1415414 h 2612594"/>
                  <a:gd name="connsiteX432" fmla="*/ 2641448 w 2647519"/>
                  <a:gd name="connsiteY432" fmla="*/ 1383982 h 2612594"/>
                  <a:gd name="connsiteX433" fmla="*/ 2642400 w 2647519"/>
                  <a:gd name="connsiteY433" fmla="*/ 1357312 h 2612594"/>
                  <a:gd name="connsiteX434" fmla="*/ 2644305 w 2647519"/>
                  <a:gd name="connsiteY434" fmla="*/ 1343024 h 2612594"/>
                  <a:gd name="connsiteX435" fmla="*/ 2645258 w 2647519"/>
                  <a:gd name="connsiteY435" fmla="*/ 1328737 h 2612594"/>
                  <a:gd name="connsiteX436" fmla="*/ 134151 w 2647519"/>
                  <a:gd name="connsiteY436" fmla="*/ 887095 h 2612594"/>
                  <a:gd name="connsiteX437" fmla="*/ 134625 w 2647519"/>
                  <a:gd name="connsiteY437" fmla="*/ 887332 h 2612594"/>
                  <a:gd name="connsiteX438" fmla="*/ 134670 w 2647519"/>
                  <a:gd name="connsiteY438" fmla="*/ 887199 h 2612594"/>
                  <a:gd name="connsiteX439" fmla="*/ 191618 w 2647519"/>
                  <a:gd name="connsiteY439" fmla="*/ 750570 h 2612594"/>
                  <a:gd name="connsiteX440" fmla="*/ 170663 w 2647519"/>
                  <a:gd name="connsiteY440" fmla="*/ 789622 h 2612594"/>
                  <a:gd name="connsiteX441" fmla="*/ 153518 w 2647519"/>
                  <a:gd name="connsiteY441" fmla="*/ 803910 h 2612594"/>
                  <a:gd name="connsiteX442" fmla="*/ 153477 w 2647519"/>
                  <a:gd name="connsiteY442" fmla="*/ 804822 h 2612594"/>
                  <a:gd name="connsiteX443" fmla="*/ 151819 w 2647519"/>
                  <a:gd name="connsiteY443" fmla="*/ 841286 h 2612594"/>
                  <a:gd name="connsiteX444" fmla="*/ 151867 w 2647519"/>
                  <a:gd name="connsiteY444" fmla="*/ 841199 h 2612594"/>
                  <a:gd name="connsiteX445" fmla="*/ 153518 w 2647519"/>
                  <a:gd name="connsiteY445" fmla="*/ 804862 h 2612594"/>
                  <a:gd name="connsiteX446" fmla="*/ 170663 w 2647519"/>
                  <a:gd name="connsiteY446" fmla="*/ 790574 h 2612594"/>
                  <a:gd name="connsiteX447" fmla="*/ 191618 w 2647519"/>
                  <a:gd name="connsiteY447" fmla="*/ 751522 h 2612594"/>
                  <a:gd name="connsiteX448" fmla="*/ 192332 w 2647519"/>
                  <a:gd name="connsiteY448" fmla="*/ 751998 h 2612594"/>
                  <a:gd name="connsiteX449" fmla="*/ 192689 w 2647519"/>
                  <a:gd name="connsiteY449" fmla="*/ 751284 h 2612594"/>
                  <a:gd name="connsiteX450" fmla="*/ 203047 w 2647519"/>
                  <a:gd name="connsiteY450" fmla="*/ 667702 h 2612594"/>
                  <a:gd name="connsiteX451" fmla="*/ 189712 w 2647519"/>
                  <a:gd name="connsiteY451" fmla="*/ 677227 h 2612594"/>
                  <a:gd name="connsiteX452" fmla="*/ 169710 w 2647519"/>
                  <a:gd name="connsiteY452" fmla="*/ 719137 h 2612594"/>
                  <a:gd name="connsiteX453" fmla="*/ 174286 w 2647519"/>
                  <a:gd name="connsiteY453" fmla="*/ 722798 h 2612594"/>
                  <a:gd name="connsiteX454" fmla="*/ 174435 w 2647519"/>
                  <a:gd name="connsiteY454" fmla="*/ 722155 h 2612594"/>
                  <a:gd name="connsiteX455" fmla="*/ 170663 w 2647519"/>
                  <a:gd name="connsiteY455" fmla="*/ 719137 h 2612594"/>
                  <a:gd name="connsiteX456" fmla="*/ 190665 w 2647519"/>
                  <a:gd name="connsiteY456" fmla="*/ 677227 h 2612594"/>
                  <a:gd name="connsiteX457" fmla="*/ 202473 w 2647519"/>
                  <a:gd name="connsiteY457" fmla="*/ 668793 h 2612594"/>
                  <a:gd name="connsiteX458" fmla="*/ 276390 w 2647519"/>
                  <a:gd name="connsiteY458" fmla="*/ 613410 h 2612594"/>
                  <a:gd name="connsiteX459" fmla="*/ 275187 w 2647519"/>
                  <a:gd name="connsiteY459" fmla="*/ 614373 h 2612594"/>
                  <a:gd name="connsiteX460" fmla="*/ 270080 w 2647519"/>
                  <a:gd name="connsiteY460" fmla="*/ 634008 h 2612594"/>
                  <a:gd name="connsiteX461" fmla="*/ 266865 w 2647519"/>
                  <a:gd name="connsiteY461" fmla="*/ 643890 h 2612594"/>
                  <a:gd name="connsiteX462" fmla="*/ 179235 w 2647519"/>
                  <a:gd name="connsiteY462" fmla="*/ 803910 h 2612594"/>
                  <a:gd name="connsiteX463" fmla="*/ 166852 w 2647519"/>
                  <a:gd name="connsiteY463" fmla="*/ 842962 h 2612594"/>
                  <a:gd name="connsiteX464" fmla="*/ 155422 w 2647519"/>
                  <a:gd name="connsiteY464" fmla="*/ 882967 h 2612594"/>
                  <a:gd name="connsiteX465" fmla="*/ 130657 w 2647519"/>
                  <a:gd name="connsiteY465" fmla="*/ 966787 h 2612594"/>
                  <a:gd name="connsiteX466" fmla="*/ 114465 w 2647519"/>
                  <a:gd name="connsiteY466" fmla="*/ 1023937 h 2612594"/>
                  <a:gd name="connsiteX467" fmla="*/ 106845 w 2647519"/>
                  <a:gd name="connsiteY467" fmla="*/ 1066800 h 2612594"/>
                  <a:gd name="connsiteX468" fmla="*/ 103035 w 2647519"/>
                  <a:gd name="connsiteY468" fmla="*/ 1088707 h 2612594"/>
                  <a:gd name="connsiteX469" fmla="*/ 100177 w 2647519"/>
                  <a:gd name="connsiteY469" fmla="*/ 1110615 h 2612594"/>
                  <a:gd name="connsiteX470" fmla="*/ 91605 w 2647519"/>
                  <a:gd name="connsiteY470" fmla="*/ 1169670 h 2612594"/>
                  <a:gd name="connsiteX471" fmla="*/ 88747 w 2647519"/>
                  <a:gd name="connsiteY471" fmla="*/ 1205865 h 2612594"/>
                  <a:gd name="connsiteX472" fmla="*/ 93510 w 2647519"/>
                  <a:gd name="connsiteY472" fmla="*/ 1243965 h 2612594"/>
                  <a:gd name="connsiteX473" fmla="*/ 95742 w 2647519"/>
                  <a:gd name="connsiteY473" fmla="*/ 1223205 h 2612594"/>
                  <a:gd name="connsiteX474" fmla="*/ 95415 w 2647519"/>
                  <a:gd name="connsiteY474" fmla="*/ 1216342 h 2612594"/>
                  <a:gd name="connsiteX475" fmla="*/ 99225 w 2647519"/>
                  <a:gd name="connsiteY475" fmla="*/ 1176337 h 2612594"/>
                  <a:gd name="connsiteX476" fmla="*/ 107797 w 2647519"/>
                  <a:gd name="connsiteY476" fmla="*/ 1117282 h 2612594"/>
                  <a:gd name="connsiteX477" fmla="*/ 114596 w 2647519"/>
                  <a:gd name="connsiteY477" fmla="*/ 1109123 h 2612594"/>
                  <a:gd name="connsiteX478" fmla="*/ 124469 w 2647519"/>
                  <a:gd name="connsiteY478" fmla="*/ 1043051 h 2612594"/>
                  <a:gd name="connsiteX479" fmla="*/ 123990 w 2647519"/>
                  <a:gd name="connsiteY479" fmla="*/ 1031557 h 2612594"/>
                  <a:gd name="connsiteX480" fmla="*/ 133400 w 2647519"/>
                  <a:gd name="connsiteY480" fmla="*/ 1004580 h 2612594"/>
                  <a:gd name="connsiteX481" fmla="*/ 138999 w 2647519"/>
                  <a:gd name="connsiteY481" fmla="*/ 981931 h 2612594"/>
                  <a:gd name="connsiteX482" fmla="*/ 137325 w 2647519"/>
                  <a:gd name="connsiteY482" fmla="*/ 985837 h 2612594"/>
                  <a:gd name="connsiteX483" fmla="*/ 131610 w 2647519"/>
                  <a:gd name="connsiteY483" fmla="*/ 983932 h 2612594"/>
                  <a:gd name="connsiteX484" fmla="*/ 117322 w 2647519"/>
                  <a:gd name="connsiteY484" fmla="*/ 1024890 h 2612594"/>
                  <a:gd name="connsiteX485" fmla="*/ 118275 w 2647519"/>
                  <a:gd name="connsiteY485" fmla="*/ 1047750 h 2612594"/>
                  <a:gd name="connsiteX486" fmla="*/ 111607 w 2647519"/>
                  <a:gd name="connsiteY486" fmla="*/ 1091565 h 2612594"/>
                  <a:gd name="connsiteX487" fmla="*/ 110655 w 2647519"/>
                  <a:gd name="connsiteY487" fmla="*/ 1099185 h 2612594"/>
                  <a:gd name="connsiteX488" fmla="*/ 101130 w 2647519"/>
                  <a:gd name="connsiteY488" fmla="*/ 1110615 h 2612594"/>
                  <a:gd name="connsiteX489" fmla="*/ 103987 w 2647519"/>
                  <a:gd name="connsiteY489" fmla="*/ 1088707 h 2612594"/>
                  <a:gd name="connsiteX490" fmla="*/ 107797 w 2647519"/>
                  <a:gd name="connsiteY490" fmla="*/ 1066800 h 2612594"/>
                  <a:gd name="connsiteX491" fmla="*/ 115417 w 2647519"/>
                  <a:gd name="connsiteY491" fmla="*/ 1023937 h 2612594"/>
                  <a:gd name="connsiteX492" fmla="*/ 131610 w 2647519"/>
                  <a:gd name="connsiteY492" fmla="*/ 966787 h 2612594"/>
                  <a:gd name="connsiteX493" fmla="*/ 156375 w 2647519"/>
                  <a:gd name="connsiteY493" fmla="*/ 882967 h 2612594"/>
                  <a:gd name="connsiteX494" fmla="*/ 167805 w 2647519"/>
                  <a:gd name="connsiteY494" fmla="*/ 842962 h 2612594"/>
                  <a:gd name="connsiteX495" fmla="*/ 180187 w 2647519"/>
                  <a:gd name="connsiteY495" fmla="*/ 803910 h 2612594"/>
                  <a:gd name="connsiteX496" fmla="*/ 267817 w 2647519"/>
                  <a:gd name="connsiteY496" fmla="*/ 643890 h 2612594"/>
                  <a:gd name="connsiteX497" fmla="*/ 276390 w 2647519"/>
                  <a:gd name="connsiteY497" fmla="*/ 613410 h 2612594"/>
                  <a:gd name="connsiteX498" fmla="*/ 293536 w 2647519"/>
                  <a:gd name="connsiteY498" fmla="*/ 518160 h 2612594"/>
                  <a:gd name="connsiteX499" fmla="*/ 293535 w 2647519"/>
                  <a:gd name="connsiteY499" fmla="*/ 518160 h 2612594"/>
                  <a:gd name="connsiteX500" fmla="*/ 298297 w 2647519"/>
                  <a:gd name="connsiteY500" fmla="*/ 521970 h 2612594"/>
                  <a:gd name="connsiteX501" fmla="*/ 298297 w 2647519"/>
                  <a:gd name="connsiteY501" fmla="*/ 521969 h 2612594"/>
                  <a:gd name="connsiteX502" fmla="*/ 465169 w 2647519"/>
                  <a:gd name="connsiteY502" fmla="*/ 382550 h 2612594"/>
                  <a:gd name="connsiteX503" fmla="*/ 464986 w 2647519"/>
                  <a:gd name="connsiteY503" fmla="*/ 382696 h 2612594"/>
                  <a:gd name="connsiteX504" fmla="*/ 464430 w 2647519"/>
                  <a:gd name="connsiteY504" fmla="*/ 383325 h 2612594"/>
                  <a:gd name="connsiteX505" fmla="*/ 456651 w 2647519"/>
                  <a:gd name="connsiteY505" fmla="*/ 391477 h 2612594"/>
                  <a:gd name="connsiteX506" fmla="*/ 454684 w 2647519"/>
                  <a:gd name="connsiteY506" fmla="*/ 394338 h 2612594"/>
                  <a:gd name="connsiteX507" fmla="*/ 453399 w 2647519"/>
                  <a:gd name="connsiteY507" fmla="*/ 395790 h 2612594"/>
                  <a:gd name="connsiteX508" fmla="*/ 447840 w 2647519"/>
                  <a:gd name="connsiteY508" fmla="*/ 403860 h 2612594"/>
                  <a:gd name="connsiteX509" fmla="*/ 389738 w 2647519"/>
                  <a:gd name="connsiteY509" fmla="*/ 472440 h 2612594"/>
                  <a:gd name="connsiteX510" fmla="*/ 373545 w 2647519"/>
                  <a:gd name="connsiteY510" fmla="*/ 491490 h 2612594"/>
                  <a:gd name="connsiteX511" fmla="*/ 357353 w 2647519"/>
                  <a:gd name="connsiteY511" fmla="*/ 511492 h 2612594"/>
                  <a:gd name="connsiteX512" fmla="*/ 285752 w 2647519"/>
                  <a:gd name="connsiteY512" fmla="*/ 590631 h 2612594"/>
                  <a:gd name="connsiteX513" fmla="*/ 358305 w 2647519"/>
                  <a:gd name="connsiteY513" fmla="*/ 510540 h 2612594"/>
                  <a:gd name="connsiteX514" fmla="*/ 374497 w 2647519"/>
                  <a:gd name="connsiteY514" fmla="*/ 490537 h 2612594"/>
                  <a:gd name="connsiteX515" fmla="*/ 390690 w 2647519"/>
                  <a:gd name="connsiteY515" fmla="*/ 471487 h 2612594"/>
                  <a:gd name="connsiteX516" fmla="*/ 448792 w 2647519"/>
                  <a:gd name="connsiteY516" fmla="*/ 402907 h 2612594"/>
                  <a:gd name="connsiteX517" fmla="*/ 454684 w 2647519"/>
                  <a:gd name="connsiteY517" fmla="*/ 394338 h 2612594"/>
                  <a:gd name="connsiteX518" fmla="*/ 464430 w 2647519"/>
                  <a:gd name="connsiteY518" fmla="*/ 383325 h 2612594"/>
                  <a:gd name="connsiteX519" fmla="*/ 489348 w 2647519"/>
                  <a:gd name="connsiteY519" fmla="*/ 316869 h 2612594"/>
                  <a:gd name="connsiteX520" fmla="*/ 481127 w 2647519"/>
                  <a:gd name="connsiteY520" fmla="*/ 319733 h 2612594"/>
                  <a:gd name="connsiteX521" fmla="*/ 475013 w 2647519"/>
                  <a:gd name="connsiteY521" fmla="*/ 322003 h 2612594"/>
                  <a:gd name="connsiteX522" fmla="*/ 473558 w 2647519"/>
                  <a:gd name="connsiteY522" fmla="*/ 323849 h 2612594"/>
                  <a:gd name="connsiteX523" fmla="*/ 463080 w 2647519"/>
                  <a:gd name="connsiteY523" fmla="*/ 333374 h 2612594"/>
                  <a:gd name="connsiteX524" fmla="*/ 436410 w 2647519"/>
                  <a:gd name="connsiteY524" fmla="*/ 350519 h 2612594"/>
                  <a:gd name="connsiteX525" fmla="*/ 418313 w 2647519"/>
                  <a:gd name="connsiteY525" fmla="*/ 370522 h 2612594"/>
                  <a:gd name="connsiteX526" fmla="*/ 401168 w 2647519"/>
                  <a:gd name="connsiteY526" fmla="*/ 390524 h 2612594"/>
                  <a:gd name="connsiteX527" fmla="*/ 389738 w 2647519"/>
                  <a:gd name="connsiteY527" fmla="*/ 401002 h 2612594"/>
                  <a:gd name="connsiteX528" fmla="*/ 389350 w 2647519"/>
                  <a:gd name="connsiteY528" fmla="*/ 400516 h 2612594"/>
                  <a:gd name="connsiteX529" fmla="*/ 378546 w 2647519"/>
                  <a:gd name="connsiteY529" fmla="*/ 413504 h 2612594"/>
                  <a:gd name="connsiteX530" fmla="*/ 360210 w 2647519"/>
                  <a:gd name="connsiteY530" fmla="*/ 436245 h 2612594"/>
                  <a:gd name="connsiteX531" fmla="*/ 330683 w 2647519"/>
                  <a:gd name="connsiteY531" fmla="*/ 468630 h 2612594"/>
                  <a:gd name="connsiteX532" fmla="*/ 335445 w 2647519"/>
                  <a:gd name="connsiteY532" fmla="*/ 474344 h 2612594"/>
                  <a:gd name="connsiteX533" fmla="*/ 335536 w 2647519"/>
                  <a:gd name="connsiteY533" fmla="*/ 474264 h 2612594"/>
                  <a:gd name="connsiteX534" fmla="*/ 331635 w 2647519"/>
                  <a:gd name="connsiteY534" fmla="*/ 469582 h 2612594"/>
                  <a:gd name="connsiteX535" fmla="*/ 361162 w 2647519"/>
                  <a:gd name="connsiteY535" fmla="*/ 437197 h 2612594"/>
                  <a:gd name="connsiteX536" fmla="*/ 390690 w 2647519"/>
                  <a:gd name="connsiteY536" fmla="*/ 401002 h 2612594"/>
                  <a:gd name="connsiteX537" fmla="*/ 402120 w 2647519"/>
                  <a:gd name="connsiteY537" fmla="*/ 390525 h 2612594"/>
                  <a:gd name="connsiteX538" fmla="*/ 419265 w 2647519"/>
                  <a:gd name="connsiteY538" fmla="*/ 370522 h 2612594"/>
                  <a:gd name="connsiteX539" fmla="*/ 437362 w 2647519"/>
                  <a:gd name="connsiteY539" fmla="*/ 350520 h 2612594"/>
                  <a:gd name="connsiteX540" fmla="*/ 464032 w 2647519"/>
                  <a:gd name="connsiteY540" fmla="*/ 333375 h 2612594"/>
                  <a:gd name="connsiteX541" fmla="*/ 474510 w 2647519"/>
                  <a:gd name="connsiteY541" fmla="*/ 323850 h 2612594"/>
                  <a:gd name="connsiteX542" fmla="*/ 485940 w 2647519"/>
                  <a:gd name="connsiteY542" fmla="*/ 319564 h 2612594"/>
                  <a:gd name="connsiteX543" fmla="*/ 489548 w 2647519"/>
                  <a:gd name="connsiteY543" fmla="*/ 318444 h 2612594"/>
                  <a:gd name="connsiteX544" fmla="*/ 1868970 w 2647519"/>
                  <a:gd name="connsiteY544" fmla="*/ 144780 h 2612594"/>
                  <a:gd name="connsiteX545" fmla="*/ 1917547 w 2647519"/>
                  <a:gd name="connsiteY545" fmla="*/ 166687 h 2612594"/>
                  <a:gd name="connsiteX546" fmla="*/ 1938502 w 2647519"/>
                  <a:gd name="connsiteY546" fmla="*/ 183832 h 2612594"/>
                  <a:gd name="connsiteX547" fmla="*/ 1891830 w 2647519"/>
                  <a:gd name="connsiteY547" fmla="*/ 160972 h 2612594"/>
                  <a:gd name="connsiteX548" fmla="*/ 1868970 w 2647519"/>
                  <a:gd name="connsiteY548" fmla="*/ 144780 h 2612594"/>
                  <a:gd name="connsiteX549" fmla="*/ 1710855 w 2647519"/>
                  <a:gd name="connsiteY549" fmla="*/ 75247 h 2612594"/>
                  <a:gd name="connsiteX550" fmla="*/ 1748955 w 2647519"/>
                  <a:gd name="connsiteY550" fmla="*/ 83819 h 2612594"/>
                  <a:gd name="connsiteX551" fmla="*/ 1802295 w 2647519"/>
                  <a:gd name="connsiteY551" fmla="*/ 110489 h 2612594"/>
                  <a:gd name="connsiteX552" fmla="*/ 1710855 w 2647519"/>
                  <a:gd name="connsiteY552" fmla="*/ 75247 h 2612594"/>
                  <a:gd name="connsiteX553" fmla="*/ 1137451 w 2647519"/>
                  <a:gd name="connsiteY553" fmla="*/ 68937 h 2612594"/>
                  <a:gd name="connsiteX554" fmla="*/ 1117448 w 2647519"/>
                  <a:gd name="connsiteY554" fmla="*/ 71437 h 2612594"/>
                  <a:gd name="connsiteX555" fmla="*/ 1074585 w 2647519"/>
                  <a:gd name="connsiteY555" fmla="*/ 77152 h 2612594"/>
                  <a:gd name="connsiteX556" fmla="*/ 1032675 w 2647519"/>
                  <a:gd name="connsiteY556" fmla="*/ 86677 h 2612594"/>
                  <a:gd name="connsiteX557" fmla="*/ 1014578 w 2647519"/>
                  <a:gd name="connsiteY557" fmla="*/ 92392 h 2612594"/>
                  <a:gd name="connsiteX558" fmla="*/ 993623 w 2647519"/>
                  <a:gd name="connsiteY558" fmla="*/ 98107 h 2612594"/>
                  <a:gd name="connsiteX559" fmla="*/ 947769 w 2647519"/>
                  <a:gd name="connsiteY559" fmla="*/ 107115 h 2612594"/>
                  <a:gd name="connsiteX560" fmla="*/ 939330 w 2647519"/>
                  <a:gd name="connsiteY560" fmla="*/ 110490 h 2612594"/>
                  <a:gd name="connsiteX561" fmla="*/ 881228 w 2647519"/>
                  <a:gd name="connsiteY561" fmla="*/ 130492 h 2612594"/>
                  <a:gd name="connsiteX562" fmla="*/ 824078 w 2647519"/>
                  <a:gd name="connsiteY562" fmla="*/ 153352 h 2612594"/>
                  <a:gd name="connsiteX563" fmla="*/ 784073 w 2647519"/>
                  <a:gd name="connsiteY563" fmla="*/ 171450 h 2612594"/>
                  <a:gd name="connsiteX564" fmla="*/ 757403 w 2647519"/>
                  <a:gd name="connsiteY564" fmla="*/ 181927 h 2612594"/>
                  <a:gd name="connsiteX565" fmla="*/ 691680 w 2647519"/>
                  <a:gd name="connsiteY565" fmla="*/ 212407 h 2612594"/>
                  <a:gd name="connsiteX566" fmla="*/ 660248 w 2647519"/>
                  <a:gd name="connsiteY566" fmla="*/ 232410 h 2612594"/>
                  <a:gd name="connsiteX567" fmla="*/ 629768 w 2647519"/>
                  <a:gd name="connsiteY567" fmla="*/ 252412 h 2612594"/>
                  <a:gd name="connsiteX568" fmla="*/ 581190 w 2647519"/>
                  <a:gd name="connsiteY568" fmla="*/ 288607 h 2612594"/>
                  <a:gd name="connsiteX569" fmla="*/ 535470 w 2647519"/>
                  <a:gd name="connsiteY569" fmla="*/ 324802 h 2612594"/>
                  <a:gd name="connsiteX570" fmla="*/ 491713 w 2647519"/>
                  <a:gd name="connsiteY570" fmla="*/ 362974 h 2612594"/>
                  <a:gd name="connsiteX571" fmla="*/ 495465 w 2647519"/>
                  <a:gd name="connsiteY571" fmla="*/ 367665 h 2612594"/>
                  <a:gd name="connsiteX572" fmla="*/ 504752 w 2647519"/>
                  <a:gd name="connsiteY572" fmla="*/ 361295 h 2612594"/>
                  <a:gd name="connsiteX573" fmla="*/ 512657 w 2647519"/>
                  <a:gd name="connsiteY573" fmla="*/ 355403 h 2612594"/>
                  <a:gd name="connsiteX574" fmla="*/ 541185 w 2647519"/>
                  <a:gd name="connsiteY574" fmla="*/ 330517 h 2612594"/>
                  <a:gd name="connsiteX575" fmla="*/ 586905 w 2647519"/>
                  <a:gd name="connsiteY575" fmla="*/ 294322 h 2612594"/>
                  <a:gd name="connsiteX576" fmla="*/ 635482 w 2647519"/>
                  <a:gd name="connsiteY576" fmla="*/ 258127 h 2612594"/>
                  <a:gd name="connsiteX577" fmla="*/ 665962 w 2647519"/>
                  <a:gd name="connsiteY577" fmla="*/ 238124 h 2612594"/>
                  <a:gd name="connsiteX578" fmla="*/ 697395 w 2647519"/>
                  <a:gd name="connsiteY578" fmla="*/ 218122 h 2612594"/>
                  <a:gd name="connsiteX579" fmla="*/ 763117 w 2647519"/>
                  <a:gd name="connsiteY579" fmla="*/ 187642 h 2612594"/>
                  <a:gd name="connsiteX580" fmla="*/ 788835 w 2647519"/>
                  <a:gd name="connsiteY580" fmla="*/ 174307 h 2612594"/>
                  <a:gd name="connsiteX581" fmla="*/ 828840 w 2647519"/>
                  <a:gd name="connsiteY581" fmla="*/ 156209 h 2612594"/>
                  <a:gd name="connsiteX582" fmla="*/ 885990 w 2647519"/>
                  <a:gd name="connsiteY582" fmla="*/ 133349 h 2612594"/>
                  <a:gd name="connsiteX583" fmla="*/ 944092 w 2647519"/>
                  <a:gd name="connsiteY583" fmla="*/ 113347 h 2612594"/>
                  <a:gd name="connsiteX584" fmla="*/ 968499 w 2647519"/>
                  <a:gd name="connsiteY584" fmla="*/ 108553 h 2612594"/>
                  <a:gd name="connsiteX585" fmla="*/ 980289 w 2647519"/>
                  <a:gd name="connsiteY585" fmla="*/ 104524 h 2612594"/>
                  <a:gd name="connsiteX586" fmla="*/ 1140765 w 2647519"/>
                  <a:gd name="connsiteY586" fmla="*/ 69904 h 2612594"/>
                  <a:gd name="connsiteX587" fmla="*/ 1478088 w 2647519"/>
                  <a:gd name="connsiteY587" fmla="*/ 48458 h 2612594"/>
                  <a:gd name="connsiteX588" fmla="*/ 1498447 w 2647519"/>
                  <a:gd name="connsiteY588" fmla="*/ 50482 h 2612594"/>
                  <a:gd name="connsiteX589" fmla="*/ 1526070 w 2647519"/>
                  <a:gd name="connsiteY589" fmla="*/ 60007 h 2612594"/>
                  <a:gd name="connsiteX590" fmla="*/ 1505115 w 2647519"/>
                  <a:gd name="connsiteY590" fmla="*/ 57150 h 2612594"/>
                  <a:gd name="connsiteX591" fmla="*/ 1461300 w 2647519"/>
                  <a:gd name="connsiteY591" fmla="*/ 48577 h 2612594"/>
                  <a:gd name="connsiteX592" fmla="*/ 1478088 w 2647519"/>
                  <a:gd name="connsiteY592" fmla="*/ 48458 h 2612594"/>
                  <a:gd name="connsiteX593" fmla="*/ 1588935 w 2647519"/>
                  <a:gd name="connsiteY593" fmla="*/ 40957 h 2612594"/>
                  <a:gd name="connsiteX594" fmla="*/ 1627987 w 2647519"/>
                  <a:gd name="connsiteY594" fmla="*/ 43814 h 2612594"/>
                  <a:gd name="connsiteX595" fmla="*/ 1675612 w 2647519"/>
                  <a:gd name="connsiteY595" fmla="*/ 62864 h 2612594"/>
                  <a:gd name="connsiteX596" fmla="*/ 1616557 w 2647519"/>
                  <a:gd name="connsiteY596" fmla="*/ 52387 h 2612594"/>
                  <a:gd name="connsiteX597" fmla="*/ 1588935 w 2647519"/>
                  <a:gd name="connsiteY597" fmla="*/ 40957 h 2612594"/>
                  <a:gd name="connsiteX598" fmla="*/ 1270324 w 2647519"/>
                  <a:gd name="connsiteY598" fmla="*/ 40719 h 2612594"/>
                  <a:gd name="connsiteX599" fmla="*/ 1160310 w 2647519"/>
                  <a:gd name="connsiteY599" fmla="*/ 46672 h 2612594"/>
                  <a:gd name="connsiteX600" fmla="*/ 1084110 w 2647519"/>
                  <a:gd name="connsiteY600" fmla="*/ 57149 h 2612594"/>
                  <a:gd name="connsiteX601" fmla="*/ 1047915 w 2647519"/>
                  <a:gd name="connsiteY601" fmla="*/ 66674 h 2612594"/>
                  <a:gd name="connsiteX602" fmla="*/ 1016482 w 2647519"/>
                  <a:gd name="connsiteY602" fmla="*/ 78104 h 2612594"/>
                  <a:gd name="connsiteX603" fmla="*/ 972667 w 2647519"/>
                  <a:gd name="connsiteY603" fmla="*/ 83819 h 2612594"/>
                  <a:gd name="connsiteX604" fmla="*/ 806932 w 2647519"/>
                  <a:gd name="connsiteY604" fmla="*/ 147637 h 2612594"/>
                  <a:gd name="connsiteX605" fmla="*/ 746925 w 2647519"/>
                  <a:gd name="connsiteY605" fmla="*/ 174307 h 2612594"/>
                  <a:gd name="connsiteX606" fmla="*/ 728827 w 2647519"/>
                  <a:gd name="connsiteY606" fmla="*/ 180974 h 2612594"/>
                  <a:gd name="connsiteX607" fmla="*/ 712635 w 2647519"/>
                  <a:gd name="connsiteY607" fmla="*/ 189547 h 2612594"/>
                  <a:gd name="connsiteX608" fmla="*/ 682155 w 2647519"/>
                  <a:gd name="connsiteY608" fmla="*/ 205739 h 2612594"/>
                  <a:gd name="connsiteX609" fmla="*/ 634530 w 2647519"/>
                  <a:gd name="connsiteY609" fmla="*/ 230504 h 2612594"/>
                  <a:gd name="connsiteX610" fmla="*/ 598335 w 2647519"/>
                  <a:gd name="connsiteY610" fmla="*/ 259079 h 2612594"/>
                  <a:gd name="connsiteX611" fmla="*/ 493560 w 2647519"/>
                  <a:gd name="connsiteY611" fmla="*/ 340994 h 2612594"/>
                  <a:gd name="connsiteX612" fmla="*/ 471664 w 2647519"/>
                  <a:gd name="connsiteY612" fmla="*/ 360034 h 2612594"/>
                  <a:gd name="connsiteX613" fmla="*/ 450243 w 2647519"/>
                  <a:gd name="connsiteY613" fmla="*/ 379593 h 2612594"/>
                  <a:gd name="connsiteX614" fmla="*/ 450697 w 2647519"/>
                  <a:gd name="connsiteY614" fmla="*/ 380047 h 2612594"/>
                  <a:gd name="connsiteX615" fmla="*/ 285915 w 2647519"/>
                  <a:gd name="connsiteY615" fmla="*/ 573404 h 2612594"/>
                  <a:gd name="connsiteX616" fmla="*/ 252577 w 2647519"/>
                  <a:gd name="connsiteY616" fmla="*/ 619124 h 2612594"/>
                  <a:gd name="connsiteX617" fmla="*/ 237337 w 2647519"/>
                  <a:gd name="connsiteY617" fmla="*/ 646747 h 2612594"/>
                  <a:gd name="connsiteX618" fmla="*/ 222097 w 2647519"/>
                  <a:gd name="connsiteY618" fmla="*/ 672464 h 2612594"/>
                  <a:gd name="connsiteX619" fmla="*/ 193522 w 2647519"/>
                  <a:gd name="connsiteY619" fmla="*/ 725804 h 2612594"/>
                  <a:gd name="connsiteX620" fmla="*/ 162439 w 2647519"/>
                  <a:gd name="connsiteY620" fmla="*/ 774785 h 2612594"/>
                  <a:gd name="connsiteX621" fmla="*/ 162090 w 2647519"/>
                  <a:gd name="connsiteY621" fmla="*/ 776287 h 2612594"/>
                  <a:gd name="connsiteX622" fmla="*/ 151612 w 2647519"/>
                  <a:gd name="connsiteY622" fmla="*/ 804862 h 2612594"/>
                  <a:gd name="connsiteX623" fmla="*/ 143992 w 2647519"/>
                  <a:gd name="connsiteY623" fmla="*/ 818197 h 2612594"/>
                  <a:gd name="connsiteX624" fmla="*/ 142087 w 2647519"/>
                  <a:gd name="connsiteY624" fmla="*/ 820102 h 2612594"/>
                  <a:gd name="connsiteX625" fmla="*/ 133634 w 2647519"/>
                  <a:gd name="connsiteY625" fmla="*/ 848201 h 2612594"/>
                  <a:gd name="connsiteX626" fmla="*/ 131610 w 2647519"/>
                  <a:gd name="connsiteY626" fmla="*/ 864870 h 2612594"/>
                  <a:gd name="connsiteX627" fmla="*/ 129705 w 2647519"/>
                  <a:gd name="connsiteY627" fmla="*/ 888682 h 2612594"/>
                  <a:gd name="connsiteX628" fmla="*/ 116370 w 2647519"/>
                  <a:gd name="connsiteY628" fmla="*/ 927735 h 2612594"/>
                  <a:gd name="connsiteX629" fmla="*/ 103987 w 2647519"/>
                  <a:gd name="connsiteY629" fmla="*/ 966787 h 2612594"/>
                  <a:gd name="connsiteX630" fmla="*/ 90652 w 2647519"/>
                  <a:gd name="connsiteY630" fmla="*/ 1023937 h 2612594"/>
                  <a:gd name="connsiteX631" fmla="*/ 83032 w 2647519"/>
                  <a:gd name="connsiteY631" fmla="*/ 1076325 h 2612594"/>
                  <a:gd name="connsiteX632" fmla="*/ 78270 w 2647519"/>
                  <a:gd name="connsiteY632" fmla="*/ 1128712 h 2612594"/>
                  <a:gd name="connsiteX633" fmla="*/ 84937 w 2647519"/>
                  <a:gd name="connsiteY633" fmla="*/ 1092517 h 2612594"/>
                  <a:gd name="connsiteX634" fmla="*/ 85555 w 2647519"/>
                  <a:gd name="connsiteY634" fmla="*/ 1089530 h 2612594"/>
                  <a:gd name="connsiteX635" fmla="*/ 86842 w 2647519"/>
                  <a:gd name="connsiteY635" fmla="*/ 1075372 h 2612594"/>
                  <a:gd name="connsiteX636" fmla="*/ 94462 w 2647519"/>
                  <a:gd name="connsiteY636" fmla="*/ 1022985 h 2612594"/>
                  <a:gd name="connsiteX637" fmla="*/ 96848 w 2647519"/>
                  <a:gd name="connsiteY637" fmla="*/ 1023781 h 2612594"/>
                  <a:gd name="connsiteX638" fmla="*/ 97055 w 2647519"/>
                  <a:gd name="connsiteY638" fmla="*/ 1022896 h 2612594"/>
                  <a:gd name="connsiteX639" fmla="*/ 94463 w 2647519"/>
                  <a:gd name="connsiteY639" fmla="*/ 1022032 h 2612594"/>
                  <a:gd name="connsiteX640" fmla="*/ 107798 w 2647519"/>
                  <a:gd name="connsiteY640" fmla="*/ 964882 h 2612594"/>
                  <a:gd name="connsiteX641" fmla="*/ 120180 w 2647519"/>
                  <a:gd name="connsiteY641" fmla="*/ 925829 h 2612594"/>
                  <a:gd name="connsiteX642" fmla="*/ 133454 w 2647519"/>
                  <a:gd name="connsiteY642" fmla="*/ 886956 h 2612594"/>
                  <a:gd name="connsiteX643" fmla="*/ 132563 w 2647519"/>
                  <a:gd name="connsiteY643" fmla="*/ 886777 h 2612594"/>
                  <a:gd name="connsiteX644" fmla="*/ 134468 w 2647519"/>
                  <a:gd name="connsiteY644" fmla="*/ 862965 h 2612594"/>
                  <a:gd name="connsiteX645" fmla="*/ 144945 w 2647519"/>
                  <a:gd name="connsiteY645" fmla="*/ 818197 h 2612594"/>
                  <a:gd name="connsiteX646" fmla="*/ 152565 w 2647519"/>
                  <a:gd name="connsiteY646" fmla="*/ 804862 h 2612594"/>
                  <a:gd name="connsiteX647" fmla="*/ 152821 w 2647519"/>
                  <a:gd name="connsiteY647" fmla="*/ 804166 h 2612594"/>
                  <a:gd name="connsiteX648" fmla="*/ 163043 w 2647519"/>
                  <a:gd name="connsiteY648" fmla="*/ 776287 h 2612594"/>
                  <a:gd name="connsiteX649" fmla="*/ 194475 w 2647519"/>
                  <a:gd name="connsiteY649" fmla="*/ 726757 h 2612594"/>
                  <a:gd name="connsiteX650" fmla="*/ 223050 w 2647519"/>
                  <a:gd name="connsiteY650" fmla="*/ 673417 h 2612594"/>
                  <a:gd name="connsiteX651" fmla="*/ 238290 w 2647519"/>
                  <a:gd name="connsiteY651" fmla="*/ 647700 h 2612594"/>
                  <a:gd name="connsiteX652" fmla="*/ 253530 w 2647519"/>
                  <a:gd name="connsiteY652" fmla="*/ 620077 h 2612594"/>
                  <a:gd name="connsiteX653" fmla="*/ 286868 w 2647519"/>
                  <a:gd name="connsiteY653" fmla="*/ 574357 h 2612594"/>
                  <a:gd name="connsiteX654" fmla="*/ 451650 w 2647519"/>
                  <a:gd name="connsiteY654" fmla="*/ 381000 h 2612594"/>
                  <a:gd name="connsiteX655" fmla="*/ 495465 w 2647519"/>
                  <a:gd name="connsiteY655" fmla="*/ 340995 h 2612594"/>
                  <a:gd name="connsiteX656" fmla="*/ 600240 w 2647519"/>
                  <a:gd name="connsiteY656" fmla="*/ 259080 h 2612594"/>
                  <a:gd name="connsiteX657" fmla="*/ 636435 w 2647519"/>
                  <a:gd name="connsiteY657" fmla="*/ 230505 h 2612594"/>
                  <a:gd name="connsiteX658" fmla="*/ 684060 w 2647519"/>
                  <a:gd name="connsiteY658" fmla="*/ 205740 h 2612594"/>
                  <a:gd name="connsiteX659" fmla="*/ 714540 w 2647519"/>
                  <a:gd name="connsiteY659" fmla="*/ 189547 h 2612594"/>
                  <a:gd name="connsiteX660" fmla="*/ 730733 w 2647519"/>
                  <a:gd name="connsiteY660" fmla="*/ 180975 h 2612594"/>
                  <a:gd name="connsiteX661" fmla="*/ 748830 w 2647519"/>
                  <a:gd name="connsiteY661" fmla="*/ 174307 h 2612594"/>
                  <a:gd name="connsiteX662" fmla="*/ 808838 w 2647519"/>
                  <a:gd name="connsiteY662" fmla="*/ 147637 h 2612594"/>
                  <a:gd name="connsiteX663" fmla="*/ 974573 w 2647519"/>
                  <a:gd name="connsiteY663" fmla="*/ 83820 h 2612594"/>
                  <a:gd name="connsiteX664" fmla="*/ 1018388 w 2647519"/>
                  <a:gd name="connsiteY664" fmla="*/ 78105 h 2612594"/>
                  <a:gd name="connsiteX665" fmla="*/ 1049820 w 2647519"/>
                  <a:gd name="connsiteY665" fmla="*/ 66675 h 2612594"/>
                  <a:gd name="connsiteX666" fmla="*/ 1086015 w 2647519"/>
                  <a:gd name="connsiteY666" fmla="*/ 57150 h 2612594"/>
                  <a:gd name="connsiteX667" fmla="*/ 1162215 w 2647519"/>
                  <a:gd name="connsiteY667" fmla="*/ 46672 h 2612594"/>
                  <a:gd name="connsiteX668" fmla="*/ 1272229 w 2647519"/>
                  <a:gd name="connsiteY668" fmla="*/ 41076 h 2612594"/>
                  <a:gd name="connsiteX669" fmla="*/ 1360655 w 2647519"/>
                  <a:gd name="connsiteY669" fmla="*/ 44043 h 2612594"/>
                  <a:gd name="connsiteX670" fmla="*/ 1404150 w 2647519"/>
                  <a:gd name="connsiteY670" fmla="*/ 0 h 2612594"/>
                  <a:gd name="connsiteX671" fmla="*/ 1448917 w 2647519"/>
                  <a:gd name="connsiteY671" fmla="*/ 2857 h 2612594"/>
                  <a:gd name="connsiteX672" fmla="*/ 1494637 w 2647519"/>
                  <a:gd name="connsiteY672" fmla="*/ 7620 h 2612594"/>
                  <a:gd name="connsiteX673" fmla="*/ 1525117 w 2647519"/>
                  <a:gd name="connsiteY673" fmla="*/ 15240 h 2612594"/>
                  <a:gd name="connsiteX674" fmla="*/ 1545120 w 2647519"/>
                  <a:gd name="connsiteY674" fmla="*/ 24765 h 2612594"/>
                  <a:gd name="connsiteX675" fmla="*/ 1569885 w 2647519"/>
                  <a:gd name="connsiteY675" fmla="*/ 20002 h 2612594"/>
                  <a:gd name="connsiteX676" fmla="*/ 1607032 w 2647519"/>
                  <a:gd name="connsiteY676" fmla="*/ 28575 h 2612594"/>
                  <a:gd name="connsiteX677" fmla="*/ 1629892 w 2647519"/>
                  <a:gd name="connsiteY677" fmla="*/ 35242 h 2612594"/>
                  <a:gd name="connsiteX678" fmla="*/ 1628940 w 2647519"/>
                  <a:gd name="connsiteY678" fmla="*/ 36195 h 2612594"/>
                  <a:gd name="connsiteX679" fmla="*/ 1627987 w 2647519"/>
                  <a:gd name="connsiteY679" fmla="*/ 42862 h 2612594"/>
                  <a:gd name="connsiteX680" fmla="*/ 1588935 w 2647519"/>
                  <a:gd name="connsiteY680" fmla="*/ 40005 h 2612594"/>
                  <a:gd name="connsiteX681" fmla="*/ 1575600 w 2647519"/>
                  <a:gd name="connsiteY681" fmla="*/ 36195 h 2612594"/>
                  <a:gd name="connsiteX682" fmla="*/ 1562265 w 2647519"/>
                  <a:gd name="connsiteY682" fmla="*/ 33337 h 2612594"/>
                  <a:gd name="connsiteX683" fmla="*/ 1536547 w 2647519"/>
                  <a:gd name="connsiteY683" fmla="*/ 27622 h 2612594"/>
                  <a:gd name="connsiteX684" fmla="*/ 1510830 w 2647519"/>
                  <a:gd name="connsiteY684" fmla="*/ 21907 h 2612594"/>
                  <a:gd name="connsiteX685" fmla="*/ 1484160 w 2647519"/>
                  <a:gd name="connsiteY685" fmla="*/ 18097 h 2612594"/>
                  <a:gd name="connsiteX686" fmla="*/ 1454633 w 2647519"/>
                  <a:gd name="connsiteY686" fmla="*/ 18097 h 2612594"/>
                  <a:gd name="connsiteX687" fmla="*/ 1430820 w 2647519"/>
                  <a:gd name="connsiteY687" fmla="*/ 18097 h 2612594"/>
                  <a:gd name="connsiteX688" fmla="*/ 1393673 w 2647519"/>
                  <a:gd name="connsiteY688" fmla="*/ 18097 h 2612594"/>
                  <a:gd name="connsiteX689" fmla="*/ 1391928 w 2647519"/>
                  <a:gd name="connsiteY689" fmla="*/ 17540 h 2612594"/>
                  <a:gd name="connsiteX690" fmla="*/ 1375575 w 2647519"/>
                  <a:gd name="connsiteY690" fmla="*/ 25717 h 2612594"/>
                  <a:gd name="connsiteX691" fmla="*/ 1381290 w 2647519"/>
                  <a:gd name="connsiteY691" fmla="*/ 35242 h 2612594"/>
                  <a:gd name="connsiteX692" fmla="*/ 1438440 w 2647519"/>
                  <a:gd name="connsiteY692" fmla="*/ 46672 h 2612594"/>
                  <a:gd name="connsiteX693" fmla="*/ 1413008 w 2647519"/>
                  <a:gd name="connsiteY693" fmla="*/ 47116 h 2612594"/>
                  <a:gd name="connsiteX694" fmla="*/ 1413437 w 2647519"/>
                  <a:gd name="connsiteY694" fmla="*/ 47149 h 2612594"/>
                  <a:gd name="connsiteX695" fmla="*/ 1440345 w 2647519"/>
                  <a:gd name="connsiteY695" fmla="*/ 46672 h 2612594"/>
                  <a:gd name="connsiteX696" fmla="*/ 1463205 w 2647519"/>
                  <a:gd name="connsiteY696" fmla="*/ 49530 h 2612594"/>
                  <a:gd name="connsiteX697" fmla="*/ 1507020 w 2647519"/>
                  <a:gd name="connsiteY697" fmla="*/ 58102 h 2612594"/>
                  <a:gd name="connsiteX698" fmla="*/ 1527975 w 2647519"/>
                  <a:gd name="connsiteY698" fmla="*/ 60960 h 2612594"/>
                  <a:gd name="connsiteX699" fmla="*/ 1563218 w 2647519"/>
                  <a:gd name="connsiteY699" fmla="*/ 68580 h 2612594"/>
                  <a:gd name="connsiteX700" fmla="*/ 1599413 w 2647519"/>
                  <a:gd name="connsiteY700" fmla="*/ 76200 h 2612594"/>
                  <a:gd name="connsiteX701" fmla="*/ 1634655 w 2647519"/>
                  <a:gd name="connsiteY701" fmla="*/ 84772 h 2612594"/>
                  <a:gd name="connsiteX702" fmla="*/ 1669898 w 2647519"/>
                  <a:gd name="connsiteY702" fmla="*/ 95250 h 2612594"/>
                  <a:gd name="connsiteX703" fmla="*/ 1687043 w 2647519"/>
                  <a:gd name="connsiteY703" fmla="*/ 100012 h 2612594"/>
                  <a:gd name="connsiteX704" fmla="*/ 1704188 w 2647519"/>
                  <a:gd name="connsiteY704" fmla="*/ 105727 h 2612594"/>
                  <a:gd name="connsiteX705" fmla="*/ 1704409 w 2647519"/>
                  <a:gd name="connsiteY705" fmla="*/ 105929 h 2612594"/>
                  <a:gd name="connsiteX706" fmla="*/ 1716704 w 2647519"/>
                  <a:gd name="connsiteY706" fmla="*/ 108049 h 2612594"/>
                  <a:gd name="connsiteX707" fmla="*/ 1746499 w 2647519"/>
                  <a:gd name="connsiteY707" fmla="*/ 119121 h 2612594"/>
                  <a:gd name="connsiteX708" fmla="*/ 1750661 w 2647519"/>
                  <a:gd name="connsiteY708" fmla="*/ 125427 h 2612594"/>
                  <a:gd name="connsiteX709" fmla="*/ 1751813 w 2647519"/>
                  <a:gd name="connsiteY709" fmla="*/ 125730 h 2612594"/>
                  <a:gd name="connsiteX710" fmla="*/ 1778483 w 2647519"/>
                  <a:gd name="connsiteY710" fmla="*/ 136207 h 2612594"/>
                  <a:gd name="connsiteX711" fmla="*/ 1801343 w 2647519"/>
                  <a:gd name="connsiteY711" fmla="*/ 145732 h 2612594"/>
                  <a:gd name="connsiteX712" fmla="*/ 1824203 w 2647519"/>
                  <a:gd name="connsiteY712" fmla="*/ 156210 h 2612594"/>
                  <a:gd name="connsiteX713" fmla="*/ 1841348 w 2647519"/>
                  <a:gd name="connsiteY713" fmla="*/ 165735 h 2612594"/>
                  <a:gd name="connsiteX714" fmla="*/ 1852778 w 2647519"/>
                  <a:gd name="connsiteY714" fmla="*/ 171450 h 2612594"/>
                  <a:gd name="connsiteX715" fmla="*/ 1865160 w 2647519"/>
                  <a:gd name="connsiteY715" fmla="*/ 178117 h 2612594"/>
                  <a:gd name="connsiteX716" fmla="*/ 1907070 w 2647519"/>
                  <a:gd name="connsiteY716" fmla="*/ 201930 h 2612594"/>
                  <a:gd name="connsiteX717" fmla="*/ 1960410 w 2647519"/>
                  <a:gd name="connsiteY717" fmla="*/ 236220 h 2612594"/>
                  <a:gd name="connsiteX718" fmla="*/ 1988033 w 2647519"/>
                  <a:gd name="connsiteY718" fmla="*/ 255270 h 2612594"/>
                  <a:gd name="connsiteX719" fmla="*/ 1988833 w 2647519"/>
                  <a:gd name="connsiteY719" fmla="*/ 255841 h 2612594"/>
                  <a:gd name="connsiteX720" fmla="*/ 2002949 w 2647519"/>
                  <a:gd name="connsiteY720" fmla="*/ 264417 h 2612594"/>
                  <a:gd name="connsiteX721" fmla="*/ 2540483 w 2647519"/>
                  <a:gd name="connsiteY721" fmla="*/ 1275397 h 2612594"/>
                  <a:gd name="connsiteX722" fmla="*/ 2540081 w 2647519"/>
                  <a:gd name="connsiteY722" fmla="*/ 1283368 h 2612594"/>
                  <a:gd name="connsiteX723" fmla="*/ 2550960 w 2647519"/>
                  <a:gd name="connsiteY723" fmla="*/ 1284922 h 2612594"/>
                  <a:gd name="connsiteX724" fmla="*/ 2561437 w 2647519"/>
                  <a:gd name="connsiteY724" fmla="*/ 1292542 h 2612594"/>
                  <a:gd name="connsiteX725" fmla="*/ 2566200 w 2647519"/>
                  <a:gd name="connsiteY725" fmla="*/ 1318259 h 2612594"/>
                  <a:gd name="connsiteX726" fmla="*/ 2584297 w 2647519"/>
                  <a:gd name="connsiteY726" fmla="*/ 1348739 h 2612594"/>
                  <a:gd name="connsiteX727" fmla="*/ 2591918 w 2647519"/>
                  <a:gd name="connsiteY727" fmla="*/ 1349432 h 2612594"/>
                  <a:gd name="connsiteX728" fmla="*/ 2591918 w 2647519"/>
                  <a:gd name="connsiteY728" fmla="*/ 1342072 h 2612594"/>
                  <a:gd name="connsiteX729" fmla="*/ 2599661 w 2647519"/>
                  <a:gd name="connsiteY729" fmla="*/ 1320563 h 2612594"/>
                  <a:gd name="connsiteX730" fmla="*/ 2599537 w 2647519"/>
                  <a:gd name="connsiteY730" fmla="*/ 1316355 h 2612594"/>
                  <a:gd name="connsiteX731" fmla="*/ 2607157 w 2647519"/>
                  <a:gd name="connsiteY731" fmla="*/ 1290637 h 2612594"/>
                  <a:gd name="connsiteX732" fmla="*/ 2617635 w 2647519"/>
                  <a:gd name="connsiteY732" fmla="*/ 1290637 h 2612594"/>
                  <a:gd name="connsiteX733" fmla="*/ 2633827 w 2647519"/>
                  <a:gd name="connsiteY733" fmla="*/ 1280160 h 2612594"/>
                  <a:gd name="connsiteX734" fmla="*/ 2635732 w 2647519"/>
                  <a:gd name="connsiteY734" fmla="*/ 1322070 h 2612594"/>
                  <a:gd name="connsiteX735" fmla="*/ 2630970 w 2647519"/>
                  <a:gd name="connsiteY735" fmla="*/ 1342072 h 2612594"/>
                  <a:gd name="connsiteX736" fmla="*/ 2625255 w 2647519"/>
                  <a:gd name="connsiteY736" fmla="*/ 1361122 h 2612594"/>
                  <a:gd name="connsiteX737" fmla="*/ 2622397 w 2647519"/>
                  <a:gd name="connsiteY737" fmla="*/ 1392555 h 2612594"/>
                  <a:gd name="connsiteX738" fmla="*/ 2621445 w 2647519"/>
                  <a:gd name="connsiteY738" fmla="*/ 1408747 h 2612594"/>
                  <a:gd name="connsiteX739" fmla="*/ 2619540 w 2647519"/>
                  <a:gd name="connsiteY739" fmla="*/ 1424940 h 2612594"/>
                  <a:gd name="connsiteX740" fmla="*/ 2615479 w 2647519"/>
                  <a:gd name="connsiteY740" fmla="*/ 1427648 h 2612594"/>
                  <a:gd name="connsiteX741" fmla="*/ 2615730 w 2647519"/>
                  <a:gd name="connsiteY741" fmla="*/ 1428749 h 2612594"/>
                  <a:gd name="connsiteX742" fmla="*/ 2619621 w 2647519"/>
                  <a:gd name="connsiteY742" fmla="*/ 1426155 h 2612594"/>
                  <a:gd name="connsiteX743" fmla="*/ 2621445 w 2647519"/>
                  <a:gd name="connsiteY743" fmla="*/ 1410652 h 2612594"/>
                  <a:gd name="connsiteX744" fmla="*/ 2622397 w 2647519"/>
                  <a:gd name="connsiteY744" fmla="*/ 1394460 h 2612594"/>
                  <a:gd name="connsiteX745" fmla="*/ 2625255 w 2647519"/>
                  <a:gd name="connsiteY745" fmla="*/ 1363027 h 2612594"/>
                  <a:gd name="connsiteX746" fmla="*/ 2630970 w 2647519"/>
                  <a:gd name="connsiteY746" fmla="*/ 1343977 h 2612594"/>
                  <a:gd name="connsiteX747" fmla="*/ 2635732 w 2647519"/>
                  <a:gd name="connsiteY747" fmla="*/ 1323975 h 2612594"/>
                  <a:gd name="connsiteX748" fmla="*/ 2643352 w 2647519"/>
                  <a:gd name="connsiteY748" fmla="*/ 1329690 h 2612594"/>
                  <a:gd name="connsiteX749" fmla="*/ 2642400 w 2647519"/>
                  <a:gd name="connsiteY749" fmla="*/ 1343977 h 2612594"/>
                  <a:gd name="connsiteX750" fmla="*/ 2640495 w 2647519"/>
                  <a:gd name="connsiteY750" fmla="*/ 1358265 h 2612594"/>
                  <a:gd name="connsiteX751" fmla="*/ 2639542 w 2647519"/>
                  <a:gd name="connsiteY751" fmla="*/ 1384935 h 2612594"/>
                  <a:gd name="connsiteX752" fmla="*/ 2637637 w 2647519"/>
                  <a:gd name="connsiteY752" fmla="*/ 1416367 h 2612594"/>
                  <a:gd name="connsiteX753" fmla="*/ 2632875 w 2647519"/>
                  <a:gd name="connsiteY753" fmla="*/ 1449705 h 2612594"/>
                  <a:gd name="connsiteX754" fmla="*/ 2627160 w 2647519"/>
                  <a:gd name="connsiteY754" fmla="*/ 1484947 h 2612594"/>
                  <a:gd name="connsiteX755" fmla="*/ 2620492 w 2647519"/>
                  <a:gd name="connsiteY755" fmla="*/ 1519237 h 2612594"/>
                  <a:gd name="connsiteX756" fmla="*/ 2608110 w 2647519"/>
                  <a:gd name="connsiteY756" fmla="*/ 1591627 h 2612594"/>
                  <a:gd name="connsiteX757" fmla="*/ 2596680 w 2647519"/>
                  <a:gd name="connsiteY757" fmla="*/ 1598295 h 2612594"/>
                  <a:gd name="connsiteX758" fmla="*/ 2582392 w 2647519"/>
                  <a:gd name="connsiteY758" fmla="*/ 1640205 h 2612594"/>
                  <a:gd name="connsiteX759" fmla="*/ 2578582 w 2647519"/>
                  <a:gd name="connsiteY759" fmla="*/ 1680210 h 2612594"/>
                  <a:gd name="connsiteX760" fmla="*/ 2576677 w 2647519"/>
                  <a:gd name="connsiteY760" fmla="*/ 1685925 h 2612594"/>
                  <a:gd name="connsiteX761" fmla="*/ 2560485 w 2647519"/>
                  <a:gd name="connsiteY761" fmla="*/ 1729740 h 2612594"/>
                  <a:gd name="connsiteX762" fmla="*/ 2555722 w 2647519"/>
                  <a:gd name="connsiteY762" fmla="*/ 1733550 h 2612594"/>
                  <a:gd name="connsiteX763" fmla="*/ 2535720 w 2647519"/>
                  <a:gd name="connsiteY763" fmla="*/ 1780222 h 2612594"/>
                  <a:gd name="connsiteX764" fmla="*/ 2556675 w 2647519"/>
                  <a:gd name="connsiteY764" fmla="*/ 1733550 h 2612594"/>
                  <a:gd name="connsiteX765" fmla="*/ 2561437 w 2647519"/>
                  <a:gd name="connsiteY765" fmla="*/ 1729740 h 2612594"/>
                  <a:gd name="connsiteX766" fmla="*/ 2530957 w 2647519"/>
                  <a:gd name="connsiteY766" fmla="*/ 1816417 h 2612594"/>
                  <a:gd name="connsiteX767" fmla="*/ 2514765 w 2647519"/>
                  <a:gd name="connsiteY767" fmla="*/ 1824990 h 2612594"/>
                  <a:gd name="connsiteX768" fmla="*/ 2511407 w 2647519"/>
                  <a:gd name="connsiteY768" fmla="*/ 1831707 h 2612594"/>
                  <a:gd name="connsiteX769" fmla="*/ 2511908 w 2647519"/>
                  <a:gd name="connsiteY769" fmla="*/ 1832609 h 2612594"/>
                  <a:gd name="connsiteX770" fmla="*/ 2515718 w 2647519"/>
                  <a:gd name="connsiteY770" fmla="*/ 1824989 h 2612594"/>
                  <a:gd name="connsiteX771" fmla="*/ 2531910 w 2647519"/>
                  <a:gd name="connsiteY771" fmla="*/ 1816417 h 2612594"/>
                  <a:gd name="connsiteX772" fmla="*/ 2520480 w 2647519"/>
                  <a:gd name="connsiteY772" fmla="*/ 1848802 h 2612594"/>
                  <a:gd name="connsiteX773" fmla="*/ 2499525 w 2647519"/>
                  <a:gd name="connsiteY773" fmla="*/ 1886902 h 2612594"/>
                  <a:gd name="connsiteX774" fmla="*/ 2489048 w 2647519"/>
                  <a:gd name="connsiteY774" fmla="*/ 1905952 h 2612594"/>
                  <a:gd name="connsiteX775" fmla="*/ 2477618 w 2647519"/>
                  <a:gd name="connsiteY775" fmla="*/ 1925002 h 2612594"/>
                  <a:gd name="connsiteX776" fmla="*/ 2469045 w 2647519"/>
                  <a:gd name="connsiteY776" fmla="*/ 1939289 h 2612594"/>
                  <a:gd name="connsiteX777" fmla="*/ 2456663 w 2647519"/>
                  <a:gd name="connsiteY777" fmla="*/ 1966912 h 2612594"/>
                  <a:gd name="connsiteX778" fmla="*/ 2443328 w 2647519"/>
                  <a:gd name="connsiteY778" fmla="*/ 1993582 h 2612594"/>
                  <a:gd name="connsiteX779" fmla="*/ 2422373 w 2647519"/>
                  <a:gd name="connsiteY779" fmla="*/ 2022157 h 2612594"/>
                  <a:gd name="connsiteX780" fmla="*/ 2401418 w 2647519"/>
                  <a:gd name="connsiteY780" fmla="*/ 2048827 h 2612594"/>
                  <a:gd name="connsiteX781" fmla="*/ 2402291 w 2647519"/>
                  <a:gd name="connsiteY781" fmla="*/ 2047029 h 2612594"/>
                  <a:gd name="connsiteX782" fmla="*/ 2378557 w 2647519"/>
                  <a:gd name="connsiteY782" fmla="*/ 2079307 h 2612594"/>
                  <a:gd name="connsiteX783" fmla="*/ 2327122 w 2647519"/>
                  <a:gd name="connsiteY783" fmla="*/ 2135505 h 2612594"/>
                  <a:gd name="connsiteX784" fmla="*/ 2316996 w 2647519"/>
                  <a:gd name="connsiteY784" fmla="*/ 2151085 h 2612594"/>
                  <a:gd name="connsiteX785" fmla="*/ 2327122 w 2647519"/>
                  <a:gd name="connsiteY785" fmla="*/ 2136457 h 2612594"/>
                  <a:gd name="connsiteX786" fmla="*/ 2378557 w 2647519"/>
                  <a:gd name="connsiteY786" fmla="*/ 2080259 h 2612594"/>
                  <a:gd name="connsiteX787" fmla="*/ 2339505 w 2647519"/>
                  <a:gd name="connsiteY787" fmla="*/ 2139314 h 2612594"/>
                  <a:gd name="connsiteX788" fmla="*/ 2319383 w 2647519"/>
                  <a:gd name="connsiteY788" fmla="*/ 2160389 h 2612594"/>
                  <a:gd name="connsiteX789" fmla="*/ 2303230 w 2647519"/>
                  <a:gd name="connsiteY789" fmla="*/ 2172263 h 2612594"/>
                  <a:gd name="connsiteX790" fmla="*/ 2302357 w 2647519"/>
                  <a:gd name="connsiteY790" fmla="*/ 2173605 h 2612594"/>
                  <a:gd name="connsiteX791" fmla="*/ 2292258 w 2647519"/>
                  <a:gd name="connsiteY791" fmla="*/ 2181374 h 2612594"/>
                  <a:gd name="connsiteX792" fmla="*/ 2291880 w 2647519"/>
                  <a:gd name="connsiteY792" fmla="*/ 2184082 h 2612594"/>
                  <a:gd name="connsiteX793" fmla="*/ 2247112 w 2647519"/>
                  <a:gd name="connsiteY793" fmla="*/ 2229802 h 2612594"/>
                  <a:gd name="connsiteX794" fmla="*/ 2199487 w 2647519"/>
                  <a:gd name="connsiteY794" fmla="*/ 2273617 h 2612594"/>
                  <a:gd name="connsiteX795" fmla="*/ 2197285 w 2647519"/>
                  <a:gd name="connsiteY795" fmla="*/ 2275215 h 2612594"/>
                  <a:gd name="connsiteX796" fmla="*/ 2181390 w 2647519"/>
                  <a:gd name="connsiteY796" fmla="*/ 2295524 h 2612594"/>
                  <a:gd name="connsiteX797" fmla="*/ 2143290 w 2647519"/>
                  <a:gd name="connsiteY797" fmla="*/ 2324099 h 2612594"/>
                  <a:gd name="connsiteX798" fmla="*/ 2107681 w 2647519"/>
                  <a:gd name="connsiteY798" fmla="*/ 2350806 h 2612594"/>
                  <a:gd name="connsiteX799" fmla="*/ 2107553 w 2647519"/>
                  <a:gd name="connsiteY799" fmla="*/ 2350961 h 2612594"/>
                  <a:gd name="connsiteX800" fmla="*/ 2143290 w 2647519"/>
                  <a:gd name="connsiteY800" fmla="*/ 2325052 h 2612594"/>
                  <a:gd name="connsiteX801" fmla="*/ 2181390 w 2647519"/>
                  <a:gd name="connsiteY801" fmla="*/ 2296477 h 2612594"/>
                  <a:gd name="connsiteX802" fmla="*/ 2149957 w 2647519"/>
                  <a:gd name="connsiteY802" fmla="*/ 2327909 h 2612594"/>
                  <a:gd name="connsiteX803" fmla="*/ 2124359 w 2647519"/>
                  <a:gd name="connsiteY803" fmla="*/ 2344578 h 2612594"/>
                  <a:gd name="connsiteX804" fmla="*/ 2106651 w 2647519"/>
                  <a:gd name="connsiteY804" fmla="*/ 2352057 h 2612594"/>
                  <a:gd name="connsiteX805" fmla="*/ 2106142 w 2647519"/>
                  <a:gd name="connsiteY805" fmla="*/ 2352675 h 2612594"/>
                  <a:gd name="connsiteX806" fmla="*/ 2087092 w 2647519"/>
                  <a:gd name="connsiteY806" fmla="*/ 2365057 h 2612594"/>
                  <a:gd name="connsiteX807" fmla="*/ 2079914 w 2647519"/>
                  <a:gd name="connsiteY807" fmla="*/ 2368384 h 2612594"/>
                  <a:gd name="connsiteX808" fmla="*/ 2061852 w 2647519"/>
                  <a:gd name="connsiteY808" fmla="*/ 2383036 h 2612594"/>
                  <a:gd name="connsiteX809" fmla="*/ 2044230 w 2647519"/>
                  <a:gd name="connsiteY809" fmla="*/ 2395537 h 2612594"/>
                  <a:gd name="connsiteX810" fmla="*/ 2017560 w 2647519"/>
                  <a:gd name="connsiteY810" fmla="*/ 2412682 h 2612594"/>
                  <a:gd name="connsiteX811" fmla="*/ 2008988 w 2647519"/>
                  <a:gd name="connsiteY811" fmla="*/ 2413635 h 2612594"/>
                  <a:gd name="connsiteX812" fmla="*/ 1999460 w 2647519"/>
                  <a:gd name="connsiteY812" fmla="*/ 2417870 h 2612594"/>
                  <a:gd name="connsiteX813" fmla="*/ 1997979 w 2647519"/>
                  <a:gd name="connsiteY813" fmla="*/ 2418995 h 2612594"/>
                  <a:gd name="connsiteX814" fmla="*/ 2009940 w 2647519"/>
                  <a:gd name="connsiteY814" fmla="*/ 2414587 h 2612594"/>
                  <a:gd name="connsiteX815" fmla="*/ 2018513 w 2647519"/>
                  <a:gd name="connsiteY815" fmla="*/ 2413635 h 2612594"/>
                  <a:gd name="connsiteX816" fmla="*/ 1984223 w 2647519"/>
                  <a:gd name="connsiteY816" fmla="*/ 2439352 h 2612594"/>
                  <a:gd name="connsiteX817" fmla="*/ 1962315 w 2647519"/>
                  <a:gd name="connsiteY817" fmla="*/ 2450783 h 2612594"/>
                  <a:gd name="connsiteX818" fmla="*/ 1940408 w 2647519"/>
                  <a:gd name="connsiteY818" fmla="*/ 2461260 h 2612594"/>
                  <a:gd name="connsiteX819" fmla="*/ 1924934 w 2647519"/>
                  <a:gd name="connsiteY819" fmla="*/ 2463581 h 2612594"/>
                  <a:gd name="connsiteX820" fmla="*/ 1922310 w 2647519"/>
                  <a:gd name="connsiteY820" fmla="*/ 2465070 h 2612594"/>
                  <a:gd name="connsiteX821" fmla="*/ 1849920 w 2647519"/>
                  <a:gd name="connsiteY821" fmla="*/ 2496502 h 2612594"/>
                  <a:gd name="connsiteX822" fmla="*/ 1846229 w 2647519"/>
                  <a:gd name="connsiteY822" fmla="*/ 2497341 h 2612594"/>
                  <a:gd name="connsiteX823" fmla="*/ 1824203 w 2647519"/>
                  <a:gd name="connsiteY823" fmla="*/ 2511742 h 2612594"/>
                  <a:gd name="connsiteX824" fmla="*/ 1836585 w 2647519"/>
                  <a:gd name="connsiteY824" fmla="*/ 2515552 h 2612594"/>
                  <a:gd name="connsiteX825" fmla="*/ 1790865 w 2647519"/>
                  <a:gd name="connsiteY825" fmla="*/ 2535555 h 2612594"/>
                  <a:gd name="connsiteX826" fmla="*/ 1794675 w 2647519"/>
                  <a:gd name="connsiteY826" fmla="*/ 2522220 h 2612594"/>
                  <a:gd name="connsiteX827" fmla="*/ 1779435 w 2647519"/>
                  <a:gd name="connsiteY827" fmla="*/ 2527935 h 2612594"/>
                  <a:gd name="connsiteX828" fmla="*/ 1765148 w 2647519"/>
                  <a:gd name="connsiteY828" fmla="*/ 2532697 h 2612594"/>
                  <a:gd name="connsiteX829" fmla="*/ 1735620 w 2647519"/>
                  <a:gd name="connsiteY829" fmla="*/ 2542222 h 2612594"/>
                  <a:gd name="connsiteX830" fmla="*/ 1731675 w 2647519"/>
                  <a:gd name="connsiteY830" fmla="*/ 2537487 h 2612594"/>
                  <a:gd name="connsiteX831" fmla="*/ 1717522 w 2647519"/>
                  <a:gd name="connsiteY831" fmla="*/ 2540317 h 2612594"/>
                  <a:gd name="connsiteX832" fmla="*/ 1700377 w 2647519"/>
                  <a:gd name="connsiteY832" fmla="*/ 2544127 h 2612594"/>
                  <a:gd name="connsiteX833" fmla="*/ 1665135 w 2647519"/>
                  <a:gd name="connsiteY833" fmla="*/ 2552700 h 2612594"/>
                  <a:gd name="connsiteX834" fmla="*/ 1663973 w 2647519"/>
                  <a:gd name="connsiteY834" fmla="*/ 2553240 h 2612594"/>
                  <a:gd name="connsiteX835" fmla="*/ 1697520 w 2647519"/>
                  <a:gd name="connsiteY835" fmla="*/ 2545079 h 2612594"/>
                  <a:gd name="connsiteX836" fmla="*/ 1714665 w 2647519"/>
                  <a:gd name="connsiteY836" fmla="*/ 2541269 h 2612594"/>
                  <a:gd name="connsiteX837" fmla="*/ 1728952 w 2647519"/>
                  <a:gd name="connsiteY837" fmla="*/ 2538412 h 2612594"/>
                  <a:gd name="connsiteX838" fmla="*/ 1734667 w 2647519"/>
                  <a:gd name="connsiteY838" fmla="*/ 2543174 h 2612594"/>
                  <a:gd name="connsiteX839" fmla="*/ 1764195 w 2647519"/>
                  <a:gd name="connsiteY839" fmla="*/ 2533649 h 2612594"/>
                  <a:gd name="connsiteX840" fmla="*/ 1778482 w 2647519"/>
                  <a:gd name="connsiteY840" fmla="*/ 2528887 h 2612594"/>
                  <a:gd name="connsiteX841" fmla="*/ 1793722 w 2647519"/>
                  <a:gd name="connsiteY841" fmla="*/ 2523172 h 2612594"/>
                  <a:gd name="connsiteX842" fmla="*/ 1789912 w 2647519"/>
                  <a:gd name="connsiteY842" fmla="*/ 2536507 h 2612594"/>
                  <a:gd name="connsiteX843" fmla="*/ 1749907 w 2647519"/>
                  <a:gd name="connsiteY843" fmla="*/ 2555557 h 2612594"/>
                  <a:gd name="connsiteX844" fmla="*/ 1747946 w 2647519"/>
                  <a:gd name="connsiteY844" fmla="*/ 2555008 h 2612594"/>
                  <a:gd name="connsiteX845" fmla="*/ 1720380 w 2647519"/>
                  <a:gd name="connsiteY845" fmla="*/ 2566034 h 2612594"/>
                  <a:gd name="connsiteX846" fmla="*/ 1697520 w 2647519"/>
                  <a:gd name="connsiteY846" fmla="*/ 2572702 h 2612594"/>
                  <a:gd name="connsiteX847" fmla="*/ 1663230 w 2647519"/>
                  <a:gd name="connsiteY847" fmla="*/ 2581274 h 2612594"/>
                  <a:gd name="connsiteX848" fmla="*/ 1649062 w 2647519"/>
                  <a:gd name="connsiteY848" fmla="*/ 2580084 h 2612594"/>
                  <a:gd name="connsiteX849" fmla="*/ 1619428 w 2647519"/>
                  <a:gd name="connsiteY849" fmla="*/ 2585850 h 2612594"/>
                  <a:gd name="connsiteX850" fmla="*/ 1618462 w 2647519"/>
                  <a:gd name="connsiteY850" fmla="*/ 2587942 h 2612594"/>
                  <a:gd name="connsiteX851" fmla="*/ 1539405 w 2647519"/>
                  <a:gd name="connsiteY851" fmla="*/ 2603182 h 2612594"/>
                  <a:gd name="connsiteX852" fmla="*/ 1521307 w 2647519"/>
                  <a:gd name="connsiteY852" fmla="*/ 2598419 h 2612594"/>
                  <a:gd name="connsiteX853" fmla="*/ 1506067 w 2647519"/>
                  <a:gd name="connsiteY853" fmla="*/ 2598419 h 2612594"/>
                  <a:gd name="connsiteX854" fmla="*/ 1479397 w 2647519"/>
                  <a:gd name="connsiteY854" fmla="*/ 2606992 h 2612594"/>
                  <a:gd name="connsiteX855" fmla="*/ 1455585 w 2647519"/>
                  <a:gd name="connsiteY855" fmla="*/ 2608897 h 2612594"/>
                  <a:gd name="connsiteX856" fmla="*/ 1431772 w 2647519"/>
                  <a:gd name="connsiteY856" fmla="*/ 2609849 h 2612594"/>
                  <a:gd name="connsiteX857" fmla="*/ 1429185 w 2647519"/>
                  <a:gd name="connsiteY857" fmla="*/ 2608741 h 2612594"/>
                  <a:gd name="connsiteX858" fmla="*/ 1407484 w 2647519"/>
                  <a:gd name="connsiteY858" fmla="*/ 2612588 h 2612594"/>
                  <a:gd name="connsiteX859" fmla="*/ 1381290 w 2647519"/>
                  <a:gd name="connsiteY859" fmla="*/ 2607944 h 2612594"/>
                  <a:gd name="connsiteX860" fmla="*/ 1382243 w 2647519"/>
                  <a:gd name="connsiteY860" fmla="*/ 2606992 h 2612594"/>
                  <a:gd name="connsiteX861" fmla="*/ 1387005 w 2647519"/>
                  <a:gd name="connsiteY861" fmla="*/ 2600324 h 2612594"/>
                  <a:gd name="connsiteX862" fmla="*/ 1365098 w 2647519"/>
                  <a:gd name="connsiteY862" fmla="*/ 2597467 h 2612594"/>
                  <a:gd name="connsiteX863" fmla="*/ 1375575 w 2647519"/>
                  <a:gd name="connsiteY863" fmla="*/ 2591752 h 2612594"/>
                  <a:gd name="connsiteX864" fmla="*/ 1407008 w 2647519"/>
                  <a:gd name="connsiteY864" fmla="*/ 2590799 h 2612594"/>
                  <a:gd name="connsiteX865" fmla="*/ 1437488 w 2647519"/>
                  <a:gd name="connsiteY865" fmla="*/ 2589847 h 2612594"/>
                  <a:gd name="connsiteX866" fmla="*/ 1481302 w 2647519"/>
                  <a:gd name="connsiteY866" fmla="*/ 2590799 h 2612594"/>
                  <a:gd name="connsiteX867" fmla="*/ 1511782 w 2647519"/>
                  <a:gd name="connsiteY867" fmla="*/ 2587942 h 2612594"/>
                  <a:gd name="connsiteX868" fmla="*/ 1568932 w 2647519"/>
                  <a:gd name="connsiteY868" fmla="*/ 2575559 h 2612594"/>
                  <a:gd name="connsiteX869" fmla="*/ 1607032 w 2647519"/>
                  <a:gd name="connsiteY869" fmla="*/ 2566987 h 2612594"/>
                  <a:gd name="connsiteX870" fmla="*/ 1635607 w 2647519"/>
                  <a:gd name="connsiteY870" fmla="*/ 2566034 h 2612594"/>
                  <a:gd name="connsiteX871" fmla="*/ 1637595 w 2647519"/>
                  <a:gd name="connsiteY871" fmla="*/ 2565111 h 2612594"/>
                  <a:gd name="connsiteX872" fmla="*/ 1609890 w 2647519"/>
                  <a:gd name="connsiteY872" fmla="*/ 2566035 h 2612594"/>
                  <a:gd name="connsiteX873" fmla="*/ 1571790 w 2647519"/>
                  <a:gd name="connsiteY873" fmla="*/ 2574607 h 2612594"/>
                  <a:gd name="connsiteX874" fmla="*/ 1514640 w 2647519"/>
                  <a:gd name="connsiteY874" fmla="*/ 2586990 h 2612594"/>
                  <a:gd name="connsiteX875" fmla="*/ 1484160 w 2647519"/>
                  <a:gd name="connsiteY875" fmla="*/ 2589847 h 2612594"/>
                  <a:gd name="connsiteX876" fmla="*/ 1440345 w 2647519"/>
                  <a:gd name="connsiteY876" fmla="*/ 2588895 h 2612594"/>
                  <a:gd name="connsiteX877" fmla="*/ 1409865 w 2647519"/>
                  <a:gd name="connsiteY877" fmla="*/ 2589847 h 2612594"/>
                  <a:gd name="connsiteX878" fmla="*/ 1378432 w 2647519"/>
                  <a:gd name="connsiteY878" fmla="*/ 2590800 h 2612594"/>
                  <a:gd name="connsiteX879" fmla="*/ 1379385 w 2647519"/>
                  <a:gd name="connsiteY879" fmla="*/ 2586990 h 2612594"/>
                  <a:gd name="connsiteX880" fmla="*/ 1386052 w 2647519"/>
                  <a:gd name="connsiteY880" fmla="*/ 2577465 h 2612594"/>
                  <a:gd name="connsiteX881" fmla="*/ 1679422 w 2647519"/>
                  <a:gd name="connsiteY881" fmla="*/ 2528887 h 2612594"/>
                  <a:gd name="connsiteX882" fmla="*/ 1878495 w 2647519"/>
                  <a:gd name="connsiteY882" fmla="*/ 2453640 h 2612594"/>
                  <a:gd name="connsiteX883" fmla="*/ 1930882 w 2647519"/>
                  <a:gd name="connsiteY883" fmla="*/ 2426017 h 2612594"/>
                  <a:gd name="connsiteX884" fmla="*/ 1960410 w 2647519"/>
                  <a:gd name="connsiteY884" fmla="*/ 2410777 h 2612594"/>
                  <a:gd name="connsiteX885" fmla="*/ 1990890 w 2647519"/>
                  <a:gd name="connsiteY885" fmla="*/ 2394585 h 2612594"/>
                  <a:gd name="connsiteX886" fmla="*/ 2048040 w 2647519"/>
                  <a:gd name="connsiteY886" fmla="*/ 2360295 h 2612594"/>
                  <a:gd name="connsiteX887" fmla="*/ 2093760 w 2647519"/>
                  <a:gd name="connsiteY887" fmla="*/ 2325052 h 2612594"/>
                  <a:gd name="connsiteX888" fmla="*/ 2179485 w 2647519"/>
                  <a:gd name="connsiteY888" fmla="*/ 2258377 h 2612594"/>
                  <a:gd name="connsiteX889" fmla="*/ 2203297 w 2647519"/>
                  <a:gd name="connsiteY889" fmla="*/ 2239327 h 2612594"/>
                  <a:gd name="connsiteX890" fmla="*/ 2226157 w 2647519"/>
                  <a:gd name="connsiteY890" fmla="*/ 2219325 h 2612594"/>
                  <a:gd name="connsiteX891" fmla="*/ 2260447 w 2647519"/>
                  <a:gd name="connsiteY891" fmla="*/ 2187892 h 2612594"/>
                  <a:gd name="connsiteX892" fmla="*/ 2274735 w 2647519"/>
                  <a:gd name="connsiteY892" fmla="*/ 2164080 h 2612594"/>
                  <a:gd name="connsiteX893" fmla="*/ 2295258 w 2647519"/>
                  <a:gd name="connsiteY893" fmla="*/ 2145267 h 2612594"/>
                  <a:gd name="connsiteX894" fmla="*/ 2295423 w 2647519"/>
                  <a:gd name="connsiteY894" fmla="*/ 2144085 h 2612594"/>
                  <a:gd name="connsiteX895" fmla="*/ 2275688 w 2647519"/>
                  <a:gd name="connsiteY895" fmla="*/ 2162175 h 2612594"/>
                  <a:gd name="connsiteX896" fmla="*/ 2261400 w 2647519"/>
                  <a:gd name="connsiteY896" fmla="*/ 2185987 h 2612594"/>
                  <a:gd name="connsiteX897" fmla="*/ 2227110 w 2647519"/>
                  <a:gd name="connsiteY897" fmla="*/ 2217420 h 2612594"/>
                  <a:gd name="connsiteX898" fmla="*/ 2204250 w 2647519"/>
                  <a:gd name="connsiteY898" fmla="*/ 2237422 h 2612594"/>
                  <a:gd name="connsiteX899" fmla="*/ 2180438 w 2647519"/>
                  <a:gd name="connsiteY899" fmla="*/ 2256472 h 2612594"/>
                  <a:gd name="connsiteX900" fmla="*/ 2094713 w 2647519"/>
                  <a:gd name="connsiteY900" fmla="*/ 2323147 h 2612594"/>
                  <a:gd name="connsiteX901" fmla="*/ 2048993 w 2647519"/>
                  <a:gd name="connsiteY901" fmla="*/ 2358390 h 2612594"/>
                  <a:gd name="connsiteX902" fmla="*/ 1991843 w 2647519"/>
                  <a:gd name="connsiteY902" fmla="*/ 2392680 h 2612594"/>
                  <a:gd name="connsiteX903" fmla="*/ 1961363 w 2647519"/>
                  <a:gd name="connsiteY903" fmla="*/ 2408872 h 2612594"/>
                  <a:gd name="connsiteX904" fmla="*/ 1931835 w 2647519"/>
                  <a:gd name="connsiteY904" fmla="*/ 2424112 h 2612594"/>
                  <a:gd name="connsiteX905" fmla="*/ 1879448 w 2647519"/>
                  <a:gd name="connsiteY905" fmla="*/ 2451735 h 2612594"/>
                  <a:gd name="connsiteX906" fmla="*/ 1680375 w 2647519"/>
                  <a:gd name="connsiteY906" fmla="*/ 2526982 h 2612594"/>
                  <a:gd name="connsiteX907" fmla="*/ 1387005 w 2647519"/>
                  <a:gd name="connsiteY907" fmla="*/ 2575560 h 2612594"/>
                  <a:gd name="connsiteX908" fmla="*/ 1365098 w 2647519"/>
                  <a:gd name="connsiteY908" fmla="*/ 2575560 h 2612594"/>
                  <a:gd name="connsiteX909" fmla="*/ 1362240 w 2647519"/>
                  <a:gd name="connsiteY909" fmla="*/ 2567940 h 2612594"/>
                  <a:gd name="connsiteX910" fmla="*/ 1339380 w 2647519"/>
                  <a:gd name="connsiteY910" fmla="*/ 2566987 h 2612594"/>
                  <a:gd name="connsiteX911" fmla="*/ 1318425 w 2647519"/>
                  <a:gd name="connsiteY911" fmla="*/ 2575560 h 2612594"/>
                  <a:gd name="connsiteX912" fmla="*/ 1257465 w 2647519"/>
                  <a:gd name="connsiteY912" fmla="*/ 2576512 h 2612594"/>
                  <a:gd name="connsiteX913" fmla="*/ 1212698 w 2647519"/>
                  <a:gd name="connsiteY913" fmla="*/ 2574607 h 2612594"/>
                  <a:gd name="connsiteX914" fmla="*/ 1190790 w 2647519"/>
                  <a:gd name="connsiteY914" fmla="*/ 2572702 h 2612594"/>
                  <a:gd name="connsiteX915" fmla="*/ 1168883 w 2647519"/>
                  <a:gd name="connsiteY915" fmla="*/ 2568892 h 2612594"/>
                  <a:gd name="connsiteX916" fmla="*/ 1182080 w 2647519"/>
                  <a:gd name="connsiteY916" fmla="*/ 2554816 h 2612594"/>
                  <a:gd name="connsiteX917" fmla="*/ 1179360 w 2647519"/>
                  <a:gd name="connsiteY917" fmla="*/ 2555557 h 2612594"/>
                  <a:gd name="connsiteX918" fmla="*/ 1130192 w 2647519"/>
                  <a:gd name="connsiteY918" fmla="*/ 2546452 h 2612594"/>
                  <a:gd name="connsiteX919" fmla="*/ 1127925 w 2647519"/>
                  <a:gd name="connsiteY919" fmla="*/ 2546985 h 2612594"/>
                  <a:gd name="connsiteX920" fmla="*/ 1033628 w 2647519"/>
                  <a:gd name="connsiteY920" fmla="*/ 2529840 h 2612594"/>
                  <a:gd name="connsiteX921" fmla="*/ 996480 w 2647519"/>
                  <a:gd name="connsiteY921" fmla="*/ 2522220 h 2612594"/>
                  <a:gd name="connsiteX922" fmla="*/ 964095 w 2647519"/>
                  <a:gd name="connsiteY922" fmla="*/ 2516505 h 2612594"/>
                  <a:gd name="connsiteX923" fmla="*/ 925043 w 2647519"/>
                  <a:gd name="connsiteY923" fmla="*/ 2498407 h 2612594"/>
                  <a:gd name="connsiteX924" fmla="*/ 876465 w 2647519"/>
                  <a:gd name="connsiteY924" fmla="*/ 2480310 h 2612594"/>
                  <a:gd name="connsiteX925" fmla="*/ 825983 w 2647519"/>
                  <a:gd name="connsiteY925" fmla="*/ 2460307 h 2612594"/>
                  <a:gd name="connsiteX926" fmla="*/ 834555 w 2647519"/>
                  <a:gd name="connsiteY926" fmla="*/ 2453640 h 2612594"/>
                  <a:gd name="connsiteX927" fmla="*/ 869798 w 2647519"/>
                  <a:gd name="connsiteY927" fmla="*/ 2460307 h 2612594"/>
                  <a:gd name="connsiteX928" fmla="*/ 885038 w 2647519"/>
                  <a:gd name="connsiteY928" fmla="*/ 2473642 h 2612594"/>
                  <a:gd name="connsiteX929" fmla="*/ 937425 w 2647519"/>
                  <a:gd name="connsiteY929" fmla="*/ 2488882 h 2612594"/>
                  <a:gd name="connsiteX930" fmla="*/ 1041248 w 2647519"/>
                  <a:gd name="connsiteY930" fmla="*/ 2515552 h 2612594"/>
                  <a:gd name="connsiteX931" fmla="*/ 1066965 w 2647519"/>
                  <a:gd name="connsiteY931" fmla="*/ 2520315 h 2612594"/>
                  <a:gd name="connsiteX932" fmla="*/ 1094588 w 2647519"/>
                  <a:gd name="connsiteY932" fmla="*/ 2525077 h 2612594"/>
                  <a:gd name="connsiteX933" fmla="*/ 1125068 w 2647519"/>
                  <a:gd name="connsiteY933" fmla="*/ 2531745 h 2612594"/>
                  <a:gd name="connsiteX934" fmla="*/ 1158657 w 2647519"/>
                  <a:gd name="connsiteY934" fmla="*/ 2539008 h 2612594"/>
                  <a:gd name="connsiteX935" fmla="*/ 1161262 w 2647519"/>
                  <a:gd name="connsiteY935" fmla="*/ 2538412 h 2612594"/>
                  <a:gd name="connsiteX936" fmla="*/ 1192695 w 2647519"/>
                  <a:gd name="connsiteY936" fmla="*/ 2543175 h 2612594"/>
                  <a:gd name="connsiteX937" fmla="*/ 1193647 w 2647519"/>
                  <a:gd name="connsiteY937" fmla="*/ 2541270 h 2612594"/>
                  <a:gd name="connsiteX938" fmla="*/ 1239367 w 2647519"/>
                  <a:gd name="connsiteY938" fmla="*/ 2543175 h 2612594"/>
                  <a:gd name="connsiteX939" fmla="*/ 1246987 w 2647519"/>
                  <a:gd name="connsiteY939" fmla="*/ 2544127 h 2612594"/>
                  <a:gd name="connsiteX940" fmla="*/ 1317472 w 2647519"/>
                  <a:gd name="connsiteY940" fmla="*/ 2544127 h 2612594"/>
                  <a:gd name="connsiteX941" fmla="*/ 1368907 w 2647519"/>
                  <a:gd name="connsiteY941" fmla="*/ 2546032 h 2612594"/>
                  <a:gd name="connsiteX942" fmla="*/ 1429867 w 2647519"/>
                  <a:gd name="connsiteY942" fmla="*/ 2541270 h 2612594"/>
                  <a:gd name="connsiteX943" fmla="*/ 1437487 w 2647519"/>
                  <a:gd name="connsiteY943" fmla="*/ 2541270 h 2612594"/>
                  <a:gd name="connsiteX944" fmla="*/ 1440345 w 2647519"/>
                  <a:gd name="connsiteY944" fmla="*/ 2548890 h 2612594"/>
                  <a:gd name="connsiteX945" fmla="*/ 1500352 w 2647519"/>
                  <a:gd name="connsiteY945" fmla="*/ 2541270 h 2612594"/>
                  <a:gd name="connsiteX946" fmla="*/ 1540357 w 2647519"/>
                  <a:gd name="connsiteY946" fmla="*/ 2531745 h 2612594"/>
                  <a:gd name="connsiteX947" fmla="*/ 1563217 w 2647519"/>
                  <a:gd name="connsiteY947" fmla="*/ 2527935 h 2612594"/>
                  <a:gd name="connsiteX948" fmla="*/ 1577505 w 2647519"/>
                  <a:gd name="connsiteY948" fmla="*/ 2526030 h 2612594"/>
                  <a:gd name="connsiteX949" fmla="*/ 1608937 w 2647519"/>
                  <a:gd name="connsiteY949" fmla="*/ 2518410 h 2612594"/>
                  <a:gd name="connsiteX950" fmla="*/ 1634655 w 2647519"/>
                  <a:gd name="connsiteY950" fmla="*/ 2512695 h 2612594"/>
                  <a:gd name="connsiteX951" fmla="*/ 1660372 w 2647519"/>
                  <a:gd name="connsiteY951" fmla="*/ 2506027 h 2612594"/>
                  <a:gd name="connsiteX952" fmla="*/ 1707545 w 2647519"/>
                  <a:gd name="connsiteY952" fmla="*/ 2497863 h 2612594"/>
                  <a:gd name="connsiteX953" fmla="*/ 1713713 w 2647519"/>
                  <a:gd name="connsiteY953" fmla="*/ 2495550 h 2612594"/>
                  <a:gd name="connsiteX954" fmla="*/ 1664183 w 2647519"/>
                  <a:gd name="connsiteY954" fmla="*/ 2504122 h 2612594"/>
                  <a:gd name="connsiteX955" fmla="*/ 1638465 w 2647519"/>
                  <a:gd name="connsiteY955" fmla="*/ 2510790 h 2612594"/>
                  <a:gd name="connsiteX956" fmla="*/ 1612748 w 2647519"/>
                  <a:gd name="connsiteY956" fmla="*/ 2516505 h 2612594"/>
                  <a:gd name="connsiteX957" fmla="*/ 1581315 w 2647519"/>
                  <a:gd name="connsiteY957" fmla="*/ 2524125 h 2612594"/>
                  <a:gd name="connsiteX958" fmla="*/ 1567028 w 2647519"/>
                  <a:gd name="connsiteY958" fmla="*/ 2526030 h 2612594"/>
                  <a:gd name="connsiteX959" fmla="*/ 1544168 w 2647519"/>
                  <a:gd name="connsiteY959" fmla="*/ 2529840 h 2612594"/>
                  <a:gd name="connsiteX960" fmla="*/ 1482255 w 2647519"/>
                  <a:gd name="connsiteY960" fmla="*/ 2535555 h 2612594"/>
                  <a:gd name="connsiteX961" fmla="*/ 1440345 w 2647519"/>
                  <a:gd name="connsiteY961" fmla="*/ 2539365 h 2612594"/>
                  <a:gd name="connsiteX962" fmla="*/ 1432725 w 2647519"/>
                  <a:gd name="connsiteY962" fmla="*/ 2539365 h 2612594"/>
                  <a:gd name="connsiteX963" fmla="*/ 1371765 w 2647519"/>
                  <a:gd name="connsiteY963" fmla="*/ 2544127 h 2612594"/>
                  <a:gd name="connsiteX964" fmla="*/ 1320330 w 2647519"/>
                  <a:gd name="connsiteY964" fmla="*/ 2542222 h 2612594"/>
                  <a:gd name="connsiteX965" fmla="*/ 1249845 w 2647519"/>
                  <a:gd name="connsiteY965" fmla="*/ 2542222 h 2612594"/>
                  <a:gd name="connsiteX966" fmla="*/ 1242225 w 2647519"/>
                  <a:gd name="connsiteY966" fmla="*/ 2541270 h 2612594"/>
                  <a:gd name="connsiteX967" fmla="*/ 1212698 w 2647519"/>
                  <a:gd name="connsiteY967" fmla="*/ 2528887 h 2612594"/>
                  <a:gd name="connsiteX968" fmla="*/ 1196505 w 2647519"/>
                  <a:gd name="connsiteY968" fmla="*/ 2539365 h 2612594"/>
                  <a:gd name="connsiteX969" fmla="*/ 1196464 w 2647519"/>
                  <a:gd name="connsiteY969" fmla="*/ 2539447 h 2612594"/>
                  <a:gd name="connsiteX970" fmla="*/ 1209840 w 2647519"/>
                  <a:gd name="connsiteY970" fmla="*/ 2530792 h 2612594"/>
                  <a:gd name="connsiteX971" fmla="*/ 1239368 w 2647519"/>
                  <a:gd name="connsiteY971" fmla="*/ 2543174 h 2612594"/>
                  <a:gd name="connsiteX972" fmla="*/ 1193648 w 2647519"/>
                  <a:gd name="connsiteY972" fmla="*/ 2541269 h 2612594"/>
                  <a:gd name="connsiteX973" fmla="*/ 1194008 w 2647519"/>
                  <a:gd name="connsiteY973" fmla="*/ 2541036 h 2612594"/>
                  <a:gd name="connsiteX974" fmla="*/ 1164120 w 2647519"/>
                  <a:gd name="connsiteY974" fmla="*/ 2536507 h 2612594"/>
                  <a:gd name="connsiteX975" fmla="*/ 1128878 w 2647519"/>
                  <a:gd name="connsiteY975" fmla="*/ 2528887 h 2612594"/>
                  <a:gd name="connsiteX976" fmla="*/ 1098398 w 2647519"/>
                  <a:gd name="connsiteY976" fmla="*/ 2522220 h 2612594"/>
                  <a:gd name="connsiteX977" fmla="*/ 1070775 w 2647519"/>
                  <a:gd name="connsiteY977" fmla="*/ 2517457 h 2612594"/>
                  <a:gd name="connsiteX978" fmla="*/ 1045058 w 2647519"/>
                  <a:gd name="connsiteY978" fmla="*/ 2512695 h 2612594"/>
                  <a:gd name="connsiteX979" fmla="*/ 941235 w 2647519"/>
                  <a:gd name="connsiteY979" fmla="*/ 2486025 h 2612594"/>
                  <a:gd name="connsiteX980" fmla="*/ 888848 w 2647519"/>
                  <a:gd name="connsiteY980" fmla="*/ 2470785 h 2612594"/>
                  <a:gd name="connsiteX981" fmla="*/ 873608 w 2647519"/>
                  <a:gd name="connsiteY981" fmla="*/ 2457450 h 2612594"/>
                  <a:gd name="connsiteX982" fmla="*/ 838365 w 2647519"/>
                  <a:gd name="connsiteY982" fmla="*/ 2450782 h 2612594"/>
                  <a:gd name="connsiteX983" fmla="*/ 785978 w 2647519"/>
                  <a:gd name="connsiteY983" fmla="*/ 2424112 h 2612594"/>
                  <a:gd name="connsiteX984" fmla="*/ 770738 w 2647519"/>
                  <a:gd name="connsiteY984" fmla="*/ 2425065 h 2612594"/>
                  <a:gd name="connsiteX985" fmla="*/ 716445 w 2647519"/>
                  <a:gd name="connsiteY985" fmla="*/ 2397442 h 2612594"/>
                  <a:gd name="connsiteX986" fmla="*/ 706920 w 2647519"/>
                  <a:gd name="connsiteY986" fmla="*/ 2380297 h 2612594"/>
                  <a:gd name="connsiteX987" fmla="*/ 708825 w 2647519"/>
                  <a:gd name="connsiteY987" fmla="*/ 2379345 h 2612594"/>
                  <a:gd name="connsiteX988" fmla="*/ 742163 w 2647519"/>
                  <a:gd name="connsiteY988" fmla="*/ 2397442 h 2612594"/>
                  <a:gd name="connsiteX989" fmla="*/ 775500 w 2647519"/>
                  <a:gd name="connsiteY989" fmla="*/ 2415540 h 2612594"/>
                  <a:gd name="connsiteX990" fmla="*/ 785025 w 2647519"/>
                  <a:gd name="connsiteY990" fmla="*/ 2409825 h 2612594"/>
                  <a:gd name="connsiteX991" fmla="*/ 745973 w 2647519"/>
                  <a:gd name="connsiteY991" fmla="*/ 2384107 h 2612594"/>
                  <a:gd name="connsiteX992" fmla="*/ 713588 w 2647519"/>
                  <a:gd name="connsiteY992" fmla="*/ 2369820 h 2612594"/>
                  <a:gd name="connsiteX993" fmla="*/ 668820 w 2647519"/>
                  <a:gd name="connsiteY993" fmla="*/ 2344102 h 2612594"/>
                  <a:gd name="connsiteX994" fmla="*/ 630720 w 2647519"/>
                  <a:gd name="connsiteY994" fmla="*/ 2319337 h 2612594"/>
                  <a:gd name="connsiteX995" fmla="*/ 570713 w 2647519"/>
                  <a:gd name="connsiteY995" fmla="*/ 2293620 h 2612594"/>
                  <a:gd name="connsiteX996" fmla="*/ 547853 w 2647519"/>
                  <a:gd name="connsiteY996" fmla="*/ 2274570 h 2612594"/>
                  <a:gd name="connsiteX997" fmla="*/ 552615 w 2647519"/>
                  <a:gd name="connsiteY997" fmla="*/ 2272665 h 2612594"/>
                  <a:gd name="connsiteX998" fmla="*/ 575475 w 2647519"/>
                  <a:gd name="connsiteY998" fmla="*/ 2279332 h 2612594"/>
                  <a:gd name="connsiteX999" fmla="*/ 527850 w 2647519"/>
                  <a:gd name="connsiteY999" fmla="*/ 2229802 h 2612594"/>
                  <a:gd name="connsiteX1000" fmla="*/ 501180 w 2647519"/>
                  <a:gd name="connsiteY1000" fmla="*/ 2207895 h 2612594"/>
                  <a:gd name="connsiteX1001" fmla="*/ 476415 w 2647519"/>
                  <a:gd name="connsiteY1001" fmla="*/ 2185987 h 2612594"/>
                  <a:gd name="connsiteX1002" fmla="*/ 444983 w 2647519"/>
                  <a:gd name="connsiteY1002" fmla="*/ 2160270 h 2612594"/>
                  <a:gd name="connsiteX1003" fmla="*/ 399263 w 2647519"/>
                  <a:gd name="connsiteY1003" fmla="*/ 2109787 h 2612594"/>
                  <a:gd name="connsiteX1004" fmla="*/ 396126 w 2647519"/>
                  <a:gd name="connsiteY1004" fmla="*/ 2099983 h 2612594"/>
                  <a:gd name="connsiteX1005" fmla="*/ 386880 w 2647519"/>
                  <a:gd name="connsiteY1005" fmla="*/ 2090737 h 2612594"/>
                  <a:gd name="connsiteX1006" fmla="*/ 355448 w 2647519"/>
                  <a:gd name="connsiteY1006" fmla="*/ 2056447 h 2612594"/>
                  <a:gd name="connsiteX1007" fmla="*/ 351638 w 2647519"/>
                  <a:gd name="connsiteY1007" fmla="*/ 2039302 h 2612594"/>
                  <a:gd name="connsiteX1008" fmla="*/ 339255 w 2647519"/>
                  <a:gd name="connsiteY1008" fmla="*/ 2022157 h 2612594"/>
                  <a:gd name="connsiteX1009" fmla="*/ 337780 w 2647519"/>
                  <a:gd name="connsiteY1009" fmla="*/ 2019844 h 2612594"/>
                  <a:gd name="connsiteX1010" fmla="*/ 323062 w 2647519"/>
                  <a:gd name="connsiteY1010" fmla="*/ 2009774 h 2612594"/>
                  <a:gd name="connsiteX1011" fmla="*/ 294487 w 2647519"/>
                  <a:gd name="connsiteY1011" fmla="*/ 1968817 h 2612594"/>
                  <a:gd name="connsiteX1012" fmla="*/ 278295 w 2647519"/>
                  <a:gd name="connsiteY1012" fmla="*/ 1930717 h 2612594"/>
                  <a:gd name="connsiteX1013" fmla="*/ 276390 w 2647519"/>
                  <a:gd name="connsiteY1013" fmla="*/ 1930717 h 2612594"/>
                  <a:gd name="connsiteX1014" fmla="*/ 254483 w 2647519"/>
                  <a:gd name="connsiteY1014" fmla="*/ 1888807 h 2612594"/>
                  <a:gd name="connsiteX1015" fmla="*/ 233528 w 2647519"/>
                  <a:gd name="connsiteY1015" fmla="*/ 1846897 h 2612594"/>
                  <a:gd name="connsiteX1016" fmla="*/ 211620 w 2647519"/>
                  <a:gd name="connsiteY1016" fmla="*/ 1798320 h 2612594"/>
                  <a:gd name="connsiteX1017" fmla="*/ 191618 w 2647519"/>
                  <a:gd name="connsiteY1017" fmla="*/ 1748790 h 2612594"/>
                  <a:gd name="connsiteX1018" fmla="*/ 211620 w 2647519"/>
                  <a:gd name="connsiteY1018" fmla="*/ 1782127 h 2612594"/>
                  <a:gd name="connsiteX1019" fmla="*/ 231623 w 2647519"/>
                  <a:gd name="connsiteY1019" fmla="*/ 1824037 h 2612594"/>
                  <a:gd name="connsiteX1020" fmla="*/ 238290 w 2647519"/>
                  <a:gd name="connsiteY1020" fmla="*/ 1846897 h 2612594"/>
                  <a:gd name="connsiteX1021" fmla="*/ 241046 w 2647519"/>
                  <a:gd name="connsiteY1021" fmla="*/ 1850938 h 2612594"/>
                  <a:gd name="connsiteX1022" fmla="*/ 237654 w 2647519"/>
                  <a:gd name="connsiteY1022" fmla="*/ 1833303 h 2612594"/>
                  <a:gd name="connsiteX1023" fmla="*/ 228809 w 2647519"/>
                  <a:gd name="connsiteY1023" fmla="*/ 1817250 h 2612594"/>
                  <a:gd name="connsiteX1024" fmla="*/ 214411 w 2647519"/>
                  <a:gd name="connsiteY1024" fmla="*/ 1784874 h 2612594"/>
                  <a:gd name="connsiteX1025" fmla="*/ 197332 w 2647519"/>
                  <a:gd name="connsiteY1025" fmla="*/ 1756409 h 2612594"/>
                  <a:gd name="connsiteX1026" fmla="*/ 176377 w 2647519"/>
                  <a:gd name="connsiteY1026" fmla="*/ 1699259 h 2612594"/>
                  <a:gd name="connsiteX1027" fmla="*/ 158424 w 2647519"/>
                  <a:gd name="connsiteY1027" fmla="*/ 1640674 h 2612594"/>
                  <a:gd name="connsiteX1028" fmla="*/ 152529 w 2647519"/>
                  <a:gd name="connsiteY1028" fmla="*/ 1623596 h 2612594"/>
                  <a:gd name="connsiteX1029" fmla="*/ 126853 w 2647519"/>
                  <a:gd name="connsiteY1029" fmla="*/ 1521108 h 2612594"/>
                  <a:gd name="connsiteX1030" fmla="*/ 115498 w 2647519"/>
                  <a:gd name="connsiteY1030" fmla="*/ 1446707 h 2612594"/>
                  <a:gd name="connsiteX1031" fmla="*/ 115417 w 2647519"/>
                  <a:gd name="connsiteY1031" fmla="*/ 1448752 h 2612594"/>
                  <a:gd name="connsiteX1032" fmla="*/ 116370 w 2647519"/>
                  <a:gd name="connsiteY1032" fmla="*/ 1463992 h 2612594"/>
                  <a:gd name="connsiteX1033" fmla="*/ 121132 w 2647519"/>
                  <a:gd name="connsiteY1033" fmla="*/ 1499235 h 2612594"/>
                  <a:gd name="connsiteX1034" fmla="*/ 126847 w 2647519"/>
                  <a:gd name="connsiteY1034" fmla="*/ 1535430 h 2612594"/>
                  <a:gd name="connsiteX1035" fmla="*/ 117322 w 2647519"/>
                  <a:gd name="connsiteY1035" fmla="*/ 1503997 h 2612594"/>
                  <a:gd name="connsiteX1036" fmla="*/ 110655 w 2647519"/>
                  <a:gd name="connsiteY1036" fmla="*/ 1463992 h 2612594"/>
                  <a:gd name="connsiteX1037" fmla="*/ 103035 w 2647519"/>
                  <a:gd name="connsiteY1037" fmla="*/ 1463992 h 2612594"/>
                  <a:gd name="connsiteX1038" fmla="*/ 98272 w 2647519"/>
                  <a:gd name="connsiteY1038" fmla="*/ 1427797 h 2612594"/>
                  <a:gd name="connsiteX1039" fmla="*/ 91605 w 2647519"/>
                  <a:gd name="connsiteY1039" fmla="*/ 1404937 h 2612594"/>
                  <a:gd name="connsiteX1040" fmla="*/ 85890 w 2647519"/>
                  <a:gd name="connsiteY1040" fmla="*/ 1383030 h 2612594"/>
                  <a:gd name="connsiteX1041" fmla="*/ 69697 w 2647519"/>
                  <a:gd name="connsiteY1041" fmla="*/ 1365885 h 2612594"/>
                  <a:gd name="connsiteX1042" fmla="*/ 64935 w 2647519"/>
                  <a:gd name="connsiteY1042" fmla="*/ 1365885 h 2612594"/>
                  <a:gd name="connsiteX1043" fmla="*/ 60172 w 2647519"/>
                  <a:gd name="connsiteY1043" fmla="*/ 1342072 h 2612594"/>
                  <a:gd name="connsiteX1044" fmla="*/ 58267 w 2647519"/>
                  <a:gd name="connsiteY1044" fmla="*/ 1311592 h 2612594"/>
                  <a:gd name="connsiteX1045" fmla="*/ 62077 w 2647519"/>
                  <a:gd name="connsiteY1045" fmla="*/ 1268730 h 2612594"/>
                  <a:gd name="connsiteX1046" fmla="*/ 63982 w 2647519"/>
                  <a:gd name="connsiteY1046" fmla="*/ 1253490 h 2612594"/>
                  <a:gd name="connsiteX1047" fmla="*/ 67226 w 2647519"/>
                  <a:gd name="connsiteY1047" fmla="*/ 1243037 h 2612594"/>
                  <a:gd name="connsiteX1048" fmla="*/ 65649 w 2647519"/>
                  <a:gd name="connsiteY1048" fmla="*/ 1219200 h 2612594"/>
                  <a:gd name="connsiteX1049" fmla="*/ 67792 w 2647519"/>
                  <a:gd name="connsiteY1049" fmla="*/ 1183957 h 2612594"/>
                  <a:gd name="connsiteX1050" fmla="*/ 71602 w 2647519"/>
                  <a:gd name="connsiteY1050" fmla="*/ 1176814 h 2612594"/>
                  <a:gd name="connsiteX1051" fmla="*/ 71602 w 2647519"/>
                  <a:gd name="connsiteY1051" fmla="*/ 1172527 h 2612594"/>
                  <a:gd name="connsiteX1052" fmla="*/ 63982 w 2647519"/>
                  <a:gd name="connsiteY1052" fmla="*/ 1186815 h 2612594"/>
                  <a:gd name="connsiteX1053" fmla="*/ 57315 w 2647519"/>
                  <a:gd name="connsiteY1053" fmla="*/ 1177290 h 2612594"/>
                  <a:gd name="connsiteX1054" fmla="*/ 44932 w 2647519"/>
                  <a:gd name="connsiteY1054" fmla="*/ 1160145 h 2612594"/>
                  <a:gd name="connsiteX1055" fmla="*/ 42670 w 2647519"/>
                  <a:gd name="connsiteY1055" fmla="*/ 1146572 h 2612594"/>
                  <a:gd name="connsiteX1056" fmla="*/ 42075 w 2647519"/>
                  <a:gd name="connsiteY1056" fmla="*/ 1147762 h 2612594"/>
                  <a:gd name="connsiteX1057" fmla="*/ 38265 w 2647519"/>
                  <a:gd name="connsiteY1057" fmla="*/ 1185862 h 2612594"/>
                  <a:gd name="connsiteX1058" fmla="*/ 35407 w 2647519"/>
                  <a:gd name="connsiteY1058" fmla="*/ 1223962 h 2612594"/>
                  <a:gd name="connsiteX1059" fmla="*/ 32550 w 2647519"/>
                  <a:gd name="connsiteY1059" fmla="*/ 1253490 h 2612594"/>
                  <a:gd name="connsiteX1060" fmla="*/ 32550 w 2647519"/>
                  <a:gd name="connsiteY1060" fmla="*/ 1314449 h 2612594"/>
                  <a:gd name="connsiteX1061" fmla="*/ 33502 w 2647519"/>
                  <a:gd name="connsiteY1061" fmla="*/ 1345882 h 2612594"/>
                  <a:gd name="connsiteX1062" fmla="*/ 35407 w 2647519"/>
                  <a:gd name="connsiteY1062" fmla="*/ 1377314 h 2612594"/>
                  <a:gd name="connsiteX1063" fmla="*/ 26835 w 2647519"/>
                  <a:gd name="connsiteY1063" fmla="*/ 1406842 h 2612594"/>
                  <a:gd name="connsiteX1064" fmla="*/ 24930 w 2647519"/>
                  <a:gd name="connsiteY1064" fmla="*/ 1406842 h 2612594"/>
                  <a:gd name="connsiteX1065" fmla="*/ 19215 w 2647519"/>
                  <a:gd name="connsiteY1065" fmla="*/ 1349692 h 2612594"/>
                  <a:gd name="connsiteX1066" fmla="*/ 19215 w 2647519"/>
                  <a:gd name="connsiteY1066" fmla="*/ 1290637 h 2612594"/>
                  <a:gd name="connsiteX1067" fmla="*/ 23977 w 2647519"/>
                  <a:gd name="connsiteY1067" fmla="*/ 1244917 h 2612594"/>
                  <a:gd name="connsiteX1068" fmla="*/ 32546 w 2647519"/>
                  <a:gd name="connsiteY1068" fmla="*/ 1253485 h 2612594"/>
                  <a:gd name="connsiteX1069" fmla="*/ 24930 w 2647519"/>
                  <a:gd name="connsiteY1069" fmla="*/ 1243965 h 2612594"/>
                  <a:gd name="connsiteX1070" fmla="*/ 23025 w 2647519"/>
                  <a:gd name="connsiteY1070" fmla="*/ 1209675 h 2612594"/>
                  <a:gd name="connsiteX1071" fmla="*/ 24930 w 2647519"/>
                  <a:gd name="connsiteY1071" fmla="*/ 1157287 h 2612594"/>
                  <a:gd name="connsiteX1072" fmla="*/ 25882 w 2647519"/>
                  <a:gd name="connsiteY1072" fmla="*/ 1143000 h 2612594"/>
                  <a:gd name="connsiteX1073" fmla="*/ 28740 w 2647519"/>
                  <a:gd name="connsiteY1073" fmla="*/ 1119187 h 2612594"/>
                  <a:gd name="connsiteX1074" fmla="*/ 40170 w 2647519"/>
                  <a:gd name="connsiteY1074" fmla="*/ 1076325 h 2612594"/>
                  <a:gd name="connsiteX1075" fmla="*/ 45865 w 2647519"/>
                  <a:gd name="connsiteY1075" fmla="*/ 1047851 h 2612594"/>
                  <a:gd name="connsiteX1076" fmla="*/ 43980 w 2647519"/>
                  <a:gd name="connsiteY1076" fmla="*/ 1041082 h 2612594"/>
                  <a:gd name="connsiteX1077" fmla="*/ 37312 w 2647519"/>
                  <a:gd name="connsiteY1077" fmla="*/ 1079182 h 2612594"/>
                  <a:gd name="connsiteX1078" fmla="*/ 25882 w 2647519"/>
                  <a:gd name="connsiteY1078" fmla="*/ 1122045 h 2612594"/>
                  <a:gd name="connsiteX1079" fmla="*/ 23025 w 2647519"/>
                  <a:gd name="connsiteY1079" fmla="*/ 1145857 h 2612594"/>
                  <a:gd name="connsiteX1080" fmla="*/ 22072 w 2647519"/>
                  <a:gd name="connsiteY1080" fmla="*/ 1160145 h 2612594"/>
                  <a:gd name="connsiteX1081" fmla="*/ 20167 w 2647519"/>
                  <a:gd name="connsiteY1081" fmla="*/ 1212532 h 2612594"/>
                  <a:gd name="connsiteX1082" fmla="*/ 22072 w 2647519"/>
                  <a:gd name="connsiteY1082" fmla="*/ 1246822 h 2612594"/>
                  <a:gd name="connsiteX1083" fmla="*/ 17310 w 2647519"/>
                  <a:gd name="connsiteY1083" fmla="*/ 1292542 h 2612594"/>
                  <a:gd name="connsiteX1084" fmla="*/ 17310 w 2647519"/>
                  <a:gd name="connsiteY1084" fmla="*/ 1351597 h 2612594"/>
                  <a:gd name="connsiteX1085" fmla="*/ 23025 w 2647519"/>
                  <a:gd name="connsiteY1085" fmla="*/ 1408747 h 2612594"/>
                  <a:gd name="connsiteX1086" fmla="*/ 24930 w 2647519"/>
                  <a:gd name="connsiteY1086" fmla="*/ 1408747 h 2612594"/>
                  <a:gd name="connsiteX1087" fmla="*/ 37312 w 2647519"/>
                  <a:gd name="connsiteY1087" fmla="*/ 1463040 h 2612594"/>
                  <a:gd name="connsiteX1088" fmla="*/ 43980 w 2647519"/>
                  <a:gd name="connsiteY1088" fmla="*/ 1507807 h 2612594"/>
                  <a:gd name="connsiteX1089" fmla="*/ 58267 w 2647519"/>
                  <a:gd name="connsiteY1089" fmla="*/ 1553527 h 2612594"/>
                  <a:gd name="connsiteX1090" fmla="*/ 80770 w 2647519"/>
                  <a:gd name="connsiteY1090" fmla="*/ 1651843 h 2612594"/>
                  <a:gd name="connsiteX1091" fmla="*/ 82734 w 2647519"/>
                  <a:gd name="connsiteY1091" fmla="*/ 1670685 h 2612594"/>
                  <a:gd name="connsiteX1092" fmla="*/ 86843 w 2647519"/>
                  <a:gd name="connsiteY1092" fmla="*/ 1670685 h 2612594"/>
                  <a:gd name="connsiteX1093" fmla="*/ 107798 w 2647519"/>
                  <a:gd name="connsiteY1093" fmla="*/ 1721167 h 2612594"/>
                  <a:gd name="connsiteX1094" fmla="*/ 115418 w 2647519"/>
                  <a:gd name="connsiteY1094" fmla="*/ 1746885 h 2612594"/>
                  <a:gd name="connsiteX1095" fmla="*/ 101130 w 2647519"/>
                  <a:gd name="connsiteY1095" fmla="*/ 1724977 h 2612594"/>
                  <a:gd name="connsiteX1096" fmla="*/ 85890 w 2647519"/>
                  <a:gd name="connsiteY1096" fmla="*/ 1690687 h 2612594"/>
                  <a:gd name="connsiteX1097" fmla="*/ 84938 w 2647519"/>
                  <a:gd name="connsiteY1097" fmla="*/ 1700212 h 2612594"/>
                  <a:gd name="connsiteX1098" fmla="*/ 76651 w 2647519"/>
                  <a:gd name="connsiteY1098" fmla="*/ 1674524 h 2612594"/>
                  <a:gd name="connsiteX1099" fmla="*/ 70650 w 2647519"/>
                  <a:gd name="connsiteY1099" fmla="*/ 1675447 h 2612594"/>
                  <a:gd name="connsiteX1100" fmla="*/ 63982 w 2647519"/>
                  <a:gd name="connsiteY1100" fmla="*/ 1653540 h 2612594"/>
                  <a:gd name="connsiteX1101" fmla="*/ 41122 w 2647519"/>
                  <a:gd name="connsiteY1101" fmla="*/ 1601152 h 2612594"/>
                  <a:gd name="connsiteX1102" fmla="*/ 26835 w 2647519"/>
                  <a:gd name="connsiteY1102" fmla="*/ 1554480 h 2612594"/>
                  <a:gd name="connsiteX1103" fmla="*/ 25882 w 2647519"/>
                  <a:gd name="connsiteY1103" fmla="*/ 1515427 h 2612594"/>
                  <a:gd name="connsiteX1104" fmla="*/ 19215 w 2647519"/>
                  <a:gd name="connsiteY1104" fmla="*/ 1469707 h 2612594"/>
                  <a:gd name="connsiteX1105" fmla="*/ 14452 w 2647519"/>
                  <a:gd name="connsiteY1105" fmla="*/ 1423987 h 2612594"/>
                  <a:gd name="connsiteX1106" fmla="*/ 3975 w 2647519"/>
                  <a:gd name="connsiteY1106" fmla="*/ 1390650 h 2612594"/>
                  <a:gd name="connsiteX1107" fmla="*/ 10642 w 2647519"/>
                  <a:gd name="connsiteY1107" fmla="*/ 1213485 h 2612594"/>
                  <a:gd name="connsiteX1108" fmla="*/ 17310 w 2647519"/>
                  <a:gd name="connsiteY1108" fmla="*/ 1167765 h 2612594"/>
                  <a:gd name="connsiteX1109" fmla="*/ 11595 w 2647519"/>
                  <a:gd name="connsiteY1109" fmla="*/ 1143000 h 2612594"/>
                  <a:gd name="connsiteX1110" fmla="*/ 23025 w 2647519"/>
                  <a:gd name="connsiteY1110" fmla="*/ 1074420 h 2612594"/>
                  <a:gd name="connsiteX1111" fmla="*/ 25882 w 2647519"/>
                  <a:gd name="connsiteY1111" fmla="*/ 1058227 h 2612594"/>
                  <a:gd name="connsiteX1112" fmla="*/ 33502 w 2647519"/>
                  <a:gd name="connsiteY1112" fmla="*/ 1002982 h 2612594"/>
                  <a:gd name="connsiteX1113" fmla="*/ 53505 w 2647519"/>
                  <a:gd name="connsiteY1113" fmla="*/ 962977 h 2612594"/>
                  <a:gd name="connsiteX1114" fmla="*/ 48742 w 2647519"/>
                  <a:gd name="connsiteY1114" fmla="*/ 1017270 h 2612594"/>
                  <a:gd name="connsiteX1115" fmla="*/ 53503 w 2647519"/>
                  <a:gd name="connsiteY1115" fmla="*/ 1007964 h 2612594"/>
                  <a:gd name="connsiteX1116" fmla="*/ 56362 w 2647519"/>
                  <a:gd name="connsiteY1116" fmla="*/ 985718 h 2612594"/>
                  <a:gd name="connsiteX1117" fmla="*/ 57315 w 2647519"/>
                  <a:gd name="connsiteY1117" fmla="*/ 961072 h 2612594"/>
                  <a:gd name="connsiteX1118" fmla="*/ 65887 w 2647519"/>
                  <a:gd name="connsiteY1118" fmla="*/ 929639 h 2612594"/>
                  <a:gd name="connsiteX1119" fmla="*/ 79222 w 2647519"/>
                  <a:gd name="connsiteY1119" fmla="*/ 882014 h 2612594"/>
                  <a:gd name="connsiteX1120" fmla="*/ 95415 w 2647519"/>
                  <a:gd name="connsiteY1120" fmla="*/ 833437 h 2612594"/>
                  <a:gd name="connsiteX1121" fmla="*/ 96628 w 2647519"/>
                  <a:gd name="connsiteY1121" fmla="*/ 832072 h 2612594"/>
                  <a:gd name="connsiteX1122" fmla="*/ 103988 w 2647519"/>
                  <a:gd name="connsiteY1122" fmla="*/ 793432 h 2612594"/>
                  <a:gd name="connsiteX1123" fmla="*/ 114465 w 2647519"/>
                  <a:gd name="connsiteY1123" fmla="*/ 765809 h 2612594"/>
                  <a:gd name="connsiteX1124" fmla="*/ 126848 w 2647519"/>
                  <a:gd name="connsiteY1124" fmla="*/ 742949 h 2612594"/>
                  <a:gd name="connsiteX1125" fmla="*/ 151613 w 2647519"/>
                  <a:gd name="connsiteY1125" fmla="*/ 695324 h 2612594"/>
                  <a:gd name="connsiteX1126" fmla="*/ 171615 w 2647519"/>
                  <a:gd name="connsiteY1126" fmla="*/ 652462 h 2612594"/>
                  <a:gd name="connsiteX1127" fmla="*/ 200190 w 2647519"/>
                  <a:gd name="connsiteY1127" fmla="*/ 597217 h 2612594"/>
                  <a:gd name="connsiteX1128" fmla="*/ 221145 w 2647519"/>
                  <a:gd name="connsiteY1128" fmla="*/ 573404 h 2612594"/>
                  <a:gd name="connsiteX1129" fmla="*/ 238290 w 2647519"/>
                  <a:gd name="connsiteY1129" fmla="*/ 540067 h 2612594"/>
                  <a:gd name="connsiteX1130" fmla="*/ 252578 w 2647519"/>
                  <a:gd name="connsiteY1130" fmla="*/ 519112 h 2612594"/>
                  <a:gd name="connsiteX1131" fmla="*/ 267818 w 2647519"/>
                  <a:gd name="connsiteY1131" fmla="*/ 511492 h 2612594"/>
                  <a:gd name="connsiteX1132" fmla="*/ 271628 w 2647519"/>
                  <a:gd name="connsiteY1132" fmla="*/ 505777 h 2612594"/>
                  <a:gd name="connsiteX1133" fmla="*/ 286868 w 2647519"/>
                  <a:gd name="connsiteY1133" fmla="*/ 475297 h 2612594"/>
                  <a:gd name="connsiteX1134" fmla="*/ 316395 w 2647519"/>
                  <a:gd name="connsiteY1134" fmla="*/ 441007 h 2612594"/>
                  <a:gd name="connsiteX1135" fmla="*/ 317199 w 2647519"/>
                  <a:gd name="connsiteY1135" fmla="*/ 455339 h 2612594"/>
                  <a:gd name="connsiteX1136" fmla="*/ 315045 w 2647519"/>
                  <a:gd name="connsiteY1136" fmla="*/ 461363 h 2612594"/>
                  <a:gd name="connsiteX1137" fmla="*/ 345922 w 2647519"/>
                  <a:gd name="connsiteY1137" fmla="*/ 429577 h 2612594"/>
                  <a:gd name="connsiteX1138" fmla="*/ 361162 w 2647519"/>
                  <a:gd name="connsiteY1138" fmla="*/ 409575 h 2612594"/>
                  <a:gd name="connsiteX1139" fmla="*/ 381165 w 2647519"/>
                  <a:gd name="connsiteY1139" fmla="*/ 390525 h 2612594"/>
                  <a:gd name="connsiteX1140" fmla="*/ 382889 w 2647519"/>
                  <a:gd name="connsiteY1140" fmla="*/ 392440 h 2612594"/>
                  <a:gd name="connsiteX1141" fmla="*/ 382118 w 2647519"/>
                  <a:gd name="connsiteY1141" fmla="*/ 391477 h 2612594"/>
                  <a:gd name="connsiteX1142" fmla="*/ 406883 w 2647519"/>
                  <a:gd name="connsiteY1142" fmla="*/ 366712 h 2612594"/>
                  <a:gd name="connsiteX1143" fmla="*/ 431648 w 2647519"/>
                  <a:gd name="connsiteY1143" fmla="*/ 343852 h 2612594"/>
                  <a:gd name="connsiteX1144" fmla="*/ 458318 w 2647519"/>
                  <a:gd name="connsiteY1144" fmla="*/ 315277 h 2612594"/>
                  <a:gd name="connsiteX1145" fmla="*/ 495465 w 2647519"/>
                  <a:gd name="connsiteY1145" fmla="*/ 287654 h 2612594"/>
                  <a:gd name="connsiteX1146" fmla="*/ 535470 w 2647519"/>
                  <a:gd name="connsiteY1146" fmla="*/ 258127 h 2612594"/>
                  <a:gd name="connsiteX1147" fmla="*/ 559389 w 2647519"/>
                  <a:gd name="connsiteY1147" fmla="*/ 241440 h 2612594"/>
                  <a:gd name="connsiteX1148" fmla="*/ 575475 w 2647519"/>
                  <a:gd name="connsiteY1148" fmla="*/ 226694 h 2612594"/>
                  <a:gd name="connsiteX1149" fmla="*/ 604050 w 2647519"/>
                  <a:gd name="connsiteY1149" fmla="*/ 209549 h 2612594"/>
                  <a:gd name="connsiteX1150" fmla="*/ 634530 w 2647519"/>
                  <a:gd name="connsiteY1150" fmla="*/ 193357 h 2612594"/>
                  <a:gd name="connsiteX1151" fmla="*/ 638565 w 2647519"/>
                  <a:gd name="connsiteY1151" fmla="*/ 191282 h 2612594"/>
                  <a:gd name="connsiteX1152" fmla="*/ 648937 w 2647519"/>
                  <a:gd name="connsiteY1152" fmla="*/ 181094 h 2612594"/>
                  <a:gd name="connsiteX1153" fmla="*/ 665963 w 2647519"/>
                  <a:gd name="connsiteY1153" fmla="*/ 168592 h 2612594"/>
                  <a:gd name="connsiteX1154" fmla="*/ 684656 w 2647519"/>
                  <a:gd name="connsiteY1154" fmla="*/ 159067 h 2612594"/>
                  <a:gd name="connsiteX1155" fmla="*/ 697880 w 2647519"/>
                  <a:gd name="connsiteY1155" fmla="*/ 156023 h 2612594"/>
                  <a:gd name="connsiteX1156" fmla="*/ 700252 w 2647519"/>
                  <a:gd name="connsiteY1156" fmla="*/ 154304 h 2612594"/>
                  <a:gd name="connsiteX1157" fmla="*/ 959332 w 2647519"/>
                  <a:gd name="connsiteY1157" fmla="*/ 49529 h 2612594"/>
                  <a:gd name="connsiteX1158" fmla="*/ 968945 w 2647519"/>
                  <a:gd name="connsiteY1158" fmla="*/ 47439 h 2612594"/>
                  <a:gd name="connsiteX1159" fmla="*/ 995527 w 2647519"/>
                  <a:gd name="connsiteY1159" fmla="*/ 38099 h 2612594"/>
                  <a:gd name="connsiteX1160" fmla="*/ 1013863 w 2647519"/>
                  <a:gd name="connsiteY1160" fmla="*/ 34408 h 2612594"/>
                  <a:gd name="connsiteX1161" fmla="*/ 1023424 w 2647519"/>
                  <a:gd name="connsiteY1161" fmla="*/ 34327 h 2612594"/>
                  <a:gd name="connsiteX1162" fmla="*/ 1026960 w 2647519"/>
                  <a:gd name="connsiteY1162" fmla="*/ 33337 h 2612594"/>
                  <a:gd name="connsiteX1163" fmla="*/ 1244130 w 2647519"/>
                  <a:gd name="connsiteY1163" fmla="*/ 4762 h 2612594"/>
                  <a:gd name="connsiteX1164" fmla="*/ 1305804 w 2647519"/>
                  <a:gd name="connsiteY1164" fmla="*/ 4524 h 2612594"/>
                  <a:gd name="connsiteX1165" fmla="*/ 1371765 w 2647519"/>
                  <a:gd name="connsiteY1165" fmla="*/ 5714 h 2612594"/>
                  <a:gd name="connsiteX1166" fmla="*/ 1372993 w 2647519"/>
                  <a:gd name="connsiteY1166" fmla="*/ 6635 h 2612594"/>
                  <a:gd name="connsiteX1167" fmla="*/ 1405103 w 2647519"/>
                  <a:gd name="connsiteY1167" fmla="*/ 2857 h 2612594"/>
                  <a:gd name="connsiteX1168" fmla="*/ 1434630 w 2647519"/>
                  <a:gd name="connsiteY1168" fmla="*/ 7619 h 2612594"/>
                  <a:gd name="connsiteX1169" fmla="*/ 1464158 w 2647519"/>
                  <a:gd name="connsiteY1169" fmla="*/ 13334 h 2612594"/>
                  <a:gd name="connsiteX1170" fmla="*/ 1479392 w 2647519"/>
                  <a:gd name="connsiteY1170" fmla="*/ 16797 h 2612594"/>
                  <a:gd name="connsiteX1171" fmla="*/ 1463205 w 2647519"/>
                  <a:gd name="connsiteY1171" fmla="*/ 12382 h 2612594"/>
                  <a:gd name="connsiteX1172" fmla="*/ 1433677 w 2647519"/>
                  <a:gd name="connsiteY1172" fmla="*/ 6667 h 2612594"/>
                  <a:gd name="connsiteX1173" fmla="*/ 1404150 w 2647519"/>
                  <a:gd name="connsiteY1173" fmla="*/ 1905 h 2612594"/>
                  <a:gd name="connsiteX1174" fmla="*/ 1404150 w 2647519"/>
                  <a:gd name="connsiteY1174" fmla="*/ 0 h 2612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</a:cxnLst>
                <a:rect l="l" t="t" r="r" b="b"/>
                <a:pathLst>
                  <a:path w="2647519" h="2612594">
                    <a:moveTo>
                      <a:pt x="1439383" y="2598425"/>
                    </a:moveTo>
                    <a:lnTo>
                      <a:pt x="1427010" y="2605087"/>
                    </a:lnTo>
                    <a:lnTo>
                      <a:pt x="1427751" y="2605405"/>
                    </a:lnTo>
                    <a:close/>
                    <a:moveTo>
                      <a:pt x="1542263" y="2530792"/>
                    </a:moveTo>
                    <a:cubicBezTo>
                      <a:pt x="1527023" y="2534602"/>
                      <a:pt x="1516545" y="2538412"/>
                      <a:pt x="1502258" y="2540317"/>
                    </a:cubicBezTo>
                    <a:cubicBezTo>
                      <a:pt x="1487970" y="2542222"/>
                      <a:pt x="1470825" y="2545079"/>
                      <a:pt x="1442250" y="2547937"/>
                    </a:cubicBezTo>
                    <a:cubicBezTo>
                      <a:pt x="1442250" y="2545079"/>
                      <a:pt x="1440345" y="2543174"/>
                      <a:pt x="1439393" y="2540317"/>
                    </a:cubicBezTo>
                    <a:cubicBezTo>
                      <a:pt x="1452728" y="2540317"/>
                      <a:pt x="1465110" y="2538412"/>
                      <a:pt x="1481303" y="2536507"/>
                    </a:cubicBezTo>
                    <a:cubicBezTo>
                      <a:pt x="1496543" y="2534602"/>
                      <a:pt x="1515593" y="2533649"/>
                      <a:pt x="1542263" y="2530792"/>
                    </a:cubicBezTo>
                    <a:close/>
                    <a:moveTo>
                      <a:pt x="1646324" y="2520821"/>
                    </a:moveTo>
                    <a:lnTo>
                      <a:pt x="1643880" y="2521511"/>
                    </a:lnTo>
                    <a:lnTo>
                      <a:pt x="1645133" y="2521267"/>
                    </a:lnTo>
                    <a:close/>
                    <a:moveTo>
                      <a:pt x="899801" y="2506503"/>
                    </a:moveTo>
                    <a:cubicBezTo>
                      <a:pt x="908612" y="2507932"/>
                      <a:pt x="922185" y="2511742"/>
                      <a:pt x="942187" y="2517457"/>
                    </a:cubicBezTo>
                    <a:cubicBezTo>
                      <a:pt x="947902" y="2518409"/>
                      <a:pt x="954570" y="2518409"/>
                      <a:pt x="960285" y="2518409"/>
                    </a:cubicBezTo>
                    <a:cubicBezTo>
                      <a:pt x="977430" y="2526982"/>
                      <a:pt x="993622" y="2535555"/>
                      <a:pt x="1010767" y="2543175"/>
                    </a:cubicBezTo>
                    <a:cubicBezTo>
                      <a:pt x="1017435" y="2544127"/>
                      <a:pt x="1026007" y="2546032"/>
                      <a:pt x="1033627" y="2547937"/>
                    </a:cubicBezTo>
                    <a:lnTo>
                      <a:pt x="1035057" y="2548414"/>
                    </a:lnTo>
                    <a:lnTo>
                      <a:pt x="1040295" y="2543175"/>
                    </a:lnTo>
                    <a:cubicBezTo>
                      <a:pt x="1046962" y="2545080"/>
                      <a:pt x="1053630" y="2546985"/>
                      <a:pt x="1060297" y="2548890"/>
                    </a:cubicBezTo>
                    <a:cubicBezTo>
                      <a:pt x="1066965" y="2550795"/>
                      <a:pt x="1073632" y="2551747"/>
                      <a:pt x="1080300" y="2553652"/>
                    </a:cubicBezTo>
                    <a:lnTo>
                      <a:pt x="1119713" y="2562818"/>
                    </a:lnTo>
                    <a:lnTo>
                      <a:pt x="1120305" y="2562225"/>
                    </a:lnTo>
                    <a:cubicBezTo>
                      <a:pt x="1134592" y="2564130"/>
                      <a:pt x="1150785" y="2566987"/>
                      <a:pt x="1166025" y="2569845"/>
                    </a:cubicBezTo>
                    <a:cubicBezTo>
                      <a:pt x="1172692" y="2570797"/>
                      <a:pt x="1180312" y="2571750"/>
                      <a:pt x="1187932" y="2573655"/>
                    </a:cubicBezTo>
                    <a:cubicBezTo>
                      <a:pt x="1195552" y="2574607"/>
                      <a:pt x="1203172" y="2575560"/>
                      <a:pt x="1209840" y="2575560"/>
                    </a:cubicBezTo>
                    <a:cubicBezTo>
                      <a:pt x="1223175" y="2575560"/>
                      <a:pt x="1237462" y="2576512"/>
                      <a:pt x="1254607" y="2577465"/>
                    </a:cubicBezTo>
                    <a:cubicBezTo>
                      <a:pt x="1271752" y="2577465"/>
                      <a:pt x="1291755" y="2578417"/>
                      <a:pt x="1315567" y="2576512"/>
                    </a:cubicBezTo>
                    <a:lnTo>
                      <a:pt x="1318213" y="2576512"/>
                    </a:lnTo>
                    <a:lnTo>
                      <a:pt x="1324140" y="2573178"/>
                    </a:lnTo>
                    <a:cubicBezTo>
                      <a:pt x="1328188" y="2571750"/>
                      <a:pt x="1333189" y="2570321"/>
                      <a:pt x="1337475" y="2568892"/>
                    </a:cubicBezTo>
                    <a:cubicBezTo>
                      <a:pt x="1342238" y="2568892"/>
                      <a:pt x="1347000" y="2568654"/>
                      <a:pt x="1351048" y="2568654"/>
                    </a:cubicBezTo>
                    <a:cubicBezTo>
                      <a:pt x="1355096" y="2568654"/>
                      <a:pt x="1358430" y="2568892"/>
                      <a:pt x="1360335" y="2569844"/>
                    </a:cubicBezTo>
                    <a:lnTo>
                      <a:pt x="1362835" y="2576512"/>
                    </a:lnTo>
                    <a:lnTo>
                      <a:pt x="1384147" y="2576512"/>
                    </a:lnTo>
                    <a:cubicBezTo>
                      <a:pt x="1382242" y="2579370"/>
                      <a:pt x="1379385" y="2583180"/>
                      <a:pt x="1377480" y="2586037"/>
                    </a:cubicBezTo>
                    <a:cubicBezTo>
                      <a:pt x="1376527" y="2586990"/>
                      <a:pt x="1375575" y="2587942"/>
                      <a:pt x="1373670" y="2590800"/>
                    </a:cubicBezTo>
                    <a:cubicBezTo>
                      <a:pt x="1370812" y="2592705"/>
                      <a:pt x="1366050" y="2594610"/>
                      <a:pt x="1361287" y="2596515"/>
                    </a:cubicBezTo>
                    <a:cubicBezTo>
                      <a:pt x="1352715" y="2596515"/>
                      <a:pt x="1347000" y="2596515"/>
                      <a:pt x="1338427" y="2596515"/>
                    </a:cubicBezTo>
                    <a:cubicBezTo>
                      <a:pt x="1328902" y="2595562"/>
                      <a:pt x="1318425" y="2595562"/>
                      <a:pt x="1308900" y="2594610"/>
                    </a:cubicBezTo>
                    <a:cubicBezTo>
                      <a:pt x="1286992" y="2593657"/>
                      <a:pt x="1266037" y="2593657"/>
                      <a:pt x="1245082" y="2592705"/>
                    </a:cubicBezTo>
                    <a:cubicBezTo>
                      <a:pt x="1229842" y="2591752"/>
                      <a:pt x="1213650" y="2590800"/>
                      <a:pt x="1197457" y="2588895"/>
                    </a:cubicBezTo>
                    <a:cubicBezTo>
                      <a:pt x="1184122" y="2587942"/>
                      <a:pt x="1169835" y="2585085"/>
                      <a:pt x="1155547" y="2583180"/>
                    </a:cubicBezTo>
                    <a:cubicBezTo>
                      <a:pt x="1141260" y="2581275"/>
                      <a:pt x="1127925" y="2579370"/>
                      <a:pt x="1113637" y="2576512"/>
                    </a:cubicBezTo>
                    <a:cubicBezTo>
                      <a:pt x="1092682" y="2572702"/>
                      <a:pt x="1069822" y="2570797"/>
                      <a:pt x="1049820" y="2566987"/>
                    </a:cubicBezTo>
                    <a:cubicBezTo>
                      <a:pt x="1029817" y="2562225"/>
                      <a:pt x="1011720" y="2557462"/>
                      <a:pt x="1000290" y="2550795"/>
                    </a:cubicBezTo>
                    <a:lnTo>
                      <a:pt x="1000863" y="2550379"/>
                    </a:lnTo>
                    <a:lnTo>
                      <a:pt x="971715" y="2541270"/>
                    </a:lnTo>
                    <a:cubicBezTo>
                      <a:pt x="964095" y="2537459"/>
                      <a:pt x="955522" y="2533650"/>
                      <a:pt x="945997" y="2529840"/>
                    </a:cubicBezTo>
                    <a:cubicBezTo>
                      <a:pt x="935520" y="2526982"/>
                      <a:pt x="925995" y="2524125"/>
                      <a:pt x="916470" y="2520315"/>
                    </a:cubicBezTo>
                    <a:cubicBezTo>
                      <a:pt x="905992" y="2516505"/>
                      <a:pt x="896467" y="2513647"/>
                      <a:pt x="885990" y="2509837"/>
                    </a:cubicBezTo>
                    <a:cubicBezTo>
                      <a:pt x="886943" y="2506027"/>
                      <a:pt x="890991" y="2505075"/>
                      <a:pt x="899801" y="2506503"/>
                    </a:cubicBezTo>
                    <a:close/>
                    <a:moveTo>
                      <a:pt x="1460492" y="2486082"/>
                    </a:moveTo>
                    <a:lnTo>
                      <a:pt x="1445939" y="2488303"/>
                    </a:lnTo>
                    <a:lnTo>
                      <a:pt x="1345293" y="2493385"/>
                    </a:lnTo>
                    <a:lnTo>
                      <a:pt x="1378432" y="2497454"/>
                    </a:lnTo>
                    <a:cubicBezTo>
                      <a:pt x="1380337" y="2496502"/>
                      <a:pt x="1383195" y="2496502"/>
                      <a:pt x="1387005" y="2495549"/>
                    </a:cubicBezTo>
                    <a:cubicBezTo>
                      <a:pt x="1407007" y="2492692"/>
                      <a:pt x="1426057" y="2490787"/>
                      <a:pt x="1446060" y="2488882"/>
                    </a:cubicBezTo>
                    <a:cubicBezTo>
                      <a:pt x="1448203" y="2488406"/>
                      <a:pt x="1451716" y="2487751"/>
                      <a:pt x="1455778" y="2486992"/>
                    </a:cubicBezTo>
                    <a:close/>
                    <a:moveTo>
                      <a:pt x="1550918" y="2472281"/>
                    </a:moveTo>
                    <a:lnTo>
                      <a:pt x="1501488" y="2479825"/>
                    </a:lnTo>
                    <a:lnTo>
                      <a:pt x="1518450" y="2480309"/>
                    </a:lnTo>
                    <a:cubicBezTo>
                      <a:pt x="1528928" y="2479833"/>
                      <a:pt x="1536786" y="2477928"/>
                      <a:pt x="1542858" y="2475785"/>
                    </a:cubicBezTo>
                    <a:close/>
                    <a:moveTo>
                      <a:pt x="1731355" y="2470078"/>
                    </a:moveTo>
                    <a:lnTo>
                      <a:pt x="1576323" y="2511364"/>
                    </a:lnTo>
                    <a:lnTo>
                      <a:pt x="1654777" y="2493883"/>
                    </a:lnTo>
                    <a:close/>
                    <a:moveTo>
                      <a:pt x="737400" y="2450782"/>
                    </a:moveTo>
                    <a:cubicBezTo>
                      <a:pt x="787882" y="2468879"/>
                      <a:pt x="820267" y="2485072"/>
                      <a:pt x="846937" y="2497454"/>
                    </a:cubicBezTo>
                    <a:cubicBezTo>
                      <a:pt x="859320" y="2502217"/>
                      <a:pt x="872655" y="2506027"/>
                      <a:pt x="885990" y="2509837"/>
                    </a:cubicBezTo>
                    <a:cubicBezTo>
                      <a:pt x="896467" y="2513647"/>
                      <a:pt x="905992" y="2516504"/>
                      <a:pt x="915517" y="2520314"/>
                    </a:cubicBezTo>
                    <a:cubicBezTo>
                      <a:pt x="925042" y="2524124"/>
                      <a:pt x="934567" y="2526982"/>
                      <a:pt x="945045" y="2529839"/>
                    </a:cubicBezTo>
                    <a:cubicBezTo>
                      <a:pt x="954570" y="2533649"/>
                      <a:pt x="963142" y="2537459"/>
                      <a:pt x="970762" y="2541269"/>
                    </a:cubicBezTo>
                    <a:cubicBezTo>
                      <a:pt x="968857" y="2542222"/>
                      <a:pt x="966952" y="2544127"/>
                      <a:pt x="965047" y="2546032"/>
                    </a:cubicBezTo>
                    <a:cubicBezTo>
                      <a:pt x="960285" y="2545079"/>
                      <a:pt x="954570" y="2544127"/>
                      <a:pt x="949807" y="2543174"/>
                    </a:cubicBezTo>
                    <a:cubicBezTo>
                      <a:pt x="931710" y="2537459"/>
                      <a:pt x="913612" y="2529839"/>
                      <a:pt x="895515" y="2523172"/>
                    </a:cubicBezTo>
                    <a:lnTo>
                      <a:pt x="868845" y="2512694"/>
                    </a:lnTo>
                    <a:cubicBezTo>
                      <a:pt x="860272" y="2508884"/>
                      <a:pt x="850747" y="2505074"/>
                      <a:pt x="842175" y="2501264"/>
                    </a:cubicBezTo>
                    <a:cubicBezTo>
                      <a:pt x="829792" y="2497454"/>
                      <a:pt x="818362" y="2492692"/>
                      <a:pt x="806932" y="2488882"/>
                    </a:cubicBezTo>
                    <a:cubicBezTo>
                      <a:pt x="796455" y="2484119"/>
                      <a:pt x="785977" y="2480309"/>
                      <a:pt x="776452" y="2475547"/>
                    </a:cubicBezTo>
                    <a:cubicBezTo>
                      <a:pt x="766927" y="2471737"/>
                      <a:pt x="759307" y="2466974"/>
                      <a:pt x="752640" y="2463164"/>
                    </a:cubicBezTo>
                    <a:cubicBezTo>
                      <a:pt x="745972" y="2458402"/>
                      <a:pt x="741210" y="2454592"/>
                      <a:pt x="737400" y="2450782"/>
                    </a:cubicBezTo>
                    <a:close/>
                    <a:moveTo>
                      <a:pt x="782168" y="2426970"/>
                    </a:moveTo>
                    <a:cubicBezTo>
                      <a:pt x="800265" y="2436495"/>
                      <a:pt x="815505" y="2445067"/>
                      <a:pt x="834555" y="2453640"/>
                    </a:cubicBezTo>
                    <a:cubicBezTo>
                      <a:pt x="832650" y="2454592"/>
                      <a:pt x="830745" y="2455545"/>
                      <a:pt x="827888" y="2457450"/>
                    </a:cubicBezTo>
                    <a:cubicBezTo>
                      <a:pt x="807885" y="2447925"/>
                      <a:pt x="786930" y="2437447"/>
                      <a:pt x="766928" y="2427922"/>
                    </a:cubicBezTo>
                    <a:cubicBezTo>
                      <a:pt x="772643" y="2427922"/>
                      <a:pt x="776453" y="2427922"/>
                      <a:pt x="782168" y="2426970"/>
                    </a:cubicBezTo>
                    <a:close/>
                    <a:moveTo>
                      <a:pt x="588810" y="2362200"/>
                    </a:moveTo>
                    <a:cubicBezTo>
                      <a:pt x="620242" y="2375535"/>
                      <a:pt x="636435" y="2387917"/>
                      <a:pt x="653580" y="2398395"/>
                    </a:cubicBezTo>
                    <a:cubicBezTo>
                      <a:pt x="657390" y="2403157"/>
                      <a:pt x="669772" y="2412682"/>
                      <a:pt x="666915" y="2413635"/>
                    </a:cubicBezTo>
                    <a:cubicBezTo>
                      <a:pt x="655485" y="2407920"/>
                      <a:pt x="645007" y="2403157"/>
                      <a:pt x="636435" y="2397442"/>
                    </a:cubicBezTo>
                    <a:cubicBezTo>
                      <a:pt x="627862" y="2392680"/>
                      <a:pt x="620242" y="2387917"/>
                      <a:pt x="613575" y="2383155"/>
                    </a:cubicBezTo>
                    <a:cubicBezTo>
                      <a:pt x="601192" y="2374582"/>
                      <a:pt x="593572" y="2367915"/>
                      <a:pt x="588810" y="2362200"/>
                    </a:cubicBezTo>
                    <a:close/>
                    <a:moveTo>
                      <a:pt x="702387" y="2337759"/>
                    </a:moveTo>
                    <a:lnTo>
                      <a:pt x="702396" y="2338030"/>
                    </a:lnTo>
                    <a:lnTo>
                      <a:pt x="705613" y="2341924"/>
                    </a:lnTo>
                    <a:lnTo>
                      <a:pt x="705967" y="2340292"/>
                    </a:lnTo>
                    <a:close/>
                    <a:moveTo>
                      <a:pt x="2093409" y="2275234"/>
                    </a:moveTo>
                    <a:lnTo>
                      <a:pt x="2089950" y="2275522"/>
                    </a:lnTo>
                    <a:cubicBezTo>
                      <a:pt x="2073757" y="2288857"/>
                      <a:pt x="2052802" y="2303145"/>
                      <a:pt x="2032800" y="2316480"/>
                    </a:cubicBezTo>
                    <a:cubicBezTo>
                      <a:pt x="2012797" y="2329815"/>
                      <a:pt x="1991842" y="2340292"/>
                      <a:pt x="1976602" y="2346960"/>
                    </a:cubicBezTo>
                    <a:cubicBezTo>
                      <a:pt x="1964220" y="2354580"/>
                      <a:pt x="1950885" y="2362200"/>
                      <a:pt x="1936597" y="2370772"/>
                    </a:cubicBezTo>
                    <a:cubicBezTo>
                      <a:pt x="1928977" y="2373630"/>
                      <a:pt x="1922310" y="2377440"/>
                      <a:pt x="1914690" y="2380297"/>
                    </a:cubicBezTo>
                    <a:cubicBezTo>
                      <a:pt x="1907070" y="2383155"/>
                      <a:pt x="1899450" y="2386012"/>
                      <a:pt x="1891830" y="2389822"/>
                    </a:cubicBezTo>
                    <a:cubicBezTo>
                      <a:pt x="1886115" y="2394585"/>
                      <a:pt x="1874685" y="2399347"/>
                      <a:pt x="1864207" y="2404110"/>
                    </a:cubicBezTo>
                    <a:cubicBezTo>
                      <a:pt x="1853730" y="2408872"/>
                      <a:pt x="1844205" y="2412682"/>
                      <a:pt x="1843252" y="2416492"/>
                    </a:cubicBezTo>
                    <a:cubicBezTo>
                      <a:pt x="1833727" y="2420302"/>
                      <a:pt x="1823250" y="2425065"/>
                      <a:pt x="1812772" y="2428875"/>
                    </a:cubicBezTo>
                    <a:cubicBezTo>
                      <a:pt x="1802295" y="2433637"/>
                      <a:pt x="1791817" y="2436495"/>
                      <a:pt x="1781340" y="2440305"/>
                    </a:cubicBezTo>
                    <a:cubicBezTo>
                      <a:pt x="1779435" y="2442210"/>
                      <a:pt x="1775625" y="2446020"/>
                      <a:pt x="1772767" y="2448877"/>
                    </a:cubicBezTo>
                    <a:cubicBezTo>
                      <a:pt x="1768005" y="2450782"/>
                      <a:pt x="1764195" y="2451735"/>
                      <a:pt x="1759432" y="2453640"/>
                    </a:cubicBezTo>
                    <a:cubicBezTo>
                      <a:pt x="1748002" y="2456497"/>
                      <a:pt x="1736572" y="2457450"/>
                      <a:pt x="1726095" y="2459355"/>
                    </a:cubicBezTo>
                    <a:cubicBezTo>
                      <a:pt x="1710855" y="2464117"/>
                      <a:pt x="1696567" y="2468880"/>
                      <a:pt x="1683232" y="2472690"/>
                    </a:cubicBezTo>
                    <a:cubicBezTo>
                      <a:pt x="1669897" y="2476500"/>
                      <a:pt x="1656562" y="2480310"/>
                      <a:pt x="1644180" y="2485072"/>
                    </a:cubicBezTo>
                    <a:cubicBezTo>
                      <a:pt x="1630845" y="2489835"/>
                      <a:pt x="1616557" y="2492692"/>
                      <a:pt x="1601317" y="2497455"/>
                    </a:cubicBezTo>
                    <a:cubicBezTo>
                      <a:pt x="1586077" y="2502217"/>
                      <a:pt x="1568932" y="2506980"/>
                      <a:pt x="1547977" y="2510790"/>
                    </a:cubicBezTo>
                    <a:cubicBezTo>
                      <a:pt x="1498447" y="2513647"/>
                      <a:pt x="1480350" y="2519362"/>
                      <a:pt x="1472730" y="2523172"/>
                    </a:cubicBezTo>
                    <a:cubicBezTo>
                      <a:pt x="1471777" y="2524125"/>
                      <a:pt x="1471777" y="2525077"/>
                      <a:pt x="1470825" y="2526030"/>
                    </a:cubicBezTo>
                    <a:lnTo>
                      <a:pt x="1434646" y="2535075"/>
                    </a:lnTo>
                    <a:lnTo>
                      <a:pt x="1435583" y="2535555"/>
                    </a:lnTo>
                    <a:lnTo>
                      <a:pt x="1475761" y="2525510"/>
                    </a:lnTo>
                    <a:lnTo>
                      <a:pt x="1476540" y="2523172"/>
                    </a:lnTo>
                    <a:cubicBezTo>
                      <a:pt x="1484160" y="2518410"/>
                      <a:pt x="1503210" y="2513647"/>
                      <a:pt x="1551788" y="2510790"/>
                    </a:cubicBezTo>
                    <a:cubicBezTo>
                      <a:pt x="1571790" y="2506980"/>
                      <a:pt x="1588935" y="2502217"/>
                      <a:pt x="1605128" y="2497455"/>
                    </a:cubicBezTo>
                    <a:cubicBezTo>
                      <a:pt x="1620368" y="2492692"/>
                      <a:pt x="1634655" y="2489835"/>
                      <a:pt x="1647990" y="2485072"/>
                    </a:cubicBezTo>
                    <a:cubicBezTo>
                      <a:pt x="1661325" y="2481262"/>
                      <a:pt x="1673708" y="2477452"/>
                      <a:pt x="1687043" y="2472690"/>
                    </a:cubicBezTo>
                    <a:cubicBezTo>
                      <a:pt x="1700378" y="2468880"/>
                      <a:pt x="1713713" y="2464117"/>
                      <a:pt x="1729905" y="2459355"/>
                    </a:cubicBezTo>
                    <a:cubicBezTo>
                      <a:pt x="1741335" y="2457450"/>
                      <a:pt x="1752765" y="2456497"/>
                      <a:pt x="1763243" y="2453640"/>
                    </a:cubicBezTo>
                    <a:lnTo>
                      <a:pt x="1740675" y="2467181"/>
                    </a:lnTo>
                    <a:lnTo>
                      <a:pt x="1741335" y="2466975"/>
                    </a:lnTo>
                    <a:cubicBezTo>
                      <a:pt x="1748955" y="2462212"/>
                      <a:pt x="1758480" y="2456497"/>
                      <a:pt x="1765148" y="2452687"/>
                    </a:cubicBezTo>
                    <a:cubicBezTo>
                      <a:pt x="1769910" y="2450782"/>
                      <a:pt x="1773720" y="2449830"/>
                      <a:pt x="1778483" y="2447925"/>
                    </a:cubicBezTo>
                    <a:lnTo>
                      <a:pt x="1779371" y="2447679"/>
                    </a:lnTo>
                    <a:lnTo>
                      <a:pt x="1785150" y="2441257"/>
                    </a:lnTo>
                    <a:cubicBezTo>
                      <a:pt x="1795628" y="2437447"/>
                      <a:pt x="1806105" y="2433637"/>
                      <a:pt x="1816583" y="2429827"/>
                    </a:cubicBezTo>
                    <a:cubicBezTo>
                      <a:pt x="1827060" y="2425065"/>
                      <a:pt x="1837538" y="2421255"/>
                      <a:pt x="1847063" y="2417445"/>
                    </a:cubicBezTo>
                    <a:cubicBezTo>
                      <a:pt x="1848015" y="2413635"/>
                      <a:pt x="1857540" y="2409825"/>
                      <a:pt x="1868018" y="2405062"/>
                    </a:cubicBezTo>
                    <a:cubicBezTo>
                      <a:pt x="1878495" y="2400300"/>
                      <a:pt x="1889925" y="2395537"/>
                      <a:pt x="1895640" y="2390775"/>
                    </a:cubicBezTo>
                    <a:cubicBezTo>
                      <a:pt x="1903260" y="2387917"/>
                      <a:pt x="1910880" y="2385060"/>
                      <a:pt x="1918500" y="2381250"/>
                    </a:cubicBezTo>
                    <a:lnTo>
                      <a:pt x="1934176" y="2374435"/>
                    </a:lnTo>
                    <a:lnTo>
                      <a:pt x="1942313" y="2368867"/>
                    </a:lnTo>
                    <a:cubicBezTo>
                      <a:pt x="1955648" y="2360295"/>
                      <a:pt x="1969935" y="2352675"/>
                      <a:pt x="1982318" y="2345055"/>
                    </a:cubicBezTo>
                    <a:cubicBezTo>
                      <a:pt x="1997558" y="2339340"/>
                      <a:pt x="2017560" y="2327910"/>
                      <a:pt x="2038515" y="2314575"/>
                    </a:cubicBezTo>
                    <a:close/>
                    <a:moveTo>
                      <a:pt x="460060" y="2262062"/>
                    </a:moveTo>
                    <a:lnTo>
                      <a:pt x="463676" y="2265164"/>
                    </a:lnTo>
                    <a:lnTo>
                      <a:pt x="464911" y="2265793"/>
                    </a:lnTo>
                    <a:close/>
                    <a:moveTo>
                      <a:pt x="2099802" y="2237197"/>
                    </a:moveTo>
                    <a:lnTo>
                      <a:pt x="2099475" y="2237422"/>
                    </a:lnTo>
                    <a:lnTo>
                      <a:pt x="2099475" y="2237694"/>
                    </a:lnTo>
                    <a:lnTo>
                      <a:pt x="2100989" y="2237910"/>
                    </a:lnTo>
                    <a:lnTo>
                      <a:pt x="2101380" y="2237422"/>
                    </a:lnTo>
                    <a:close/>
                    <a:moveTo>
                      <a:pt x="2120380" y="2222979"/>
                    </a:moveTo>
                    <a:lnTo>
                      <a:pt x="2114756" y="2226864"/>
                    </a:lnTo>
                    <a:lnTo>
                      <a:pt x="2113762" y="2227897"/>
                    </a:lnTo>
                    <a:lnTo>
                      <a:pt x="2117618" y="2225429"/>
                    </a:lnTo>
                    <a:close/>
                    <a:moveTo>
                      <a:pt x="382287" y="2175002"/>
                    </a:moveTo>
                    <a:lnTo>
                      <a:pt x="418261" y="2217358"/>
                    </a:lnTo>
                    <a:lnTo>
                      <a:pt x="389737" y="2183129"/>
                    </a:lnTo>
                    <a:close/>
                    <a:moveTo>
                      <a:pt x="2187820" y="2174974"/>
                    </a:moveTo>
                    <a:lnTo>
                      <a:pt x="2187735" y="2175004"/>
                    </a:lnTo>
                    <a:lnTo>
                      <a:pt x="2187105" y="2179320"/>
                    </a:lnTo>
                    <a:cubicBezTo>
                      <a:pt x="2179485" y="2186940"/>
                      <a:pt x="2176627" y="2191702"/>
                      <a:pt x="2171865" y="2196465"/>
                    </a:cubicBezTo>
                    <a:cubicBezTo>
                      <a:pt x="2168055" y="2201227"/>
                      <a:pt x="2163292" y="2206942"/>
                      <a:pt x="2153767" y="2216467"/>
                    </a:cubicBezTo>
                    <a:lnTo>
                      <a:pt x="2154858" y="2216216"/>
                    </a:lnTo>
                    <a:lnTo>
                      <a:pt x="2171865" y="2197417"/>
                    </a:lnTo>
                    <a:cubicBezTo>
                      <a:pt x="2175675" y="2192655"/>
                      <a:pt x="2179485" y="2187892"/>
                      <a:pt x="2187105" y="2180272"/>
                    </a:cubicBezTo>
                    <a:cubicBezTo>
                      <a:pt x="2188296" y="2177177"/>
                      <a:pt x="2188475" y="2175510"/>
                      <a:pt x="2187820" y="2174974"/>
                    </a:cubicBezTo>
                    <a:close/>
                    <a:moveTo>
                      <a:pt x="475386" y="2153525"/>
                    </a:moveTo>
                    <a:lnTo>
                      <a:pt x="477272" y="2155822"/>
                    </a:lnTo>
                    <a:lnTo>
                      <a:pt x="477367" y="2155507"/>
                    </a:lnTo>
                    <a:close/>
                    <a:moveTo>
                      <a:pt x="334493" y="2131694"/>
                    </a:moveTo>
                    <a:cubicBezTo>
                      <a:pt x="337350" y="2128837"/>
                      <a:pt x="346875" y="2133599"/>
                      <a:pt x="359258" y="2147887"/>
                    </a:cubicBezTo>
                    <a:lnTo>
                      <a:pt x="360474" y="2149319"/>
                    </a:lnTo>
                    <a:lnTo>
                      <a:pt x="371759" y="2151816"/>
                    </a:lnTo>
                    <a:cubicBezTo>
                      <a:pt x="377593" y="2155745"/>
                      <a:pt x="385451" y="2163127"/>
                      <a:pt x="397357" y="2175509"/>
                    </a:cubicBezTo>
                    <a:cubicBezTo>
                      <a:pt x="409740" y="2185987"/>
                      <a:pt x="423075" y="2195512"/>
                      <a:pt x="432600" y="2204084"/>
                    </a:cubicBezTo>
                    <a:cubicBezTo>
                      <a:pt x="442125" y="2212657"/>
                      <a:pt x="447840" y="2220277"/>
                      <a:pt x="447840" y="2225039"/>
                    </a:cubicBezTo>
                    <a:cubicBezTo>
                      <a:pt x="450697" y="2228849"/>
                      <a:pt x="452602" y="2231707"/>
                      <a:pt x="456412" y="2235517"/>
                    </a:cubicBezTo>
                    <a:cubicBezTo>
                      <a:pt x="468795" y="2245994"/>
                      <a:pt x="479272" y="2255519"/>
                      <a:pt x="492607" y="2265997"/>
                    </a:cubicBezTo>
                    <a:cubicBezTo>
                      <a:pt x="489750" y="2269807"/>
                      <a:pt x="484987" y="2271712"/>
                      <a:pt x="482130" y="2274569"/>
                    </a:cubicBezTo>
                    <a:lnTo>
                      <a:pt x="448422" y="2237115"/>
                    </a:lnTo>
                    <a:lnTo>
                      <a:pt x="446888" y="2237422"/>
                    </a:lnTo>
                    <a:lnTo>
                      <a:pt x="478787" y="2272865"/>
                    </a:lnTo>
                    <a:lnTo>
                      <a:pt x="482130" y="2274569"/>
                    </a:lnTo>
                    <a:cubicBezTo>
                      <a:pt x="484988" y="2271712"/>
                      <a:pt x="488798" y="2268854"/>
                      <a:pt x="492608" y="2265997"/>
                    </a:cubicBezTo>
                    <a:cubicBezTo>
                      <a:pt x="521183" y="2290762"/>
                      <a:pt x="551663" y="2315527"/>
                      <a:pt x="583095" y="2337434"/>
                    </a:cubicBezTo>
                    <a:cubicBezTo>
                      <a:pt x="577380" y="2339339"/>
                      <a:pt x="572618" y="2341244"/>
                      <a:pt x="564998" y="2343149"/>
                    </a:cubicBezTo>
                    <a:cubicBezTo>
                      <a:pt x="567855" y="2345054"/>
                      <a:pt x="568808" y="2346007"/>
                      <a:pt x="571665" y="2347912"/>
                    </a:cubicBezTo>
                    <a:cubicBezTo>
                      <a:pt x="562140" y="2347912"/>
                      <a:pt x="554520" y="2348864"/>
                      <a:pt x="544995" y="2348864"/>
                    </a:cubicBezTo>
                    <a:cubicBezTo>
                      <a:pt x="539280" y="2345054"/>
                      <a:pt x="533565" y="2341244"/>
                      <a:pt x="527850" y="2337434"/>
                    </a:cubicBezTo>
                    <a:cubicBezTo>
                      <a:pt x="522135" y="2333624"/>
                      <a:pt x="517373" y="2328862"/>
                      <a:pt x="511658" y="2325052"/>
                    </a:cubicBezTo>
                    <a:cubicBezTo>
                      <a:pt x="498323" y="2313622"/>
                      <a:pt x="484035" y="2303144"/>
                      <a:pt x="471653" y="2291714"/>
                    </a:cubicBezTo>
                    <a:cubicBezTo>
                      <a:pt x="459270" y="2280284"/>
                      <a:pt x="446888" y="2268854"/>
                      <a:pt x="434505" y="2258377"/>
                    </a:cubicBezTo>
                    <a:cubicBezTo>
                      <a:pt x="422123" y="2246947"/>
                      <a:pt x="411645" y="2235517"/>
                      <a:pt x="400215" y="2225039"/>
                    </a:cubicBezTo>
                    <a:cubicBezTo>
                      <a:pt x="394500" y="2219324"/>
                      <a:pt x="388785" y="2213609"/>
                      <a:pt x="384023" y="2208847"/>
                    </a:cubicBezTo>
                    <a:cubicBezTo>
                      <a:pt x="379260" y="2203132"/>
                      <a:pt x="373545" y="2197417"/>
                      <a:pt x="368783" y="2191702"/>
                    </a:cubicBezTo>
                    <a:cubicBezTo>
                      <a:pt x="369735" y="2189797"/>
                      <a:pt x="379260" y="2195512"/>
                      <a:pt x="374498" y="2184082"/>
                    </a:cubicBezTo>
                    <a:cubicBezTo>
                      <a:pt x="381165" y="2189797"/>
                      <a:pt x="387833" y="2195512"/>
                      <a:pt x="393548" y="2201227"/>
                    </a:cubicBezTo>
                    <a:cubicBezTo>
                      <a:pt x="401168" y="2206942"/>
                      <a:pt x="407835" y="2212657"/>
                      <a:pt x="414503" y="2217419"/>
                    </a:cubicBezTo>
                    <a:cubicBezTo>
                      <a:pt x="423075" y="2226944"/>
                      <a:pt x="431648" y="2235517"/>
                      <a:pt x="440220" y="2245042"/>
                    </a:cubicBezTo>
                    <a:lnTo>
                      <a:pt x="442406" y="2246917"/>
                    </a:lnTo>
                    <a:lnTo>
                      <a:pt x="414503" y="2217419"/>
                    </a:lnTo>
                    <a:cubicBezTo>
                      <a:pt x="407835" y="2211704"/>
                      <a:pt x="401168" y="2206942"/>
                      <a:pt x="394500" y="2201227"/>
                    </a:cubicBezTo>
                    <a:cubicBezTo>
                      <a:pt x="387833" y="2195512"/>
                      <a:pt x="382118" y="2189797"/>
                      <a:pt x="375450" y="2184082"/>
                    </a:cubicBezTo>
                    <a:cubicBezTo>
                      <a:pt x="368783" y="2175509"/>
                      <a:pt x="361163" y="2166937"/>
                      <a:pt x="354495" y="2158364"/>
                    </a:cubicBezTo>
                    <a:cubicBezTo>
                      <a:pt x="347828" y="2149792"/>
                      <a:pt x="341160" y="2140267"/>
                      <a:pt x="334493" y="2131694"/>
                    </a:cubicBezTo>
                    <a:close/>
                    <a:moveTo>
                      <a:pt x="2432850" y="1980247"/>
                    </a:moveTo>
                    <a:lnTo>
                      <a:pt x="2432367" y="1980454"/>
                    </a:lnTo>
                    <a:lnTo>
                      <a:pt x="2421964" y="2005422"/>
                    </a:lnTo>
                    <a:close/>
                    <a:moveTo>
                      <a:pt x="2422850" y="1860918"/>
                    </a:moveTo>
                    <a:lnTo>
                      <a:pt x="2397608" y="1897379"/>
                    </a:lnTo>
                    <a:cubicBezTo>
                      <a:pt x="2392845" y="1904999"/>
                      <a:pt x="2389035" y="1912619"/>
                      <a:pt x="2385225" y="1920239"/>
                    </a:cubicBezTo>
                    <a:cubicBezTo>
                      <a:pt x="2380463" y="1927859"/>
                      <a:pt x="2376653" y="1934527"/>
                      <a:pt x="2372843" y="1941194"/>
                    </a:cubicBezTo>
                    <a:cubicBezTo>
                      <a:pt x="2363318" y="1954529"/>
                      <a:pt x="2353793" y="1967864"/>
                      <a:pt x="2343315" y="1980247"/>
                    </a:cubicBezTo>
                    <a:cubicBezTo>
                      <a:pt x="2334743" y="1993582"/>
                      <a:pt x="2327123" y="2005964"/>
                      <a:pt x="2317598" y="2019299"/>
                    </a:cubicBezTo>
                    <a:cubicBezTo>
                      <a:pt x="2309978" y="2029777"/>
                      <a:pt x="2302358" y="2040254"/>
                      <a:pt x="2294738" y="2050732"/>
                    </a:cubicBezTo>
                    <a:lnTo>
                      <a:pt x="2292832" y="2051897"/>
                    </a:lnTo>
                    <a:lnTo>
                      <a:pt x="2291272" y="2054208"/>
                    </a:lnTo>
                    <a:lnTo>
                      <a:pt x="2293785" y="2052637"/>
                    </a:lnTo>
                    <a:cubicBezTo>
                      <a:pt x="2301405" y="2042160"/>
                      <a:pt x="2309025" y="2031682"/>
                      <a:pt x="2316645" y="2021205"/>
                    </a:cubicBezTo>
                    <a:cubicBezTo>
                      <a:pt x="2325218" y="2007870"/>
                      <a:pt x="2333790" y="1995487"/>
                      <a:pt x="2342363" y="1982152"/>
                    </a:cubicBezTo>
                    <a:cubicBezTo>
                      <a:pt x="2352840" y="1969770"/>
                      <a:pt x="2362365" y="1956435"/>
                      <a:pt x="2371890" y="1943100"/>
                    </a:cubicBezTo>
                    <a:cubicBezTo>
                      <a:pt x="2375700" y="1936432"/>
                      <a:pt x="2380463" y="1929765"/>
                      <a:pt x="2384273" y="1922145"/>
                    </a:cubicBezTo>
                    <a:cubicBezTo>
                      <a:pt x="2388083" y="1914525"/>
                      <a:pt x="2392845" y="1906905"/>
                      <a:pt x="2396655" y="1899285"/>
                    </a:cubicBezTo>
                    <a:cubicBezTo>
                      <a:pt x="2405228" y="1884045"/>
                      <a:pt x="2414753" y="1870710"/>
                      <a:pt x="2422373" y="1862137"/>
                    </a:cubicBezTo>
                    <a:close/>
                    <a:moveTo>
                      <a:pt x="2521433" y="1847850"/>
                    </a:moveTo>
                    <a:cubicBezTo>
                      <a:pt x="2518575" y="1860232"/>
                      <a:pt x="2514765" y="1871662"/>
                      <a:pt x="2509050" y="1884997"/>
                    </a:cubicBezTo>
                    <a:cubicBezTo>
                      <a:pt x="2503335" y="1897380"/>
                      <a:pt x="2496668" y="1910715"/>
                      <a:pt x="2487143" y="1925002"/>
                    </a:cubicBezTo>
                    <a:cubicBezTo>
                      <a:pt x="2479523" y="1940242"/>
                      <a:pt x="2471903" y="1954530"/>
                      <a:pt x="2465235" y="1965960"/>
                    </a:cubicBezTo>
                    <a:cubicBezTo>
                      <a:pt x="2457615" y="1977390"/>
                      <a:pt x="2450948" y="1985962"/>
                      <a:pt x="2445233" y="1991677"/>
                    </a:cubicBezTo>
                    <a:lnTo>
                      <a:pt x="2458568" y="1965007"/>
                    </a:lnTo>
                    <a:cubicBezTo>
                      <a:pt x="2461425" y="1956435"/>
                      <a:pt x="2466188" y="1947862"/>
                      <a:pt x="2469998" y="1938337"/>
                    </a:cubicBezTo>
                    <a:cubicBezTo>
                      <a:pt x="2473808" y="1932622"/>
                      <a:pt x="2475713" y="1928812"/>
                      <a:pt x="2478570" y="1924050"/>
                    </a:cubicBezTo>
                    <a:cubicBezTo>
                      <a:pt x="2482380" y="1917382"/>
                      <a:pt x="2486190" y="1911667"/>
                      <a:pt x="2490000" y="1905000"/>
                    </a:cubicBezTo>
                    <a:cubicBezTo>
                      <a:pt x="2493810" y="1898332"/>
                      <a:pt x="2496668" y="1892617"/>
                      <a:pt x="2500478" y="1885950"/>
                    </a:cubicBezTo>
                    <a:cubicBezTo>
                      <a:pt x="2507145" y="1873567"/>
                      <a:pt x="2514765" y="1861185"/>
                      <a:pt x="2521433" y="1847850"/>
                    </a:cubicBezTo>
                    <a:close/>
                    <a:moveTo>
                      <a:pt x="2459780" y="1766202"/>
                    </a:moveTo>
                    <a:lnTo>
                      <a:pt x="2436660" y="1806892"/>
                    </a:lnTo>
                    <a:lnTo>
                      <a:pt x="2436235" y="1807870"/>
                    </a:lnTo>
                    <a:lnTo>
                      <a:pt x="2459520" y="1766887"/>
                    </a:lnTo>
                    <a:close/>
                    <a:moveTo>
                      <a:pt x="2472460" y="1674043"/>
                    </a:moveTo>
                    <a:lnTo>
                      <a:pt x="2444672" y="1749965"/>
                    </a:lnTo>
                    <a:cubicBezTo>
                      <a:pt x="2427321" y="1790989"/>
                      <a:pt x="2407787" y="1830865"/>
                      <a:pt x="2386218" y="1869449"/>
                    </a:cubicBezTo>
                    <a:lnTo>
                      <a:pt x="2377660" y="1882980"/>
                    </a:lnTo>
                    <a:lnTo>
                      <a:pt x="2377605" y="1883092"/>
                    </a:lnTo>
                    <a:cubicBezTo>
                      <a:pt x="2373795" y="1892617"/>
                      <a:pt x="2366175" y="1905000"/>
                      <a:pt x="2357602" y="1917382"/>
                    </a:cubicBezTo>
                    <a:cubicBezTo>
                      <a:pt x="2349030" y="1929765"/>
                      <a:pt x="2341410" y="1943100"/>
                      <a:pt x="2337600" y="1954530"/>
                    </a:cubicBezTo>
                    <a:cubicBezTo>
                      <a:pt x="2330932" y="1963102"/>
                      <a:pt x="2322360" y="1972627"/>
                      <a:pt x="2314740" y="1983105"/>
                    </a:cubicBezTo>
                    <a:cubicBezTo>
                      <a:pt x="2307120" y="1993582"/>
                      <a:pt x="2300452" y="2005012"/>
                      <a:pt x="2295690" y="2015490"/>
                    </a:cubicBezTo>
                    <a:cubicBezTo>
                      <a:pt x="2268067" y="2053590"/>
                      <a:pt x="2223300" y="2102167"/>
                      <a:pt x="2183295" y="2142172"/>
                    </a:cubicBezTo>
                    <a:cubicBezTo>
                      <a:pt x="2170912" y="2152650"/>
                      <a:pt x="2158530" y="2163127"/>
                      <a:pt x="2146147" y="2173605"/>
                    </a:cubicBezTo>
                    <a:lnTo>
                      <a:pt x="2142583" y="2176315"/>
                    </a:lnTo>
                    <a:lnTo>
                      <a:pt x="2141046" y="2177871"/>
                    </a:lnTo>
                    <a:lnTo>
                      <a:pt x="2125512" y="2190534"/>
                    </a:lnTo>
                    <a:lnTo>
                      <a:pt x="2112810" y="2205037"/>
                    </a:lnTo>
                    <a:cubicBezTo>
                      <a:pt x="2097570" y="2217420"/>
                      <a:pt x="2082330" y="2228850"/>
                      <a:pt x="2066137" y="2240280"/>
                    </a:cubicBezTo>
                    <a:lnTo>
                      <a:pt x="2058824" y="2244900"/>
                    </a:lnTo>
                    <a:lnTo>
                      <a:pt x="2038960" y="2261093"/>
                    </a:lnTo>
                    <a:lnTo>
                      <a:pt x="2036092" y="2262956"/>
                    </a:lnTo>
                    <a:lnTo>
                      <a:pt x="2031847" y="2266950"/>
                    </a:lnTo>
                    <a:cubicBezTo>
                      <a:pt x="2019465" y="2275522"/>
                      <a:pt x="2007082" y="2284095"/>
                      <a:pt x="1994700" y="2291715"/>
                    </a:cubicBezTo>
                    <a:cubicBezTo>
                      <a:pt x="1982317" y="2299335"/>
                      <a:pt x="1969935" y="2306955"/>
                      <a:pt x="1957552" y="2314575"/>
                    </a:cubicBezTo>
                    <a:lnTo>
                      <a:pt x="1953300" y="2316730"/>
                    </a:lnTo>
                    <a:lnTo>
                      <a:pt x="1928148" y="2333067"/>
                    </a:lnTo>
                    <a:lnTo>
                      <a:pt x="1920351" y="2337000"/>
                    </a:lnTo>
                    <a:lnTo>
                      <a:pt x="1912785" y="2342197"/>
                    </a:lnTo>
                    <a:cubicBezTo>
                      <a:pt x="1905165" y="2346960"/>
                      <a:pt x="1896592" y="2351722"/>
                      <a:pt x="1887067" y="2356485"/>
                    </a:cubicBezTo>
                    <a:lnTo>
                      <a:pt x="1863038" y="2365909"/>
                    </a:lnTo>
                    <a:lnTo>
                      <a:pt x="1809483" y="2392922"/>
                    </a:lnTo>
                    <a:cubicBezTo>
                      <a:pt x="1768715" y="2410756"/>
                      <a:pt x="1726785" y="2426426"/>
                      <a:pt x="1683836" y="2439784"/>
                    </a:cubicBezTo>
                    <a:lnTo>
                      <a:pt x="1596280" y="2462297"/>
                    </a:lnTo>
                    <a:lnTo>
                      <a:pt x="1667040" y="2448877"/>
                    </a:lnTo>
                    <a:cubicBezTo>
                      <a:pt x="1671802" y="2447924"/>
                      <a:pt x="1675612" y="2446972"/>
                      <a:pt x="1680375" y="2446019"/>
                    </a:cubicBezTo>
                    <a:cubicBezTo>
                      <a:pt x="1690852" y="2437447"/>
                      <a:pt x="1711807" y="2432684"/>
                      <a:pt x="1723237" y="2430779"/>
                    </a:cubicBezTo>
                    <a:cubicBezTo>
                      <a:pt x="1732762" y="2427922"/>
                      <a:pt x="1742287" y="2425064"/>
                      <a:pt x="1749907" y="2422207"/>
                    </a:cubicBezTo>
                    <a:cubicBezTo>
                      <a:pt x="1761337" y="2411729"/>
                      <a:pt x="1783245" y="2406014"/>
                      <a:pt x="1792770" y="2400299"/>
                    </a:cubicBezTo>
                    <a:cubicBezTo>
                      <a:pt x="1808962" y="2394584"/>
                      <a:pt x="1825155" y="2388869"/>
                      <a:pt x="1841347" y="2383154"/>
                    </a:cubicBezTo>
                    <a:lnTo>
                      <a:pt x="1872470" y="2370949"/>
                    </a:lnTo>
                    <a:lnTo>
                      <a:pt x="1886115" y="2363152"/>
                    </a:lnTo>
                    <a:lnTo>
                      <a:pt x="1898496" y="2359343"/>
                    </a:lnTo>
                    <a:lnTo>
                      <a:pt x="1915642" y="2349817"/>
                    </a:lnTo>
                    <a:lnTo>
                      <a:pt x="1920147" y="2346686"/>
                    </a:lnTo>
                    <a:lnTo>
                      <a:pt x="1931835" y="2335530"/>
                    </a:lnTo>
                    <a:cubicBezTo>
                      <a:pt x="1939455" y="2330767"/>
                      <a:pt x="1948980" y="2325052"/>
                      <a:pt x="1957552" y="2320290"/>
                    </a:cubicBezTo>
                    <a:lnTo>
                      <a:pt x="1986810" y="2305948"/>
                    </a:lnTo>
                    <a:lnTo>
                      <a:pt x="1997557" y="2299334"/>
                    </a:lnTo>
                    <a:cubicBezTo>
                      <a:pt x="2009940" y="2291714"/>
                      <a:pt x="2022322" y="2283142"/>
                      <a:pt x="2034705" y="2274569"/>
                    </a:cubicBezTo>
                    <a:cubicBezTo>
                      <a:pt x="2037562" y="2268854"/>
                      <a:pt x="2044230" y="2264092"/>
                      <a:pt x="2050897" y="2259329"/>
                    </a:cubicBezTo>
                    <a:cubicBezTo>
                      <a:pt x="2057565" y="2254567"/>
                      <a:pt x="2064232" y="2249804"/>
                      <a:pt x="2068995" y="2247899"/>
                    </a:cubicBezTo>
                    <a:cubicBezTo>
                      <a:pt x="2084235" y="2236469"/>
                      <a:pt x="2100427" y="2225039"/>
                      <a:pt x="2115667" y="2212657"/>
                    </a:cubicBezTo>
                    <a:cubicBezTo>
                      <a:pt x="2121382" y="2199322"/>
                      <a:pt x="2139480" y="2187892"/>
                      <a:pt x="2149005" y="2181224"/>
                    </a:cubicBezTo>
                    <a:cubicBezTo>
                      <a:pt x="2161387" y="2170747"/>
                      <a:pt x="2173770" y="2160269"/>
                      <a:pt x="2186152" y="2149792"/>
                    </a:cubicBezTo>
                    <a:cubicBezTo>
                      <a:pt x="2226157" y="2109787"/>
                      <a:pt x="2270925" y="2061209"/>
                      <a:pt x="2298547" y="2023109"/>
                    </a:cubicBezTo>
                    <a:lnTo>
                      <a:pt x="2314015" y="1996814"/>
                    </a:lnTo>
                    <a:lnTo>
                      <a:pt x="2314740" y="1994534"/>
                    </a:lnTo>
                    <a:cubicBezTo>
                      <a:pt x="2322360" y="1983104"/>
                      <a:pt x="2331885" y="1969769"/>
                      <a:pt x="2339505" y="1956434"/>
                    </a:cubicBezTo>
                    <a:cubicBezTo>
                      <a:pt x="2342363" y="1952624"/>
                      <a:pt x="2344268" y="1948814"/>
                      <a:pt x="2347125" y="1945004"/>
                    </a:cubicBezTo>
                    <a:lnTo>
                      <a:pt x="2357257" y="1930951"/>
                    </a:lnTo>
                    <a:lnTo>
                      <a:pt x="2360460" y="1925002"/>
                    </a:lnTo>
                    <a:cubicBezTo>
                      <a:pt x="2369032" y="1912619"/>
                      <a:pt x="2375700" y="1900237"/>
                      <a:pt x="2380462" y="1890712"/>
                    </a:cubicBezTo>
                    <a:cubicBezTo>
                      <a:pt x="2395702" y="1864042"/>
                      <a:pt x="2407132" y="1837372"/>
                      <a:pt x="2419515" y="1809749"/>
                    </a:cubicBezTo>
                    <a:cubicBezTo>
                      <a:pt x="2430945" y="1782127"/>
                      <a:pt x="2443327" y="1754504"/>
                      <a:pt x="2457615" y="1723072"/>
                    </a:cubicBezTo>
                    <a:cubicBezTo>
                      <a:pt x="2459044" y="1714500"/>
                      <a:pt x="2464759" y="1699974"/>
                      <a:pt x="2468807" y="1687829"/>
                    </a:cubicBezTo>
                    <a:close/>
                    <a:moveTo>
                      <a:pt x="2576677" y="1589722"/>
                    </a:moveTo>
                    <a:lnTo>
                      <a:pt x="2573820" y="1591627"/>
                    </a:lnTo>
                    <a:lnTo>
                      <a:pt x="2573820" y="1591627"/>
                    </a:lnTo>
                    <a:close/>
                    <a:moveTo>
                      <a:pt x="2585674" y="1533271"/>
                    </a:moveTo>
                    <a:lnTo>
                      <a:pt x="2585332" y="1534956"/>
                    </a:lnTo>
                    <a:lnTo>
                      <a:pt x="2588107" y="1538287"/>
                    </a:lnTo>
                    <a:cubicBezTo>
                      <a:pt x="2590965" y="1541145"/>
                      <a:pt x="2593822" y="1544955"/>
                      <a:pt x="2596680" y="1547812"/>
                    </a:cubicBezTo>
                    <a:cubicBezTo>
                      <a:pt x="2598585" y="1545907"/>
                      <a:pt x="2600490" y="1544002"/>
                      <a:pt x="2602395" y="1544002"/>
                    </a:cubicBezTo>
                    <a:lnTo>
                      <a:pt x="2602539" y="1543271"/>
                    </a:lnTo>
                    <a:lnTo>
                      <a:pt x="2598585" y="1545907"/>
                    </a:lnTo>
                    <a:cubicBezTo>
                      <a:pt x="2594775" y="1544002"/>
                      <a:pt x="2591918" y="1540192"/>
                      <a:pt x="2589060" y="1537334"/>
                    </a:cubicBezTo>
                    <a:close/>
                    <a:moveTo>
                      <a:pt x="2577184" y="1425070"/>
                    </a:moveTo>
                    <a:lnTo>
                      <a:pt x="2576519" y="1425107"/>
                    </a:lnTo>
                    <a:lnTo>
                      <a:pt x="2575314" y="1425174"/>
                    </a:lnTo>
                    <a:lnTo>
                      <a:pt x="2575725" y="1429702"/>
                    </a:lnTo>
                    <a:cubicBezTo>
                      <a:pt x="2575725" y="1438275"/>
                      <a:pt x="2575725" y="1444942"/>
                      <a:pt x="2574773" y="1453515"/>
                    </a:cubicBezTo>
                    <a:cubicBezTo>
                      <a:pt x="2573820" y="1458277"/>
                      <a:pt x="2572868" y="1462087"/>
                      <a:pt x="2570963" y="1467802"/>
                    </a:cubicBezTo>
                    <a:cubicBezTo>
                      <a:pt x="2563343" y="1480185"/>
                      <a:pt x="2555723" y="1492567"/>
                      <a:pt x="2548103" y="1503997"/>
                    </a:cubicBezTo>
                    <a:cubicBezTo>
                      <a:pt x="2546198" y="1515427"/>
                      <a:pt x="2545245" y="1524952"/>
                      <a:pt x="2542388" y="1535430"/>
                    </a:cubicBezTo>
                    <a:lnTo>
                      <a:pt x="2536673" y="1545907"/>
                    </a:lnTo>
                    <a:cubicBezTo>
                      <a:pt x="2533815" y="1561147"/>
                      <a:pt x="2530958" y="1575435"/>
                      <a:pt x="2527148" y="1591627"/>
                    </a:cubicBezTo>
                    <a:cubicBezTo>
                      <a:pt x="2523338" y="1604010"/>
                      <a:pt x="2520480" y="1615440"/>
                      <a:pt x="2516670" y="1627822"/>
                    </a:cubicBezTo>
                    <a:cubicBezTo>
                      <a:pt x="2512860" y="1640205"/>
                      <a:pt x="2510003" y="1651635"/>
                      <a:pt x="2505240" y="1663065"/>
                    </a:cubicBezTo>
                    <a:cubicBezTo>
                      <a:pt x="2503335" y="1672590"/>
                      <a:pt x="2501430" y="1681162"/>
                      <a:pt x="2498573" y="1690687"/>
                    </a:cubicBezTo>
                    <a:cubicBezTo>
                      <a:pt x="2496668" y="1700212"/>
                      <a:pt x="2494763" y="1709737"/>
                      <a:pt x="2490953" y="1719262"/>
                    </a:cubicBezTo>
                    <a:lnTo>
                      <a:pt x="2497030" y="1709810"/>
                    </a:lnTo>
                    <a:lnTo>
                      <a:pt x="2502383" y="1689734"/>
                    </a:lnTo>
                    <a:cubicBezTo>
                      <a:pt x="2503335" y="1679257"/>
                      <a:pt x="2505240" y="1670684"/>
                      <a:pt x="2507145" y="1661159"/>
                    </a:cubicBezTo>
                    <a:cubicBezTo>
                      <a:pt x="2510955" y="1649729"/>
                      <a:pt x="2514765" y="1637347"/>
                      <a:pt x="2518575" y="1625917"/>
                    </a:cubicBezTo>
                    <a:cubicBezTo>
                      <a:pt x="2522385" y="1613534"/>
                      <a:pt x="2525243" y="1602104"/>
                      <a:pt x="2529053" y="1589722"/>
                    </a:cubicBezTo>
                    <a:cubicBezTo>
                      <a:pt x="2532863" y="1574482"/>
                      <a:pt x="2534768" y="1560194"/>
                      <a:pt x="2538578" y="1544002"/>
                    </a:cubicBezTo>
                    <a:lnTo>
                      <a:pt x="2544293" y="1533524"/>
                    </a:lnTo>
                    <a:cubicBezTo>
                      <a:pt x="2547150" y="1523047"/>
                      <a:pt x="2548103" y="1513522"/>
                      <a:pt x="2550008" y="1502092"/>
                    </a:cubicBezTo>
                    <a:cubicBezTo>
                      <a:pt x="2557628" y="1489709"/>
                      <a:pt x="2565248" y="1478279"/>
                      <a:pt x="2572868" y="1465897"/>
                    </a:cubicBezTo>
                    <a:cubicBezTo>
                      <a:pt x="2568105" y="1490662"/>
                      <a:pt x="2563343" y="1514474"/>
                      <a:pt x="2557628" y="1539239"/>
                    </a:cubicBezTo>
                    <a:cubicBezTo>
                      <a:pt x="2555723" y="1562099"/>
                      <a:pt x="2542388" y="1593532"/>
                      <a:pt x="2546198" y="1600199"/>
                    </a:cubicBezTo>
                    <a:cubicBezTo>
                      <a:pt x="2537625" y="1626869"/>
                      <a:pt x="2530005" y="1652587"/>
                      <a:pt x="2520480" y="1678304"/>
                    </a:cubicBezTo>
                    <a:lnTo>
                      <a:pt x="2515393" y="1686218"/>
                    </a:lnTo>
                    <a:lnTo>
                      <a:pt x="2513218" y="1698069"/>
                    </a:lnTo>
                    <a:cubicBezTo>
                      <a:pt x="2512146" y="1704261"/>
                      <a:pt x="2510479" y="1710690"/>
                      <a:pt x="2506193" y="1718310"/>
                    </a:cubicBezTo>
                    <a:cubicBezTo>
                      <a:pt x="2492858" y="1737360"/>
                      <a:pt x="2486190" y="1756410"/>
                      <a:pt x="2479523" y="1776412"/>
                    </a:cubicBezTo>
                    <a:cubicBezTo>
                      <a:pt x="2475713" y="1785937"/>
                      <a:pt x="2471903" y="1796415"/>
                      <a:pt x="2467140" y="1806892"/>
                    </a:cubicBezTo>
                    <a:cubicBezTo>
                      <a:pt x="2465235" y="1812607"/>
                      <a:pt x="2462378" y="1817370"/>
                      <a:pt x="2459520" y="1823085"/>
                    </a:cubicBezTo>
                    <a:cubicBezTo>
                      <a:pt x="2456663" y="1828800"/>
                      <a:pt x="2453805" y="1834515"/>
                      <a:pt x="2449995" y="1840230"/>
                    </a:cubicBezTo>
                    <a:cubicBezTo>
                      <a:pt x="2441423" y="1855470"/>
                      <a:pt x="2432850" y="1871662"/>
                      <a:pt x="2424278" y="1885950"/>
                    </a:cubicBezTo>
                    <a:cubicBezTo>
                      <a:pt x="2417610" y="1903095"/>
                      <a:pt x="2406180" y="1914525"/>
                      <a:pt x="2396655" y="1930717"/>
                    </a:cubicBezTo>
                    <a:cubicBezTo>
                      <a:pt x="2389035" y="1948815"/>
                      <a:pt x="2375700" y="1970722"/>
                      <a:pt x="2361413" y="1990725"/>
                    </a:cubicBezTo>
                    <a:cubicBezTo>
                      <a:pt x="2347125" y="2010727"/>
                      <a:pt x="2332838" y="2031682"/>
                      <a:pt x="2322360" y="2049780"/>
                    </a:cubicBezTo>
                    <a:cubicBezTo>
                      <a:pt x="2313788" y="2061210"/>
                      <a:pt x="2305215" y="2072640"/>
                      <a:pt x="2296643" y="2083117"/>
                    </a:cubicBezTo>
                    <a:cubicBezTo>
                      <a:pt x="2287118" y="2093595"/>
                      <a:pt x="2278545" y="2104072"/>
                      <a:pt x="2269020" y="2115502"/>
                    </a:cubicBezTo>
                    <a:cubicBezTo>
                      <a:pt x="2266163" y="2120265"/>
                      <a:pt x="2262353" y="2124075"/>
                      <a:pt x="2259495" y="2128837"/>
                    </a:cubicBezTo>
                    <a:cubicBezTo>
                      <a:pt x="2255685" y="2133600"/>
                      <a:pt x="2252828" y="2137410"/>
                      <a:pt x="2249018" y="2142172"/>
                    </a:cubicBezTo>
                    <a:cubicBezTo>
                      <a:pt x="2243303" y="2146935"/>
                      <a:pt x="2237588" y="2151697"/>
                      <a:pt x="2232825" y="2155507"/>
                    </a:cubicBezTo>
                    <a:lnTo>
                      <a:pt x="2206342" y="2184829"/>
                    </a:lnTo>
                    <a:lnTo>
                      <a:pt x="2207107" y="2187892"/>
                    </a:lnTo>
                    <a:cubicBezTo>
                      <a:pt x="2195677" y="2200275"/>
                      <a:pt x="2188057" y="2208847"/>
                      <a:pt x="2179485" y="2216467"/>
                    </a:cubicBezTo>
                    <a:cubicBezTo>
                      <a:pt x="2169960" y="2223135"/>
                      <a:pt x="2159482" y="2229802"/>
                      <a:pt x="2149957" y="2237422"/>
                    </a:cubicBezTo>
                    <a:lnTo>
                      <a:pt x="2126145" y="2256472"/>
                    </a:lnTo>
                    <a:lnTo>
                      <a:pt x="2103587" y="2272957"/>
                    </a:lnTo>
                    <a:lnTo>
                      <a:pt x="2107095" y="2272665"/>
                    </a:lnTo>
                    <a:lnTo>
                      <a:pt x="2131860" y="2254567"/>
                    </a:lnTo>
                    <a:lnTo>
                      <a:pt x="2155673" y="2235517"/>
                    </a:lnTo>
                    <a:cubicBezTo>
                      <a:pt x="2165198" y="2228850"/>
                      <a:pt x="2175675" y="2222182"/>
                      <a:pt x="2185200" y="2214562"/>
                    </a:cubicBezTo>
                    <a:cubicBezTo>
                      <a:pt x="2192820" y="2206942"/>
                      <a:pt x="2201393" y="2198370"/>
                      <a:pt x="2212823" y="2185987"/>
                    </a:cubicBezTo>
                    <a:cubicBezTo>
                      <a:pt x="2212823" y="2185035"/>
                      <a:pt x="2212823" y="2184082"/>
                      <a:pt x="2211870" y="2182177"/>
                    </a:cubicBezTo>
                    <a:cubicBezTo>
                      <a:pt x="2221395" y="2172652"/>
                      <a:pt x="2229968" y="2163127"/>
                      <a:pt x="2238540" y="2152650"/>
                    </a:cubicBezTo>
                    <a:cubicBezTo>
                      <a:pt x="2243303" y="2148840"/>
                      <a:pt x="2249018" y="2144077"/>
                      <a:pt x="2254733" y="2139315"/>
                    </a:cubicBezTo>
                    <a:cubicBezTo>
                      <a:pt x="2257590" y="2135505"/>
                      <a:pt x="2261400" y="2130742"/>
                      <a:pt x="2265210" y="2125980"/>
                    </a:cubicBezTo>
                    <a:cubicBezTo>
                      <a:pt x="2268068" y="2121217"/>
                      <a:pt x="2271878" y="2116455"/>
                      <a:pt x="2274735" y="2112645"/>
                    </a:cubicBezTo>
                    <a:cubicBezTo>
                      <a:pt x="2284260" y="2102167"/>
                      <a:pt x="2292833" y="2090737"/>
                      <a:pt x="2302358" y="2080260"/>
                    </a:cubicBezTo>
                    <a:cubicBezTo>
                      <a:pt x="2310930" y="2069782"/>
                      <a:pt x="2319503" y="2058352"/>
                      <a:pt x="2328075" y="2046922"/>
                    </a:cubicBezTo>
                    <a:cubicBezTo>
                      <a:pt x="2338553" y="2028825"/>
                      <a:pt x="2352840" y="2007870"/>
                      <a:pt x="2367128" y="1987867"/>
                    </a:cubicBezTo>
                    <a:cubicBezTo>
                      <a:pt x="2381415" y="1966912"/>
                      <a:pt x="2394750" y="1945957"/>
                      <a:pt x="2402370" y="1927860"/>
                    </a:cubicBezTo>
                    <a:cubicBezTo>
                      <a:pt x="2411895" y="1911667"/>
                      <a:pt x="2423325" y="1900237"/>
                      <a:pt x="2429993" y="1883092"/>
                    </a:cubicBezTo>
                    <a:cubicBezTo>
                      <a:pt x="2438565" y="1868805"/>
                      <a:pt x="2447138" y="1851660"/>
                      <a:pt x="2455710" y="1837372"/>
                    </a:cubicBezTo>
                    <a:cubicBezTo>
                      <a:pt x="2459520" y="1831657"/>
                      <a:pt x="2462378" y="1825942"/>
                      <a:pt x="2465235" y="1820227"/>
                    </a:cubicBezTo>
                    <a:cubicBezTo>
                      <a:pt x="2468093" y="1814512"/>
                      <a:pt x="2469998" y="1808797"/>
                      <a:pt x="2472855" y="1804035"/>
                    </a:cubicBezTo>
                    <a:cubicBezTo>
                      <a:pt x="2477618" y="1793557"/>
                      <a:pt x="2481428" y="1783080"/>
                      <a:pt x="2485238" y="1773555"/>
                    </a:cubicBezTo>
                    <a:cubicBezTo>
                      <a:pt x="2492858" y="1753552"/>
                      <a:pt x="2499525" y="1734502"/>
                      <a:pt x="2511908" y="1715452"/>
                    </a:cubicBezTo>
                    <a:cubicBezTo>
                      <a:pt x="2520480" y="1700212"/>
                      <a:pt x="2518575" y="1688782"/>
                      <a:pt x="2522385" y="1676400"/>
                    </a:cubicBezTo>
                    <a:cubicBezTo>
                      <a:pt x="2532863" y="1650682"/>
                      <a:pt x="2539530" y="1624965"/>
                      <a:pt x="2548103" y="1598295"/>
                    </a:cubicBezTo>
                    <a:cubicBezTo>
                      <a:pt x="2544293" y="1590675"/>
                      <a:pt x="2557628" y="1560195"/>
                      <a:pt x="2559533" y="1537335"/>
                    </a:cubicBezTo>
                    <a:cubicBezTo>
                      <a:pt x="2565248" y="1513522"/>
                      <a:pt x="2570010" y="1488757"/>
                      <a:pt x="2574773" y="1463992"/>
                    </a:cubicBezTo>
                    <a:lnTo>
                      <a:pt x="2578209" y="1451109"/>
                    </a:lnTo>
                    <a:lnTo>
                      <a:pt x="2575725" y="1450657"/>
                    </a:lnTo>
                    <a:cubicBezTo>
                      <a:pt x="2576677" y="1443037"/>
                      <a:pt x="2576677" y="1436370"/>
                      <a:pt x="2576677" y="1426845"/>
                    </a:cubicBezTo>
                    <a:close/>
                    <a:moveTo>
                      <a:pt x="2597632" y="1404937"/>
                    </a:moveTo>
                    <a:lnTo>
                      <a:pt x="2586541" y="1451152"/>
                    </a:lnTo>
                    <a:lnTo>
                      <a:pt x="2586542" y="1451152"/>
                    </a:lnTo>
                    <a:lnTo>
                      <a:pt x="2597633" y="1404938"/>
                    </a:lnTo>
                    <a:close/>
                    <a:moveTo>
                      <a:pt x="2606205" y="1395412"/>
                    </a:moveTo>
                    <a:cubicBezTo>
                      <a:pt x="2604300" y="1399222"/>
                      <a:pt x="2602395" y="1402080"/>
                      <a:pt x="2600490" y="1407795"/>
                    </a:cubicBezTo>
                    <a:lnTo>
                      <a:pt x="2599181" y="1433750"/>
                    </a:lnTo>
                    <a:cubicBezTo>
                      <a:pt x="2599062" y="1441132"/>
                      <a:pt x="2599062" y="1448276"/>
                      <a:pt x="2598585" y="1458277"/>
                    </a:cubicBezTo>
                    <a:lnTo>
                      <a:pt x="2589060" y="1487586"/>
                    </a:lnTo>
                    <a:lnTo>
                      <a:pt x="2589060" y="1490934"/>
                    </a:lnTo>
                    <a:lnTo>
                      <a:pt x="2600490" y="1458277"/>
                    </a:lnTo>
                    <a:cubicBezTo>
                      <a:pt x="2601443" y="1438274"/>
                      <a:pt x="2600490" y="1429702"/>
                      <a:pt x="2602395" y="1407794"/>
                    </a:cubicBezTo>
                    <a:lnTo>
                      <a:pt x="2606836" y="1398173"/>
                    </a:lnTo>
                    <a:close/>
                    <a:moveTo>
                      <a:pt x="2565247" y="1354454"/>
                    </a:moveTo>
                    <a:lnTo>
                      <a:pt x="2559006" y="1369207"/>
                    </a:lnTo>
                    <a:lnTo>
                      <a:pt x="2556675" y="1390650"/>
                    </a:lnTo>
                    <a:lnTo>
                      <a:pt x="2553670" y="1380633"/>
                    </a:lnTo>
                    <a:lnTo>
                      <a:pt x="2552571" y="1382047"/>
                    </a:lnTo>
                    <a:lnTo>
                      <a:pt x="2555723" y="1392555"/>
                    </a:lnTo>
                    <a:cubicBezTo>
                      <a:pt x="2554770" y="1397317"/>
                      <a:pt x="2554770" y="1402080"/>
                      <a:pt x="2553818" y="1407795"/>
                    </a:cubicBezTo>
                    <a:cubicBezTo>
                      <a:pt x="2555723" y="1410652"/>
                      <a:pt x="2556675" y="1415415"/>
                      <a:pt x="2557628" y="1420177"/>
                    </a:cubicBezTo>
                    <a:lnTo>
                      <a:pt x="2560581" y="1420013"/>
                    </a:lnTo>
                    <a:lnTo>
                      <a:pt x="2558580" y="1413509"/>
                    </a:lnTo>
                    <a:cubicBezTo>
                      <a:pt x="2559532" y="1407794"/>
                      <a:pt x="2559532" y="1403032"/>
                      <a:pt x="2560485" y="1398269"/>
                    </a:cubicBezTo>
                    <a:cubicBezTo>
                      <a:pt x="2562390" y="1384934"/>
                      <a:pt x="2563342" y="1369694"/>
                      <a:pt x="2565247" y="1354454"/>
                    </a:cubicBezTo>
                    <a:close/>
                    <a:moveTo>
                      <a:pt x="2645258" y="1328737"/>
                    </a:moveTo>
                    <a:cubicBezTo>
                      <a:pt x="2646210" y="1329689"/>
                      <a:pt x="2646210" y="1329689"/>
                      <a:pt x="2647163" y="1329689"/>
                    </a:cubicBezTo>
                    <a:cubicBezTo>
                      <a:pt x="2647163" y="1345882"/>
                      <a:pt x="2646210" y="1359217"/>
                      <a:pt x="2646210" y="1369694"/>
                    </a:cubicBezTo>
                    <a:cubicBezTo>
                      <a:pt x="2646210" y="1380172"/>
                      <a:pt x="2647163" y="1388744"/>
                      <a:pt x="2647163" y="1397317"/>
                    </a:cubicBezTo>
                    <a:cubicBezTo>
                      <a:pt x="2648115" y="1413509"/>
                      <a:pt x="2647163" y="1425892"/>
                      <a:pt x="2644305" y="1447799"/>
                    </a:cubicBezTo>
                    <a:cubicBezTo>
                      <a:pt x="2645258" y="1453514"/>
                      <a:pt x="2643353" y="1463039"/>
                      <a:pt x="2641448" y="1476374"/>
                    </a:cubicBezTo>
                    <a:cubicBezTo>
                      <a:pt x="2638590" y="1488757"/>
                      <a:pt x="2635733" y="1503997"/>
                      <a:pt x="2632875" y="1518284"/>
                    </a:cubicBezTo>
                    <a:cubicBezTo>
                      <a:pt x="2631923" y="1529714"/>
                      <a:pt x="2631923" y="1542097"/>
                      <a:pt x="2630018" y="1553527"/>
                    </a:cubicBezTo>
                    <a:cubicBezTo>
                      <a:pt x="2623350" y="1574482"/>
                      <a:pt x="2622398" y="1591627"/>
                      <a:pt x="2615730" y="1618297"/>
                    </a:cubicBezTo>
                    <a:cubicBezTo>
                      <a:pt x="2610968" y="1637347"/>
                      <a:pt x="2607158" y="1656397"/>
                      <a:pt x="2602395" y="1674494"/>
                    </a:cubicBezTo>
                    <a:cubicBezTo>
                      <a:pt x="2590965" y="1685924"/>
                      <a:pt x="2591918" y="1668779"/>
                      <a:pt x="2578583" y="1684972"/>
                    </a:cubicBezTo>
                    <a:cubicBezTo>
                      <a:pt x="2578583" y="1684019"/>
                      <a:pt x="2579535" y="1680209"/>
                      <a:pt x="2580488" y="1679257"/>
                    </a:cubicBezTo>
                    <a:cubicBezTo>
                      <a:pt x="2581440" y="1664017"/>
                      <a:pt x="2577630" y="1661160"/>
                      <a:pt x="2584298" y="1639252"/>
                    </a:cubicBezTo>
                    <a:cubicBezTo>
                      <a:pt x="2589060" y="1625917"/>
                      <a:pt x="2594775" y="1611630"/>
                      <a:pt x="2598585" y="1597342"/>
                    </a:cubicBezTo>
                    <a:lnTo>
                      <a:pt x="2610015" y="1590675"/>
                    </a:lnTo>
                    <a:lnTo>
                      <a:pt x="2610015" y="1590674"/>
                    </a:lnTo>
                    <a:cubicBezTo>
                      <a:pt x="2618588" y="1552574"/>
                      <a:pt x="2615730" y="1544002"/>
                      <a:pt x="2622398" y="1518284"/>
                    </a:cubicBezTo>
                    <a:cubicBezTo>
                      <a:pt x="2624303" y="1506854"/>
                      <a:pt x="2627160" y="1495424"/>
                      <a:pt x="2629065" y="1483994"/>
                    </a:cubicBezTo>
                    <a:cubicBezTo>
                      <a:pt x="2630970" y="1472564"/>
                      <a:pt x="2632875" y="1460182"/>
                      <a:pt x="2634780" y="1448752"/>
                    </a:cubicBezTo>
                    <a:cubicBezTo>
                      <a:pt x="2636685" y="1437322"/>
                      <a:pt x="2637638" y="1425892"/>
                      <a:pt x="2639543" y="1415414"/>
                    </a:cubicBezTo>
                    <a:cubicBezTo>
                      <a:pt x="2640495" y="1404937"/>
                      <a:pt x="2641448" y="1394459"/>
                      <a:pt x="2641448" y="1383982"/>
                    </a:cubicBezTo>
                    <a:cubicBezTo>
                      <a:pt x="2640495" y="1376362"/>
                      <a:pt x="2641448" y="1366837"/>
                      <a:pt x="2642400" y="1357312"/>
                    </a:cubicBezTo>
                    <a:cubicBezTo>
                      <a:pt x="2643353" y="1352549"/>
                      <a:pt x="2643353" y="1347787"/>
                      <a:pt x="2644305" y="1343024"/>
                    </a:cubicBezTo>
                    <a:cubicBezTo>
                      <a:pt x="2644305" y="1338262"/>
                      <a:pt x="2645258" y="1333499"/>
                      <a:pt x="2645258" y="1328737"/>
                    </a:cubicBezTo>
                    <a:close/>
                    <a:moveTo>
                      <a:pt x="134151" y="887095"/>
                    </a:moveTo>
                    <a:lnTo>
                      <a:pt x="134625" y="887332"/>
                    </a:lnTo>
                    <a:lnTo>
                      <a:pt x="134670" y="887199"/>
                    </a:lnTo>
                    <a:close/>
                    <a:moveTo>
                      <a:pt x="191618" y="750570"/>
                    </a:moveTo>
                    <a:cubicBezTo>
                      <a:pt x="176378" y="775335"/>
                      <a:pt x="173520" y="782955"/>
                      <a:pt x="170663" y="789622"/>
                    </a:cubicBezTo>
                    <a:cubicBezTo>
                      <a:pt x="164948" y="795337"/>
                      <a:pt x="160185" y="801052"/>
                      <a:pt x="153518" y="803910"/>
                    </a:cubicBezTo>
                    <a:lnTo>
                      <a:pt x="153477" y="804822"/>
                    </a:lnTo>
                    <a:lnTo>
                      <a:pt x="151819" y="841286"/>
                    </a:lnTo>
                    <a:lnTo>
                      <a:pt x="151867" y="841199"/>
                    </a:lnTo>
                    <a:lnTo>
                      <a:pt x="153518" y="804862"/>
                    </a:lnTo>
                    <a:cubicBezTo>
                      <a:pt x="159233" y="801052"/>
                      <a:pt x="164948" y="795337"/>
                      <a:pt x="170663" y="790574"/>
                    </a:cubicBezTo>
                    <a:cubicBezTo>
                      <a:pt x="173520" y="783907"/>
                      <a:pt x="177330" y="776287"/>
                      <a:pt x="191618" y="751522"/>
                    </a:cubicBezTo>
                    <a:lnTo>
                      <a:pt x="192332" y="751998"/>
                    </a:lnTo>
                    <a:lnTo>
                      <a:pt x="192689" y="751284"/>
                    </a:lnTo>
                    <a:close/>
                    <a:moveTo>
                      <a:pt x="203047" y="667702"/>
                    </a:moveTo>
                    <a:cubicBezTo>
                      <a:pt x="199237" y="670560"/>
                      <a:pt x="194475" y="673417"/>
                      <a:pt x="189712" y="677227"/>
                    </a:cubicBezTo>
                    <a:cubicBezTo>
                      <a:pt x="183045" y="689610"/>
                      <a:pt x="178282" y="700087"/>
                      <a:pt x="169710" y="719137"/>
                    </a:cubicBezTo>
                    <a:lnTo>
                      <a:pt x="174286" y="722798"/>
                    </a:lnTo>
                    <a:lnTo>
                      <a:pt x="174435" y="722155"/>
                    </a:lnTo>
                    <a:lnTo>
                      <a:pt x="170663" y="719137"/>
                    </a:lnTo>
                    <a:cubicBezTo>
                      <a:pt x="179235" y="700087"/>
                      <a:pt x="183998" y="689609"/>
                      <a:pt x="190665" y="677227"/>
                    </a:cubicBezTo>
                    <a:lnTo>
                      <a:pt x="202473" y="668793"/>
                    </a:lnTo>
                    <a:close/>
                    <a:moveTo>
                      <a:pt x="276390" y="613410"/>
                    </a:moveTo>
                    <a:lnTo>
                      <a:pt x="275187" y="614373"/>
                    </a:lnTo>
                    <a:lnTo>
                      <a:pt x="270080" y="634008"/>
                    </a:lnTo>
                    <a:cubicBezTo>
                      <a:pt x="268770" y="638413"/>
                      <a:pt x="267818" y="641033"/>
                      <a:pt x="266865" y="643890"/>
                    </a:cubicBezTo>
                    <a:cubicBezTo>
                      <a:pt x="230670" y="692467"/>
                      <a:pt x="209715" y="757237"/>
                      <a:pt x="179235" y="803910"/>
                    </a:cubicBezTo>
                    <a:cubicBezTo>
                      <a:pt x="175425" y="816292"/>
                      <a:pt x="171615" y="829627"/>
                      <a:pt x="166852" y="842962"/>
                    </a:cubicBezTo>
                    <a:cubicBezTo>
                      <a:pt x="162090" y="856297"/>
                      <a:pt x="159232" y="869632"/>
                      <a:pt x="155422" y="882967"/>
                    </a:cubicBezTo>
                    <a:cubicBezTo>
                      <a:pt x="145897" y="911542"/>
                      <a:pt x="131610" y="942022"/>
                      <a:pt x="130657" y="966787"/>
                    </a:cubicBezTo>
                    <a:cubicBezTo>
                      <a:pt x="124942" y="985837"/>
                      <a:pt x="119227" y="1004887"/>
                      <a:pt x="114465" y="1023937"/>
                    </a:cubicBezTo>
                    <a:cubicBezTo>
                      <a:pt x="111607" y="1038225"/>
                      <a:pt x="109702" y="1052512"/>
                      <a:pt x="106845" y="1066800"/>
                    </a:cubicBezTo>
                    <a:lnTo>
                      <a:pt x="103035" y="1088707"/>
                    </a:lnTo>
                    <a:cubicBezTo>
                      <a:pt x="102082" y="1096327"/>
                      <a:pt x="101130" y="1102995"/>
                      <a:pt x="100177" y="1110615"/>
                    </a:cubicBezTo>
                    <a:cubicBezTo>
                      <a:pt x="97320" y="1130617"/>
                      <a:pt x="93510" y="1149667"/>
                      <a:pt x="91605" y="1169670"/>
                    </a:cubicBezTo>
                    <a:cubicBezTo>
                      <a:pt x="90652" y="1182052"/>
                      <a:pt x="89700" y="1192530"/>
                      <a:pt x="88747" y="1205865"/>
                    </a:cubicBezTo>
                    <a:cubicBezTo>
                      <a:pt x="89700" y="1215390"/>
                      <a:pt x="91605" y="1224915"/>
                      <a:pt x="93510" y="1243965"/>
                    </a:cubicBezTo>
                    <a:lnTo>
                      <a:pt x="95742" y="1223205"/>
                    </a:lnTo>
                    <a:lnTo>
                      <a:pt x="95415" y="1216342"/>
                    </a:lnTo>
                    <a:cubicBezTo>
                      <a:pt x="96367" y="1203007"/>
                      <a:pt x="98272" y="1188719"/>
                      <a:pt x="99225" y="1176337"/>
                    </a:cubicBezTo>
                    <a:cubicBezTo>
                      <a:pt x="101130" y="1156334"/>
                      <a:pt x="104940" y="1137284"/>
                      <a:pt x="107797" y="1117282"/>
                    </a:cubicBezTo>
                    <a:lnTo>
                      <a:pt x="114596" y="1109123"/>
                    </a:lnTo>
                    <a:lnTo>
                      <a:pt x="124469" y="1043051"/>
                    </a:lnTo>
                    <a:lnTo>
                      <a:pt x="123990" y="1031557"/>
                    </a:lnTo>
                    <a:lnTo>
                      <a:pt x="133400" y="1004580"/>
                    </a:lnTo>
                    <a:lnTo>
                      <a:pt x="138999" y="981931"/>
                    </a:lnTo>
                    <a:lnTo>
                      <a:pt x="137325" y="985837"/>
                    </a:lnTo>
                    <a:cubicBezTo>
                      <a:pt x="135420" y="984885"/>
                      <a:pt x="133515" y="983932"/>
                      <a:pt x="131610" y="983932"/>
                    </a:cubicBezTo>
                    <a:cubicBezTo>
                      <a:pt x="126847" y="996315"/>
                      <a:pt x="122085" y="1010602"/>
                      <a:pt x="117322" y="1024890"/>
                    </a:cubicBezTo>
                    <a:cubicBezTo>
                      <a:pt x="117322" y="1031557"/>
                      <a:pt x="117322" y="1039177"/>
                      <a:pt x="118275" y="1047750"/>
                    </a:cubicBezTo>
                    <a:cubicBezTo>
                      <a:pt x="115417" y="1062990"/>
                      <a:pt x="113512" y="1076325"/>
                      <a:pt x="111607" y="1091565"/>
                    </a:cubicBezTo>
                    <a:cubicBezTo>
                      <a:pt x="111607" y="1093470"/>
                      <a:pt x="110655" y="1096327"/>
                      <a:pt x="110655" y="1099185"/>
                    </a:cubicBezTo>
                    <a:cubicBezTo>
                      <a:pt x="106845" y="1102995"/>
                      <a:pt x="104940" y="1106805"/>
                      <a:pt x="101130" y="1110615"/>
                    </a:cubicBezTo>
                    <a:cubicBezTo>
                      <a:pt x="102082" y="1102995"/>
                      <a:pt x="103035" y="1096327"/>
                      <a:pt x="103987" y="1088707"/>
                    </a:cubicBezTo>
                    <a:lnTo>
                      <a:pt x="107797" y="1066800"/>
                    </a:lnTo>
                    <a:cubicBezTo>
                      <a:pt x="110655" y="1052512"/>
                      <a:pt x="112560" y="1038225"/>
                      <a:pt x="115417" y="1023937"/>
                    </a:cubicBezTo>
                    <a:cubicBezTo>
                      <a:pt x="121132" y="1004887"/>
                      <a:pt x="126847" y="985837"/>
                      <a:pt x="131610" y="966787"/>
                    </a:cubicBezTo>
                    <a:cubicBezTo>
                      <a:pt x="132562" y="942022"/>
                      <a:pt x="146850" y="912495"/>
                      <a:pt x="156375" y="882967"/>
                    </a:cubicBezTo>
                    <a:cubicBezTo>
                      <a:pt x="160185" y="869632"/>
                      <a:pt x="163042" y="856297"/>
                      <a:pt x="167805" y="842962"/>
                    </a:cubicBezTo>
                    <a:cubicBezTo>
                      <a:pt x="171615" y="829627"/>
                      <a:pt x="176377" y="817245"/>
                      <a:pt x="180187" y="803910"/>
                    </a:cubicBezTo>
                    <a:cubicBezTo>
                      <a:pt x="210667" y="757237"/>
                      <a:pt x="230670" y="692467"/>
                      <a:pt x="267817" y="643890"/>
                    </a:cubicBezTo>
                    <a:cubicBezTo>
                      <a:pt x="269722" y="637222"/>
                      <a:pt x="271627" y="633412"/>
                      <a:pt x="276390" y="613410"/>
                    </a:cubicBezTo>
                    <a:close/>
                    <a:moveTo>
                      <a:pt x="293536" y="518160"/>
                    </a:moveTo>
                    <a:lnTo>
                      <a:pt x="293535" y="518160"/>
                    </a:lnTo>
                    <a:lnTo>
                      <a:pt x="298297" y="521970"/>
                    </a:lnTo>
                    <a:lnTo>
                      <a:pt x="298297" y="521969"/>
                    </a:lnTo>
                    <a:close/>
                    <a:moveTo>
                      <a:pt x="465169" y="382550"/>
                    </a:moveTo>
                    <a:lnTo>
                      <a:pt x="464986" y="382696"/>
                    </a:lnTo>
                    <a:lnTo>
                      <a:pt x="464430" y="383325"/>
                    </a:lnTo>
                    <a:lnTo>
                      <a:pt x="456651" y="391477"/>
                    </a:lnTo>
                    <a:lnTo>
                      <a:pt x="454684" y="394338"/>
                    </a:lnTo>
                    <a:lnTo>
                      <a:pt x="453399" y="395790"/>
                    </a:lnTo>
                    <a:cubicBezTo>
                      <a:pt x="451546" y="398815"/>
                      <a:pt x="450698" y="401003"/>
                      <a:pt x="447840" y="403860"/>
                    </a:cubicBezTo>
                    <a:cubicBezTo>
                      <a:pt x="428790" y="425767"/>
                      <a:pt x="408788" y="447675"/>
                      <a:pt x="389738" y="472440"/>
                    </a:cubicBezTo>
                    <a:cubicBezTo>
                      <a:pt x="384023" y="479107"/>
                      <a:pt x="378308" y="484822"/>
                      <a:pt x="373545" y="491490"/>
                    </a:cubicBezTo>
                    <a:cubicBezTo>
                      <a:pt x="367830" y="498157"/>
                      <a:pt x="363068" y="504825"/>
                      <a:pt x="357353" y="511492"/>
                    </a:cubicBezTo>
                    <a:lnTo>
                      <a:pt x="285752" y="590631"/>
                    </a:lnTo>
                    <a:lnTo>
                      <a:pt x="358305" y="510540"/>
                    </a:lnTo>
                    <a:cubicBezTo>
                      <a:pt x="364020" y="503872"/>
                      <a:pt x="368782" y="497205"/>
                      <a:pt x="374497" y="490537"/>
                    </a:cubicBezTo>
                    <a:cubicBezTo>
                      <a:pt x="380212" y="483870"/>
                      <a:pt x="385927" y="478155"/>
                      <a:pt x="390690" y="471487"/>
                    </a:cubicBezTo>
                    <a:cubicBezTo>
                      <a:pt x="409740" y="446722"/>
                      <a:pt x="429742" y="425767"/>
                      <a:pt x="448792" y="402907"/>
                    </a:cubicBezTo>
                    <a:lnTo>
                      <a:pt x="454684" y="394338"/>
                    </a:lnTo>
                    <a:lnTo>
                      <a:pt x="464430" y="383325"/>
                    </a:lnTo>
                    <a:close/>
                    <a:moveTo>
                      <a:pt x="489348" y="316869"/>
                    </a:moveTo>
                    <a:cubicBezTo>
                      <a:pt x="487763" y="316669"/>
                      <a:pt x="484470" y="318176"/>
                      <a:pt x="481127" y="319733"/>
                    </a:cubicBezTo>
                    <a:lnTo>
                      <a:pt x="475013" y="322003"/>
                    </a:lnTo>
                    <a:lnTo>
                      <a:pt x="473558" y="323849"/>
                    </a:lnTo>
                    <a:cubicBezTo>
                      <a:pt x="469748" y="326707"/>
                      <a:pt x="465938" y="329564"/>
                      <a:pt x="463080" y="333374"/>
                    </a:cubicBezTo>
                    <a:cubicBezTo>
                      <a:pt x="453555" y="339089"/>
                      <a:pt x="445935" y="343852"/>
                      <a:pt x="436410" y="350519"/>
                    </a:cubicBezTo>
                    <a:lnTo>
                      <a:pt x="418313" y="370522"/>
                    </a:lnTo>
                    <a:lnTo>
                      <a:pt x="401168" y="390524"/>
                    </a:lnTo>
                    <a:cubicBezTo>
                      <a:pt x="397358" y="393382"/>
                      <a:pt x="394500" y="396239"/>
                      <a:pt x="389738" y="401002"/>
                    </a:cubicBezTo>
                    <a:lnTo>
                      <a:pt x="389350" y="400516"/>
                    </a:lnTo>
                    <a:lnTo>
                      <a:pt x="378546" y="413504"/>
                    </a:lnTo>
                    <a:cubicBezTo>
                      <a:pt x="374736" y="418862"/>
                      <a:pt x="369735" y="425768"/>
                      <a:pt x="360210" y="436245"/>
                    </a:cubicBezTo>
                    <a:lnTo>
                      <a:pt x="330683" y="468630"/>
                    </a:lnTo>
                    <a:lnTo>
                      <a:pt x="335445" y="474344"/>
                    </a:lnTo>
                    <a:lnTo>
                      <a:pt x="335536" y="474264"/>
                    </a:lnTo>
                    <a:lnTo>
                      <a:pt x="331635" y="469582"/>
                    </a:lnTo>
                    <a:cubicBezTo>
                      <a:pt x="341160" y="459105"/>
                      <a:pt x="352590" y="447675"/>
                      <a:pt x="361162" y="437197"/>
                    </a:cubicBezTo>
                    <a:cubicBezTo>
                      <a:pt x="380212" y="416242"/>
                      <a:pt x="381165" y="409575"/>
                      <a:pt x="390690" y="401002"/>
                    </a:cubicBezTo>
                    <a:cubicBezTo>
                      <a:pt x="395452" y="396240"/>
                      <a:pt x="399262" y="393382"/>
                      <a:pt x="402120" y="390525"/>
                    </a:cubicBezTo>
                    <a:lnTo>
                      <a:pt x="419265" y="370522"/>
                    </a:lnTo>
                    <a:lnTo>
                      <a:pt x="437362" y="350520"/>
                    </a:lnTo>
                    <a:cubicBezTo>
                      <a:pt x="446887" y="344805"/>
                      <a:pt x="454507" y="340042"/>
                      <a:pt x="464032" y="333375"/>
                    </a:cubicBezTo>
                    <a:cubicBezTo>
                      <a:pt x="467842" y="330517"/>
                      <a:pt x="471652" y="326707"/>
                      <a:pt x="474510" y="323850"/>
                    </a:cubicBezTo>
                    <a:cubicBezTo>
                      <a:pt x="476415" y="324326"/>
                      <a:pt x="481654" y="321469"/>
                      <a:pt x="485940" y="319564"/>
                    </a:cubicBezTo>
                    <a:lnTo>
                      <a:pt x="489548" y="318444"/>
                    </a:lnTo>
                    <a:close/>
                    <a:moveTo>
                      <a:pt x="1868970" y="144780"/>
                    </a:moveTo>
                    <a:cubicBezTo>
                      <a:pt x="1890877" y="153352"/>
                      <a:pt x="1906117" y="160020"/>
                      <a:pt x="1917547" y="166687"/>
                    </a:cubicBezTo>
                    <a:cubicBezTo>
                      <a:pt x="1928977" y="172402"/>
                      <a:pt x="1935645" y="178117"/>
                      <a:pt x="1938502" y="183832"/>
                    </a:cubicBezTo>
                    <a:cubicBezTo>
                      <a:pt x="1920405" y="174307"/>
                      <a:pt x="1904212" y="167640"/>
                      <a:pt x="1891830" y="160972"/>
                    </a:cubicBezTo>
                    <a:cubicBezTo>
                      <a:pt x="1879447" y="154305"/>
                      <a:pt x="1871827" y="148590"/>
                      <a:pt x="1868970" y="144780"/>
                    </a:cubicBezTo>
                    <a:close/>
                    <a:moveTo>
                      <a:pt x="1710855" y="75247"/>
                    </a:moveTo>
                    <a:cubicBezTo>
                      <a:pt x="1719427" y="75247"/>
                      <a:pt x="1733715" y="78104"/>
                      <a:pt x="1748955" y="83819"/>
                    </a:cubicBezTo>
                    <a:cubicBezTo>
                      <a:pt x="1765147" y="90487"/>
                      <a:pt x="1783245" y="100012"/>
                      <a:pt x="1802295" y="110489"/>
                    </a:cubicBezTo>
                    <a:cubicBezTo>
                      <a:pt x="1750860" y="94297"/>
                      <a:pt x="1716570" y="83819"/>
                      <a:pt x="1710855" y="75247"/>
                    </a:cubicBezTo>
                    <a:close/>
                    <a:moveTo>
                      <a:pt x="1137451" y="68937"/>
                    </a:moveTo>
                    <a:cubicBezTo>
                      <a:pt x="1133641" y="68580"/>
                      <a:pt x="1127926" y="69056"/>
                      <a:pt x="1117448" y="71437"/>
                    </a:cubicBezTo>
                    <a:cubicBezTo>
                      <a:pt x="1104113" y="73342"/>
                      <a:pt x="1088873" y="75247"/>
                      <a:pt x="1074585" y="77152"/>
                    </a:cubicBezTo>
                    <a:cubicBezTo>
                      <a:pt x="1061250" y="80010"/>
                      <a:pt x="1046010" y="83820"/>
                      <a:pt x="1032675" y="86677"/>
                    </a:cubicBezTo>
                    <a:cubicBezTo>
                      <a:pt x="1026960" y="88582"/>
                      <a:pt x="1021245" y="90487"/>
                      <a:pt x="1014578" y="92392"/>
                    </a:cubicBezTo>
                    <a:cubicBezTo>
                      <a:pt x="1007910" y="94297"/>
                      <a:pt x="1001243" y="96202"/>
                      <a:pt x="993623" y="98107"/>
                    </a:cubicBezTo>
                    <a:lnTo>
                      <a:pt x="947769" y="107115"/>
                    </a:lnTo>
                    <a:lnTo>
                      <a:pt x="939330" y="110490"/>
                    </a:lnTo>
                    <a:cubicBezTo>
                      <a:pt x="920280" y="117157"/>
                      <a:pt x="900278" y="122872"/>
                      <a:pt x="881228" y="130492"/>
                    </a:cubicBezTo>
                    <a:cubicBezTo>
                      <a:pt x="862178" y="138112"/>
                      <a:pt x="843128" y="144780"/>
                      <a:pt x="824078" y="153352"/>
                    </a:cubicBezTo>
                    <a:cubicBezTo>
                      <a:pt x="809790" y="160020"/>
                      <a:pt x="796455" y="165735"/>
                      <a:pt x="784073" y="171450"/>
                    </a:cubicBezTo>
                    <a:cubicBezTo>
                      <a:pt x="775500" y="173355"/>
                      <a:pt x="765975" y="178117"/>
                      <a:pt x="757403" y="181927"/>
                    </a:cubicBezTo>
                    <a:cubicBezTo>
                      <a:pt x="734543" y="190500"/>
                      <a:pt x="713588" y="201930"/>
                      <a:pt x="691680" y="212407"/>
                    </a:cubicBezTo>
                    <a:cubicBezTo>
                      <a:pt x="681203" y="218122"/>
                      <a:pt x="670725" y="225742"/>
                      <a:pt x="660248" y="232410"/>
                    </a:cubicBezTo>
                    <a:cubicBezTo>
                      <a:pt x="649770" y="239077"/>
                      <a:pt x="639293" y="245745"/>
                      <a:pt x="629768" y="252412"/>
                    </a:cubicBezTo>
                    <a:cubicBezTo>
                      <a:pt x="618338" y="263842"/>
                      <a:pt x="597383" y="280035"/>
                      <a:pt x="581190" y="288607"/>
                    </a:cubicBezTo>
                    <a:cubicBezTo>
                      <a:pt x="565950" y="300037"/>
                      <a:pt x="550710" y="312420"/>
                      <a:pt x="535470" y="324802"/>
                    </a:cubicBezTo>
                    <a:lnTo>
                      <a:pt x="491713" y="362974"/>
                    </a:lnTo>
                    <a:lnTo>
                      <a:pt x="495465" y="367665"/>
                    </a:lnTo>
                    <a:cubicBezTo>
                      <a:pt x="497370" y="366713"/>
                      <a:pt x="500764" y="364272"/>
                      <a:pt x="504752" y="361295"/>
                    </a:cubicBezTo>
                    <a:lnTo>
                      <a:pt x="512657" y="355403"/>
                    </a:lnTo>
                    <a:lnTo>
                      <a:pt x="541185" y="330517"/>
                    </a:lnTo>
                    <a:cubicBezTo>
                      <a:pt x="556425" y="318134"/>
                      <a:pt x="571665" y="306704"/>
                      <a:pt x="586905" y="294322"/>
                    </a:cubicBezTo>
                    <a:cubicBezTo>
                      <a:pt x="603097" y="285749"/>
                      <a:pt x="623100" y="269557"/>
                      <a:pt x="635482" y="258127"/>
                    </a:cubicBezTo>
                    <a:cubicBezTo>
                      <a:pt x="645960" y="251459"/>
                      <a:pt x="655485" y="244792"/>
                      <a:pt x="665962" y="238124"/>
                    </a:cubicBezTo>
                    <a:cubicBezTo>
                      <a:pt x="676440" y="231457"/>
                      <a:pt x="685965" y="224789"/>
                      <a:pt x="697395" y="218122"/>
                    </a:cubicBezTo>
                    <a:cubicBezTo>
                      <a:pt x="719302" y="207644"/>
                      <a:pt x="741210" y="196214"/>
                      <a:pt x="763117" y="187642"/>
                    </a:cubicBezTo>
                    <a:cubicBezTo>
                      <a:pt x="771690" y="183832"/>
                      <a:pt x="781215" y="179069"/>
                      <a:pt x="788835" y="174307"/>
                    </a:cubicBezTo>
                    <a:cubicBezTo>
                      <a:pt x="801217" y="168592"/>
                      <a:pt x="815505" y="162877"/>
                      <a:pt x="828840" y="156209"/>
                    </a:cubicBezTo>
                    <a:cubicBezTo>
                      <a:pt x="847890" y="147637"/>
                      <a:pt x="866940" y="140969"/>
                      <a:pt x="885990" y="133349"/>
                    </a:cubicBezTo>
                    <a:cubicBezTo>
                      <a:pt x="905040" y="125729"/>
                      <a:pt x="925042" y="120014"/>
                      <a:pt x="944092" y="113347"/>
                    </a:cubicBezTo>
                    <a:lnTo>
                      <a:pt x="968499" y="108553"/>
                    </a:lnTo>
                    <a:lnTo>
                      <a:pt x="980289" y="104524"/>
                    </a:lnTo>
                    <a:lnTo>
                      <a:pt x="1140765" y="69904"/>
                    </a:lnTo>
                    <a:close/>
                    <a:moveTo>
                      <a:pt x="1478088" y="48458"/>
                    </a:moveTo>
                    <a:cubicBezTo>
                      <a:pt x="1484636" y="48815"/>
                      <a:pt x="1491780" y="49530"/>
                      <a:pt x="1498447" y="50482"/>
                    </a:cubicBezTo>
                    <a:cubicBezTo>
                      <a:pt x="1511782" y="52387"/>
                      <a:pt x="1523212" y="56197"/>
                      <a:pt x="1526070" y="60007"/>
                    </a:cubicBezTo>
                    <a:cubicBezTo>
                      <a:pt x="1520355" y="59055"/>
                      <a:pt x="1514640" y="58102"/>
                      <a:pt x="1505115" y="57150"/>
                    </a:cubicBezTo>
                    <a:cubicBezTo>
                      <a:pt x="1495590" y="56197"/>
                      <a:pt x="1482255" y="53340"/>
                      <a:pt x="1461300" y="48577"/>
                    </a:cubicBezTo>
                    <a:cubicBezTo>
                      <a:pt x="1465586" y="48101"/>
                      <a:pt x="1471539" y="48101"/>
                      <a:pt x="1478088" y="48458"/>
                    </a:cubicBezTo>
                    <a:close/>
                    <a:moveTo>
                      <a:pt x="1588935" y="40957"/>
                    </a:moveTo>
                    <a:cubicBezTo>
                      <a:pt x="1602270" y="41909"/>
                      <a:pt x="1614652" y="42862"/>
                      <a:pt x="1627987" y="43814"/>
                    </a:cubicBezTo>
                    <a:cubicBezTo>
                      <a:pt x="1644180" y="48577"/>
                      <a:pt x="1659420" y="56197"/>
                      <a:pt x="1675612" y="62864"/>
                    </a:cubicBezTo>
                    <a:cubicBezTo>
                      <a:pt x="1652752" y="60007"/>
                      <a:pt x="1631797" y="55244"/>
                      <a:pt x="1616557" y="52387"/>
                    </a:cubicBezTo>
                    <a:cubicBezTo>
                      <a:pt x="1601317" y="48577"/>
                      <a:pt x="1590840" y="44767"/>
                      <a:pt x="1588935" y="40957"/>
                    </a:cubicBezTo>
                    <a:close/>
                    <a:moveTo>
                      <a:pt x="1270324" y="40719"/>
                    </a:moveTo>
                    <a:cubicBezTo>
                      <a:pt x="1233653" y="40957"/>
                      <a:pt x="1196981" y="42862"/>
                      <a:pt x="1160310" y="46672"/>
                    </a:cubicBezTo>
                    <a:cubicBezTo>
                      <a:pt x="1135545" y="47624"/>
                      <a:pt x="1109827" y="52387"/>
                      <a:pt x="1084110" y="57149"/>
                    </a:cubicBezTo>
                    <a:cubicBezTo>
                      <a:pt x="1071727" y="59054"/>
                      <a:pt x="1059345" y="62864"/>
                      <a:pt x="1047915" y="66674"/>
                    </a:cubicBezTo>
                    <a:cubicBezTo>
                      <a:pt x="1036485" y="70484"/>
                      <a:pt x="1026007" y="74294"/>
                      <a:pt x="1016482" y="78104"/>
                    </a:cubicBezTo>
                    <a:cubicBezTo>
                      <a:pt x="1001242" y="80009"/>
                      <a:pt x="987907" y="81914"/>
                      <a:pt x="972667" y="83819"/>
                    </a:cubicBezTo>
                    <a:cubicBezTo>
                      <a:pt x="914565" y="101917"/>
                      <a:pt x="859320" y="123824"/>
                      <a:pt x="806932" y="147637"/>
                    </a:cubicBezTo>
                    <a:cubicBezTo>
                      <a:pt x="786930" y="155257"/>
                      <a:pt x="765975" y="165734"/>
                      <a:pt x="746925" y="174307"/>
                    </a:cubicBezTo>
                    <a:cubicBezTo>
                      <a:pt x="741210" y="176212"/>
                      <a:pt x="734542" y="179069"/>
                      <a:pt x="728827" y="180974"/>
                    </a:cubicBezTo>
                    <a:cubicBezTo>
                      <a:pt x="723112" y="183832"/>
                      <a:pt x="717397" y="186689"/>
                      <a:pt x="712635" y="189547"/>
                    </a:cubicBezTo>
                    <a:cubicBezTo>
                      <a:pt x="702157" y="195262"/>
                      <a:pt x="691680" y="200977"/>
                      <a:pt x="682155" y="205739"/>
                    </a:cubicBezTo>
                    <a:cubicBezTo>
                      <a:pt x="663105" y="216217"/>
                      <a:pt x="647865" y="225742"/>
                      <a:pt x="634530" y="230504"/>
                    </a:cubicBezTo>
                    <a:cubicBezTo>
                      <a:pt x="619290" y="239077"/>
                      <a:pt x="610717" y="248602"/>
                      <a:pt x="598335" y="259079"/>
                    </a:cubicBezTo>
                    <a:cubicBezTo>
                      <a:pt x="555472" y="283844"/>
                      <a:pt x="517372" y="318134"/>
                      <a:pt x="493560" y="340994"/>
                    </a:cubicBezTo>
                    <a:lnTo>
                      <a:pt x="471664" y="360034"/>
                    </a:lnTo>
                    <a:lnTo>
                      <a:pt x="450243" y="379593"/>
                    </a:lnTo>
                    <a:lnTo>
                      <a:pt x="450697" y="380047"/>
                    </a:lnTo>
                    <a:cubicBezTo>
                      <a:pt x="388785" y="439102"/>
                      <a:pt x="334492" y="503872"/>
                      <a:pt x="285915" y="573404"/>
                    </a:cubicBezTo>
                    <a:cubicBezTo>
                      <a:pt x="271627" y="593407"/>
                      <a:pt x="260197" y="607694"/>
                      <a:pt x="252577" y="619124"/>
                    </a:cubicBezTo>
                    <a:cubicBezTo>
                      <a:pt x="244957" y="630554"/>
                      <a:pt x="240195" y="639127"/>
                      <a:pt x="237337" y="646747"/>
                    </a:cubicBezTo>
                    <a:cubicBezTo>
                      <a:pt x="232575" y="655319"/>
                      <a:pt x="226860" y="663892"/>
                      <a:pt x="222097" y="672464"/>
                    </a:cubicBezTo>
                    <a:cubicBezTo>
                      <a:pt x="212572" y="690562"/>
                      <a:pt x="203047" y="708659"/>
                      <a:pt x="193522" y="725804"/>
                    </a:cubicBezTo>
                    <a:lnTo>
                      <a:pt x="162439" y="774785"/>
                    </a:lnTo>
                    <a:lnTo>
                      <a:pt x="162090" y="776287"/>
                    </a:lnTo>
                    <a:cubicBezTo>
                      <a:pt x="158280" y="784860"/>
                      <a:pt x="155422" y="795337"/>
                      <a:pt x="151612" y="804862"/>
                    </a:cubicBezTo>
                    <a:cubicBezTo>
                      <a:pt x="148755" y="810577"/>
                      <a:pt x="146850" y="814387"/>
                      <a:pt x="143992" y="818197"/>
                    </a:cubicBezTo>
                    <a:lnTo>
                      <a:pt x="142087" y="820102"/>
                    </a:lnTo>
                    <a:lnTo>
                      <a:pt x="133634" y="848201"/>
                    </a:lnTo>
                    <a:cubicBezTo>
                      <a:pt x="132087" y="855345"/>
                      <a:pt x="131610" y="860584"/>
                      <a:pt x="131610" y="864870"/>
                    </a:cubicBezTo>
                    <a:cubicBezTo>
                      <a:pt x="131610" y="873442"/>
                      <a:pt x="132562" y="879157"/>
                      <a:pt x="129705" y="888682"/>
                    </a:cubicBezTo>
                    <a:cubicBezTo>
                      <a:pt x="124942" y="902017"/>
                      <a:pt x="121132" y="914400"/>
                      <a:pt x="116370" y="927735"/>
                    </a:cubicBezTo>
                    <a:cubicBezTo>
                      <a:pt x="112560" y="941070"/>
                      <a:pt x="107797" y="953452"/>
                      <a:pt x="103987" y="966787"/>
                    </a:cubicBezTo>
                    <a:cubicBezTo>
                      <a:pt x="99225" y="986790"/>
                      <a:pt x="95415" y="1004887"/>
                      <a:pt x="90652" y="1023937"/>
                    </a:cubicBezTo>
                    <a:cubicBezTo>
                      <a:pt x="87795" y="1042035"/>
                      <a:pt x="85890" y="1059180"/>
                      <a:pt x="83032" y="1076325"/>
                    </a:cubicBezTo>
                    <a:cubicBezTo>
                      <a:pt x="80175" y="1093470"/>
                      <a:pt x="79222" y="1111567"/>
                      <a:pt x="78270" y="1128712"/>
                    </a:cubicBezTo>
                    <a:cubicBezTo>
                      <a:pt x="81127" y="1115377"/>
                      <a:pt x="83032" y="1102995"/>
                      <a:pt x="84937" y="1092517"/>
                    </a:cubicBezTo>
                    <a:lnTo>
                      <a:pt x="85555" y="1089530"/>
                    </a:lnTo>
                    <a:lnTo>
                      <a:pt x="86842" y="1075372"/>
                    </a:lnTo>
                    <a:cubicBezTo>
                      <a:pt x="89700" y="1058227"/>
                      <a:pt x="91605" y="1040130"/>
                      <a:pt x="94462" y="1022985"/>
                    </a:cubicBezTo>
                    <a:lnTo>
                      <a:pt x="96848" y="1023781"/>
                    </a:lnTo>
                    <a:lnTo>
                      <a:pt x="97055" y="1022896"/>
                    </a:lnTo>
                    <a:lnTo>
                      <a:pt x="94463" y="1022032"/>
                    </a:lnTo>
                    <a:cubicBezTo>
                      <a:pt x="99225" y="1002029"/>
                      <a:pt x="103035" y="983932"/>
                      <a:pt x="107798" y="964882"/>
                    </a:cubicBezTo>
                    <a:cubicBezTo>
                      <a:pt x="111608" y="951547"/>
                      <a:pt x="115418" y="938212"/>
                      <a:pt x="120180" y="925829"/>
                    </a:cubicBezTo>
                    <a:lnTo>
                      <a:pt x="133454" y="886956"/>
                    </a:lnTo>
                    <a:lnTo>
                      <a:pt x="132563" y="886777"/>
                    </a:lnTo>
                    <a:cubicBezTo>
                      <a:pt x="135420" y="877252"/>
                      <a:pt x="134468" y="871537"/>
                      <a:pt x="134468" y="862965"/>
                    </a:cubicBezTo>
                    <a:cubicBezTo>
                      <a:pt x="134468" y="854392"/>
                      <a:pt x="135420" y="842010"/>
                      <a:pt x="144945" y="818197"/>
                    </a:cubicBezTo>
                    <a:cubicBezTo>
                      <a:pt x="146850" y="814387"/>
                      <a:pt x="148755" y="809625"/>
                      <a:pt x="152565" y="804862"/>
                    </a:cubicBezTo>
                    <a:lnTo>
                      <a:pt x="152821" y="804166"/>
                    </a:lnTo>
                    <a:lnTo>
                      <a:pt x="163043" y="776287"/>
                    </a:lnTo>
                    <a:cubicBezTo>
                      <a:pt x="173520" y="759142"/>
                      <a:pt x="183045" y="742950"/>
                      <a:pt x="194475" y="726757"/>
                    </a:cubicBezTo>
                    <a:cubicBezTo>
                      <a:pt x="204000" y="708660"/>
                      <a:pt x="212573" y="690562"/>
                      <a:pt x="223050" y="673417"/>
                    </a:cubicBezTo>
                    <a:cubicBezTo>
                      <a:pt x="227813" y="665797"/>
                      <a:pt x="233528" y="656272"/>
                      <a:pt x="238290" y="647700"/>
                    </a:cubicBezTo>
                    <a:cubicBezTo>
                      <a:pt x="241148" y="640080"/>
                      <a:pt x="245910" y="631507"/>
                      <a:pt x="253530" y="620077"/>
                    </a:cubicBezTo>
                    <a:cubicBezTo>
                      <a:pt x="261150" y="608647"/>
                      <a:pt x="272580" y="594360"/>
                      <a:pt x="286868" y="574357"/>
                    </a:cubicBezTo>
                    <a:cubicBezTo>
                      <a:pt x="335445" y="503872"/>
                      <a:pt x="389738" y="440055"/>
                      <a:pt x="451650" y="381000"/>
                    </a:cubicBezTo>
                    <a:cubicBezTo>
                      <a:pt x="466890" y="367665"/>
                      <a:pt x="479273" y="354330"/>
                      <a:pt x="495465" y="340995"/>
                    </a:cubicBezTo>
                    <a:cubicBezTo>
                      <a:pt x="519278" y="318135"/>
                      <a:pt x="557378" y="283845"/>
                      <a:pt x="600240" y="259080"/>
                    </a:cubicBezTo>
                    <a:cubicBezTo>
                      <a:pt x="612623" y="249555"/>
                      <a:pt x="621195" y="239077"/>
                      <a:pt x="636435" y="230505"/>
                    </a:cubicBezTo>
                    <a:cubicBezTo>
                      <a:pt x="649770" y="225742"/>
                      <a:pt x="665010" y="216217"/>
                      <a:pt x="684060" y="205740"/>
                    </a:cubicBezTo>
                    <a:cubicBezTo>
                      <a:pt x="693585" y="200977"/>
                      <a:pt x="704063" y="195262"/>
                      <a:pt x="714540" y="189547"/>
                    </a:cubicBezTo>
                    <a:cubicBezTo>
                      <a:pt x="720255" y="186690"/>
                      <a:pt x="725018" y="183832"/>
                      <a:pt x="730733" y="180975"/>
                    </a:cubicBezTo>
                    <a:cubicBezTo>
                      <a:pt x="736448" y="178117"/>
                      <a:pt x="742163" y="176212"/>
                      <a:pt x="748830" y="174307"/>
                    </a:cubicBezTo>
                    <a:cubicBezTo>
                      <a:pt x="767880" y="164782"/>
                      <a:pt x="788835" y="155257"/>
                      <a:pt x="808838" y="147637"/>
                    </a:cubicBezTo>
                    <a:cubicBezTo>
                      <a:pt x="860273" y="123825"/>
                      <a:pt x="916470" y="101917"/>
                      <a:pt x="974573" y="83820"/>
                    </a:cubicBezTo>
                    <a:cubicBezTo>
                      <a:pt x="989813" y="81915"/>
                      <a:pt x="1003148" y="80010"/>
                      <a:pt x="1018388" y="78105"/>
                    </a:cubicBezTo>
                    <a:cubicBezTo>
                      <a:pt x="1027913" y="74295"/>
                      <a:pt x="1038390" y="70485"/>
                      <a:pt x="1049820" y="66675"/>
                    </a:cubicBezTo>
                    <a:cubicBezTo>
                      <a:pt x="1061250" y="62865"/>
                      <a:pt x="1073633" y="59055"/>
                      <a:pt x="1086015" y="57150"/>
                    </a:cubicBezTo>
                    <a:cubicBezTo>
                      <a:pt x="1111733" y="52387"/>
                      <a:pt x="1138403" y="47625"/>
                      <a:pt x="1162215" y="46672"/>
                    </a:cubicBezTo>
                    <a:cubicBezTo>
                      <a:pt x="1198887" y="43338"/>
                      <a:pt x="1235558" y="41433"/>
                      <a:pt x="1272229" y="41076"/>
                    </a:cubicBezTo>
                    <a:lnTo>
                      <a:pt x="1360655" y="44043"/>
                    </a:lnTo>
                    <a:close/>
                    <a:moveTo>
                      <a:pt x="1404150" y="0"/>
                    </a:moveTo>
                    <a:cubicBezTo>
                      <a:pt x="1418437" y="952"/>
                      <a:pt x="1434630" y="1905"/>
                      <a:pt x="1448917" y="2857"/>
                    </a:cubicBezTo>
                    <a:cubicBezTo>
                      <a:pt x="1465110" y="3810"/>
                      <a:pt x="1480350" y="5715"/>
                      <a:pt x="1494637" y="7620"/>
                    </a:cubicBezTo>
                    <a:cubicBezTo>
                      <a:pt x="1509877" y="8572"/>
                      <a:pt x="1518450" y="11430"/>
                      <a:pt x="1525117" y="15240"/>
                    </a:cubicBezTo>
                    <a:cubicBezTo>
                      <a:pt x="1531785" y="19050"/>
                      <a:pt x="1536547" y="22860"/>
                      <a:pt x="1545120" y="24765"/>
                    </a:cubicBezTo>
                    <a:cubicBezTo>
                      <a:pt x="1558455" y="24765"/>
                      <a:pt x="1552740" y="17145"/>
                      <a:pt x="1569885" y="20002"/>
                    </a:cubicBezTo>
                    <a:cubicBezTo>
                      <a:pt x="1582267" y="21907"/>
                      <a:pt x="1594650" y="25717"/>
                      <a:pt x="1607032" y="28575"/>
                    </a:cubicBezTo>
                    <a:cubicBezTo>
                      <a:pt x="1614652" y="30480"/>
                      <a:pt x="1622272" y="33337"/>
                      <a:pt x="1629892" y="35242"/>
                    </a:cubicBezTo>
                    <a:cubicBezTo>
                      <a:pt x="1629892" y="35242"/>
                      <a:pt x="1629892" y="36195"/>
                      <a:pt x="1628940" y="36195"/>
                    </a:cubicBezTo>
                    <a:cubicBezTo>
                      <a:pt x="1629892" y="39052"/>
                      <a:pt x="1628940" y="40957"/>
                      <a:pt x="1627987" y="42862"/>
                    </a:cubicBezTo>
                    <a:cubicBezTo>
                      <a:pt x="1614652" y="41910"/>
                      <a:pt x="1602270" y="40957"/>
                      <a:pt x="1588935" y="40005"/>
                    </a:cubicBezTo>
                    <a:cubicBezTo>
                      <a:pt x="1584172" y="39052"/>
                      <a:pt x="1580362" y="38100"/>
                      <a:pt x="1575600" y="36195"/>
                    </a:cubicBezTo>
                    <a:cubicBezTo>
                      <a:pt x="1570837" y="35242"/>
                      <a:pt x="1567027" y="34290"/>
                      <a:pt x="1562265" y="33337"/>
                    </a:cubicBezTo>
                    <a:cubicBezTo>
                      <a:pt x="1553692" y="31432"/>
                      <a:pt x="1545120" y="29527"/>
                      <a:pt x="1536547" y="27622"/>
                    </a:cubicBezTo>
                    <a:cubicBezTo>
                      <a:pt x="1527975" y="25717"/>
                      <a:pt x="1519402" y="23812"/>
                      <a:pt x="1510830" y="21907"/>
                    </a:cubicBezTo>
                    <a:cubicBezTo>
                      <a:pt x="1502257" y="20955"/>
                      <a:pt x="1493685" y="19050"/>
                      <a:pt x="1484160" y="18097"/>
                    </a:cubicBezTo>
                    <a:lnTo>
                      <a:pt x="1454633" y="18097"/>
                    </a:lnTo>
                    <a:cubicBezTo>
                      <a:pt x="1446060" y="18097"/>
                      <a:pt x="1437488" y="18097"/>
                      <a:pt x="1430820" y="18097"/>
                    </a:cubicBezTo>
                    <a:cubicBezTo>
                      <a:pt x="1416533" y="18097"/>
                      <a:pt x="1405103" y="18097"/>
                      <a:pt x="1393673" y="18097"/>
                    </a:cubicBezTo>
                    <a:lnTo>
                      <a:pt x="1391928" y="17540"/>
                    </a:lnTo>
                    <a:lnTo>
                      <a:pt x="1375575" y="25717"/>
                    </a:lnTo>
                    <a:cubicBezTo>
                      <a:pt x="1367002" y="28574"/>
                      <a:pt x="1391767" y="30479"/>
                      <a:pt x="1381290" y="35242"/>
                    </a:cubicBezTo>
                    <a:cubicBezTo>
                      <a:pt x="1401292" y="39052"/>
                      <a:pt x="1421295" y="42862"/>
                      <a:pt x="1438440" y="46672"/>
                    </a:cubicBezTo>
                    <a:lnTo>
                      <a:pt x="1413008" y="47116"/>
                    </a:lnTo>
                    <a:lnTo>
                      <a:pt x="1413437" y="47149"/>
                    </a:lnTo>
                    <a:cubicBezTo>
                      <a:pt x="1423677" y="47863"/>
                      <a:pt x="1433202" y="48101"/>
                      <a:pt x="1440345" y="46672"/>
                    </a:cubicBezTo>
                    <a:cubicBezTo>
                      <a:pt x="1447965" y="47625"/>
                      <a:pt x="1455585" y="48577"/>
                      <a:pt x="1463205" y="49530"/>
                    </a:cubicBezTo>
                    <a:cubicBezTo>
                      <a:pt x="1484160" y="54292"/>
                      <a:pt x="1497495" y="56197"/>
                      <a:pt x="1507020" y="58102"/>
                    </a:cubicBezTo>
                    <a:cubicBezTo>
                      <a:pt x="1516545" y="60007"/>
                      <a:pt x="1522260" y="60007"/>
                      <a:pt x="1527975" y="60960"/>
                    </a:cubicBezTo>
                    <a:cubicBezTo>
                      <a:pt x="1539405" y="63817"/>
                      <a:pt x="1551788" y="66675"/>
                      <a:pt x="1563218" y="68580"/>
                    </a:cubicBezTo>
                    <a:cubicBezTo>
                      <a:pt x="1575600" y="70485"/>
                      <a:pt x="1587030" y="74295"/>
                      <a:pt x="1599413" y="76200"/>
                    </a:cubicBezTo>
                    <a:cubicBezTo>
                      <a:pt x="1610843" y="79057"/>
                      <a:pt x="1623225" y="81915"/>
                      <a:pt x="1634655" y="84772"/>
                    </a:cubicBezTo>
                    <a:lnTo>
                      <a:pt x="1669898" y="95250"/>
                    </a:lnTo>
                    <a:lnTo>
                      <a:pt x="1687043" y="100012"/>
                    </a:lnTo>
                    <a:lnTo>
                      <a:pt x="1704188" y="105727"/>
                    </a:lnTo>
                    <a:lnTo>
                      <a:pt x="1704409" y="105929"/>
                    </a:lnTo>
                    <a:lnTo>
                      <a:pt x="1716704" y="108049"/>
                    </a:lnTo>
                    <a:cubicBezTo>
                      <a:pt x="1727330" y="110549"/>
                      <a:pt x="1739921" y="114716"/>
                      <a:pt x="1746499" y="119121"/>
                    </a:cubicBezTo>
                    <a:lnTo>
                      <a:pt x="1750661" y="125427"/>
                    </a:lnTo>
                    <a:lnTo>
                      <a:pt x="1751813" y="125730"/>
                    </a:lnTo>
                    <a:cubicBezTo>
                      <a:pt x="1760385" y="129540"/>
                      <a:pt x="1769910" y="133350"/>
                      <a:pt x="1778483" y="136207"/>
                    </a:cubicBezTo>
                    <a:cubicBezTo>
                      <a:pt x="1786103" y="139065"/>
                      <a:pt x="1793723" y="141922"/>
                      <a:pt x="1801343" y="145732"/>
                    </a:cubicBezTo>
                    <a:cubicBezTo>
                      <a:pt x="1808963" y="149542"/>
                      <a:pt x="1816583" y="152400"/>
                      <a:pt x="1824203" y="156210"/>
                    </a:cubicBezTo>
                    <a:cubicBezTo>
                      <a:pt x="1828013" y="159067"/>
                      <a:pt x="1833728" y="161925"/>
                      <a:pt x="1841348" y="165735"/>
                    </a:cubicBezTo>
                    <a:cubicBezTo>
                      <a:pt x="1845158" y="167640"/>
                      <a:pt x="1848968" y="169545"/>
                      <a:pt x="1852778" y="171450"/>
                    </a:cubicBezTo>
                    <a:cubicBezTo>
                      <a:pt x="1856588" y="173355"/>
                      <a:pt x="1861350" y="175260"/>
                      <a:pt x="1865160" y="178117"/>
                    </a:cubicBezTo>
                    <a:cubicBezTo>
                      <a:pt x="1882305" y="186690"/>
                      <a:pt x="1899450" y="195262"/>
                      <a:pt x="1907070" y="201930"/>
                    </a:cubicBezTo>
                    <a:cubicBezTo>
                      <a:pt x="1924215" y="213360"/>
                      <a:pt x="1942313" y="223837"/>
                      <a:pt x="1960410" y="236220"/>
                    </a:cubicBezTo>
                    <a:cubicBezTo>
                      <a:pt x="1968983" y="241935"/>
                      <a:pt x="1978508" y="248602"/>
                      <a:pt x="1988033" y="255270"/>
                    </a:cubicBezTo>
                    <a:lnTo>
                      <a:pt x="1988833" y="255841"/>
                    </a:lnTo>
                    <a:lnTo>
                      <a:pt x="2002949" y="264417"/>
                    </a:lnTo>
                    <a:cubicBezTo>
                      <a:pt x="2327259" y="483516"/>
                      <a:pt x="2540483" y="854556"/>
                      <a:pt x="2540483" y="1275397"/>
                    </a:cubicBezTo>
                    <a:lnTo>
                      <a:pt x="2540081" y="1283368"/>
                    </a:lnTo>
                    <a:lnTo>
                      <a:pt x="2550960" y="1284922"/>
                    </a:lnTo>
                    <a:cubicBezTo>
                      <a:pt x="2554770" y="1287779"/>
                      <a:pt x="2557627" y="1289684"/>
                      <a:pt x="2561437" y="1292542"/>
                    </a:cubicBezTo>
                    <a:cubicBezTo>
                      <a:pt x="2562390" y="1303019"/>
                      <a:pt x="2564295" y="1305877"/>
                      <a:pt x="2566200" y="1318259"/>
                    </a:cubicBezTo>
                    <a:cubicBezTo>
                      <a:pt x="2571915" y="1329689"/>
                      <a:pt x="2578582" y="1339214"/>
                      <a:pt x="2584297" y="1348739"/>
                    </a:cubicBezTo>
                    <a:lnTo>
                      <a:pt x="2591918" y="1349432"/>
                    </a:lnTo>
                    <a:lnTo>
                      <a:pt x="2591918" y="1342072"/>
                    </a:lnTo>
                    <a:lnTo>
                      <a:pt x="2599661" y="1320563"/>
                    </a:lnTo>
                    <a:lnTo>
                      <a:pt x="2599537" y="1316355"/>
                    </a:lnTo>
                    <a:cubicBezTo>
                      <a:pt x="2602395" y="1287780"/>
                      <a:pt x="2604300" y="1288732"/>
                      <a:pt x="2607157" y="1290637"/>
                    </a:cubicBezTo>
                    <a:cubicBezTo>
                      <a:pt x="2610967" y="1289685"/>
                      <a:pt x="2614777" y="1289685"/>
                      <a:pt x="2617635" y="1290637"/>
                    </a:cubicBezTo>
                    <a:cubicBezTo>
                      <a:pt x="2623350" y="1286827"/>
                      <a:pt x="2628112" y="1282065"/>
                      <a:pt x="2633827" y="1280160"/>
                    </a:cubicBezTo>
                    <a:cubicBezTo>
                      <a:pt x="2634780" y="1294447"/>
                      <a:pt x="2634780" y="1306830"/>
                      <a:pt x="2635732" y="1322070"/>
                    </a:cubicBezTo>
                    <a:cubicBezTo>
                      <a:pt x="2633827" y="1328737"/>
                      <a:pt x="2632875" y="1335405"/>
                      <a:pt x="2630970" y="1342072"/>
                    </a:cubicBezTo>
                    <a:cubicBezTo>
                      <a:pt x="2629065" y="1348740"/>
                      <a:pt x="2627160" y="1355407"/>
                      <a:pt x="2625255" y="1361122"/>
                    </a:cubicBezTo>
                    <a:cubicBezTo>
                      <a:pt x="2624302" y="1371600"/>
                      <a:pt x="2623350" y="1382077"/>
                      <a:pt x="2622397" y="1392555"/>
                    </a:cubicBezTo>
                    <a:lnTo>
                      <a:pt x="2621445" y="1408747"/>
                    </a:lnTo>
                    <a:cubicBezTo>
                      <a:pt x="2620492" y="1414462"/>
                      <a:pt x="2620492" y="1419225"/>
                      <a:pt x="2619540" y="1424940"/>
                    </a:cubicBezTo>
                    <a:lnTo>
                      <a:pt x="2615479" y="1427648"/>
                    </a:lnTo>
                    <a:lnTo>
                      <a:pt x="2615730" y="1428749"/>
                    </a:lnTo>
                    <a:lnTo>
                      <a:pt x="2619621" y="1426155"/>
                    </a:lnTo>
                    <a:lnTo>
                      <a:pt x="2621445" y="1410652"/>
                    </a:lnTo>
                    <a:lnTo>
                      <a:pt x="2622397" y="1394460"/>
                    </a:lnTo>
                    <a:cubicBezTo>
                      <a:pt x="2623350" y="1383982"/>
                      <a:pt x="2624302" y="1373505"/>
                      <a:pt x="2625255" y="1363027"/>
                    </a:cubicBezTo>
                    <a:cubicBezTo>
                      <a:pt x="2627160" y="1357312"/>
                      <a:pt x="2629065" y="1350645"/>
                      <a:pt x="2630970" y="1343977"/>
                    </a:cubicBezTo>
                    <a:cubicBezTo>
                      <a:pt x="2632875" y="1337310"/>
                      <a:pt x="2634780" y="1330642"/>
                      <a:pt x="2635732" y="1323975"/>
                    </a:cubicBezTo>
                    <a:cubicBezTo>
                      <a:pt x="2638590" y="1325880"/>
                      <a:pt x="2640495" y="1327785"/>
                      <a:pt x="2643352" y="1329690"/>
                    </a:cubicBezTo>
                    <a:cubicBezTo>
                      <a:pt x="2643352" y="1334452"/>
                      <a:pt x="2643352" y="1339215"/>
                      <a:pt x="2642400" y="1343977"/>
                    </a:cubicBezTo>
                    <a:cubicBezTo>
                      <a:pt x="2641447" y="1348740"/>
                      <a:pt x="2641447" y="1353502"/>
                      <a:pt x="2640495" y="1358265"/>
                    </a:cubicBezTo>
                    <a:cubicBezTo>
                      <a:pt x="2639542" y="1367790"/>
                      <a:pt x="2638590" y="1376362"/>
                      <a:pt x="2639542" y="1384935"/>
                    </a:cubicBezTo>
                    <a:cubicBezTo>
                      <a:pt x="2638590" y="1394460"/>
                      <a:pt x="2638590" y="1404937"/>
                      <a:pt x="2637637" y="1416367"/>
                    </a:cubicBezTo>
                    <a:cubicBezTo>
                      <a:pt x="2635732" y="1426845"/>
                      <a:pt x="2634780" y="1438275"/>
                      <a:pt x="2632875" y="1449705"/>
                    </a:cubicBezTo>
                    <a:cubicBezTo>
                      <a:pt x="2630970" y="1461135"/>
                      <a:pt x="2630017" y="1472565"/>
                      <a:pt x="2627160" y="1484947"/>
                    </a:cubicBezTo>
                    <a:cubicBezTo>
                      <a:pt x="2625255" y="1496377"/>
                      <a:pt x="2622397" y="1507807"/>
                      <a:pt x="2620492" y="1519237"/>
                    </a:cubicBezTo>
                    <a:cubicBezTo>
                      <a:pt x="2613825" y="1544955"/>
                      <a:pt x="2615730" y="1553527"/>
                      <a:pt x="2608110" y="1591627"/>
                    </a:cubicBezTo>
                    <a:cubicBezTo>
                      <a:pt x="2604300" y="1593532"/>
                      <a:pt x="2600490" y="1595437"/>
                      <a:pt x="2596680" y="1598295"/>
                    </a:cubicBezTo>
                    <a:cubicBezTo>
                      <a:pt x="2592870" y="1611630"/>
                      <a:pt x="2587155" y="1626870"/>
                      <a:pt x="2582392" y="1640205"/>
                    </a:cubicBezTo>
                    <a:cubicBezTo>
                      <a:pt x="2575725" y="1662112"/>
                      <a:pt x="2580487" y="1664970"/>
                      <a:pt x="2578582" y="1680210"/>
                    </a:cubicBezTo>
                    <a:cubicBezTo>
                      <a:pt x="2577630" y="1682115"/>
                      <a:pt x="2576677" y="1684972"/>
                      <a:pt x="2576677" y="1685925"/>
                    </a:cubicBezTo>
                    <a:cubicBezTo>
                      <a:pt x="2570962" y="1701165"/>
                      <a:pt x="2565247" y="1716405"/>
                      <a:pt x="2560485" y="1729740"/>
                    </a:cubicBezTo>
                    <a:cubicBezTo>
                      <a:pt x="2558580" y="1731645"/>
                      <a:pt x="2557627" y="1732597"/>
                      <a:pt x="2555722" y="1733550"/>
                    </a:cubicBezTo>
                    <a:cubicBezTo>
                      <a:pt x="2549055" y="1748790"/>
                      <a:pt x="2542387" y="1764982"/>
                      <a:pt x="2535720" y="1780222"/>
                    </a:cubicBezTo>
                    <a:cubicBezTo>
                      <a:pt x="2543340" y="1764982"/>
                      <a:pt x="2550007" y="1748790"/>
                      <a:pt x="2556675" y="1733550"/>
                    </a:cubicBezTo>
                    <a:cubicBezTo>
                      <a:pt x="2558580" y="1731645"/>
                      <a:pt x="2559532" y="1731645"/>
                      <a:pt x="2561437" y="1729740"/>
                    </a:cubicBezTo>
                    <a:cubicBezTo>
                      <a:pt x="2553817" y="1770697"/>
                      <a:pt x="2541435" y="1796415"/>
                      <a:pt x="2530957" y="1816417"/>
                    </a:cubicBezTo>
                    <a:cubicBezTo>
                      <a:pt x="2525242" y="1820227"/>
                      <a:pt x="2519527" y="1823085"/>
                      <a:pt x="2514765" y="1824990"/>
                    </a:cubicBezTo>
                    <a:lnTo>
                      <a:pt x="2511407" y="1831707"/>
                    </a:lnTo>
                    <a:lnTo>
                      <a:pt x="2511908" y="1832609"/>
                    </a:lnTo>
                    <a:cubicBezTo>
                      <a:pt x="2512860" y="1830704"/>
                      <a:pt x="2513813" y="1827847"/>
                      <a:pt x="2515718" y="1824989"/>
                    </a:cubicBezTo>
                    <a:cubicBezTo>
                      <a:pt x="2520480" y="1823084"/>
                      <a:pt x="2526195" y="1820227"/>
                      <a:pt x="2531910" y="1816417"/>
                    </a:cubicBezTo>
                    <a:cubicBezTo>
                      <a:pt x="2532863" y="1826894"/>
                      <a:pt x="2525243" y="1840229"/>
                      <a:pt x="2520480" y="1848802"/>
                    </a:cubicBezTo>
                    <a:cubicBezTo>
                      <a:pt x="2513813" y="1862137"/>
                      <a:pt x="2506193" y="1874519"/>
                      <a:pt x="2499525" y="1886902"/>
                    </a:cubicBezTo>
                    <a:cubicBezTo>
                      <a:pt x="2495715" y="1893569"/>
                      <a:pt x="2492858" y="1899284"/>
                      <a:pt x="2489048" y="1905952"/>
                    </a:cubicBezTo>
                    <a:cubicBezTo>
                      <a:pt x="2485238" y="1912619"/>
                      <a:pt x="2481428" y="1918334"/>
                      <a:pt x="2477618" y="1925002"/>
                    </a:cubicBezTo>
                    <a:cubicBezTo>
                      <a:pt x="2474760" y="1928812"/>
                      <a:pt x="2472855" y="1933574"/>
                      <a:pt x="2469045" y="1939289"/>
                    </a:cubicBezTo>
                    <a:cubicBezTo>
                      <a:pt x="2465235" y="1948814"/>
                      <a:pt x="2461425" y="1957387"/>
                      <a:pt x="2456663" y="1966912"/>
                    </a:cubicBezTo>
                    <a:lnTo>
                      <a:pt x="2443328" y="1993582"/>
                    </a:lnTo>
                    <a:cubicBezTo>
                      <a:pt x="2436660" y="2003107"/>
                      <a:pt x="2429993" y="2013584"/>
                      <a:pt x="2422373" y="2022157"/>
                    </a:cubicBezTo>
                    <a:cubicBezTo>
                      <a:pt x="2415705" y="2030729"/>
                      <a:pt x="2408085" y="2040254"/>
                      <a:pt x="2401418" y="2048827"/>
                    </a:cubicBezTo>
                    <a:lnTo>
                      <a:pt x="2402291" y="2047029"/>
                    </a:lnTo>
                    <a:lnTo>
                      <a:pt x="2378557" y="2079307"/>
                    </a:lnTo>
                    <a:cubicBezTo>
                      <a:pt x="2372842" y="2073592"/>
                      <a:pt x="2341410" y="2118360"/>
                      <a:pt x="2327122" y="2135505"/>
                    </a:cubicBezTo>
                    <a:lnTo>
                      <a:pt x="2316996" y="2151085"/>
                    </a:lnTo>
                    <a:lnTo>
                      <a:pt x="2327122" y="2136457"/>
                    </a:lnTo>
                    <a:cubicBezTo>
                      <a:pt x="2341410" y="2120264"/>
                      <a:pt x="2372842" y="2075497"/>
                      <a:pt x="2378557" y="2080259"/>
                    </a:cubicBezTo>
                    <a:cubicBezTo>
                      <a:pt x="2375700" y="2100262"/>
                      <a:pt x="2348077" y="2125979"/>
                      <a:pt x="2339505" y="2139314"/>
                    </a:cubicBezTo>
                    <a:cubicBezTo>
                      <a:pt x="2331885" y="2148363"/>
                      <a:pt x="2325456" y="2155031"/>
                      <a:pt x="2319383" y="2160389"/>
                    </a:cubicBezTo>
                    <a:lnTo>
                      <a:pt x="2303230" y="2172263"/>
                    </a:lnTo>
                    <a:lnTo>
                      <a:pt x="2302357" y="2173605"/>
                    </a:lnTo>
                    <a:lnTo>
                      <a:pt x="2292258" y="2181374"/>
                    </a:lnTo>
                    <a:lnTo>
                      <a:pt x="2291880" y="2184082"/>
                    </a:lnTo>
                    <a:cubicBezTo>
                      <a:pt x="2277592" y="2199322"/>
                      <a:pt x="2263305" y="2215515"/>
                      <a:pt x="2247112" y="2229802"/>
                    </a:cubicBezTo>
                    <a:cubicBezTo>
                      <a:pt x="2231872" y="2245042"/>
                      <a:pt x="2216632" y="2260282"/>
                      <a:pt x="2199487" y="2273617"/>
                    </a:cubicBezTo>
                    <a:lnTo>
                      <a:pt x="2197285" y="2275215"/>
                    </a:lnTo>
                    <a:lnTo>
                      <a:pt x="2181390" y="2295524"/>
                    </a:lnTo>
                    <a:cubicBezTo>
                      <a:pt x="2169960" y="2306002"/>
                      <a:pt x="2156625" y="2314574"/>
                      <a:pt x="2143290" y="2324099"/>
                    </a:cubicBezTo>
                    <a:lnTo>
                      <a:pt x="2107681" y="2350806"/>
                    </a:lnTo>
                    <a:lnTo>
                      <a:pt x="2107553" y="2350961"/>
                    </a:lnTo>
                    <a:lnTo>
                      <a:pt x="2143290" y="2325052"/>
                    </a:lnTo>
                    <a:cubicBezTo>
                      <a:pt x="2155672" y="2315527"/>
                      <a:pt x="2169007" y="2306002"/>
                      <a:pt x="2181390" y="2296477"/>
                    </a:cubicBezTo>
                    <a:cubicBezTo>
                      <a:pt x="2173770" y="2309812"/>
                      <a:pt x="2163292" y="2318384"/>
                      <a:pt x="2149957" y="2327909"/>
                    </a:cubicBezTo>
                    <a:cubicBezTo>
                      <a:pt x="2139004" y="2337911"/>
                      <a:pt x="2131146" y="2341959"/>
                      <a:pt x="2124359" y="2344578"/>
                    </a:cubicBezTo>
                    <a:lnTo>
                      <a:pt x="2106651" y="2352057"/>
                    </a:lnTo>
                    <a:lnTo>
                      <a:pt x="2106142" y="2352675"/>
                    </a:lnTo>
                    <a:cubicBezTo>
                      <a:pt x="2099475" y="2357437"/>
                      <a:pt x="2093760" y="2361247"/>
                      <a:pt x="2087092" y="2365057"/>
                    </a:cubicBezTo>
                    <a:lnTo>
                      <a:pt x="2079914" y="2368384"/>
                    </a:lnTo>
                    <a:lnTo>
                      <a:pt x="2061852" y="2383036"/>
                    </a:lnTo>
                    <a:cubicBezTo>
                      <a:pt x="2055184" y="2388156"/>
                      <a:pt x="2049469" y="2392204"/>
                      <a:pt x="2044230" y="2395537"/>
                    </a:cubicBezTo>
                    <a:cubicBezTo>
                      <a:pt x="2034705" y="2403157"/>
                      <a:pt x="2027085" y="2407920"/>
                      <a:pt x="2017560" y="2412682"/>
                    </a:cubicBezTo>
                    <a:cubicBezTo>
                      <a:pt x="2019465" y="2409825"/>
                      <a:pt x="2014703" y="2411730"/>
                      <a:pt x="2008988" y="2413635"/>
                    </a:cubicBezTo>
                    <a:lnTo>
                      <a:pt x="1999460" y="2417870"/>
                    </a:lnTo>
                    <a:lnTo>
                      <a:pt x="1997979" y="2418995"/>
                    </a:lnTo>
                    <a:lnTo>
                      <a:pt x="2009940" y="2414587"/>
                    </a:lnTo>
                    <a:cubicBezTo>
                      <a:pt x="2015655" y="2412682"/>
                      <a:pt x="2019465" y="2410777"/>
                      <a:pt x="2018513" y="2413635"/>
                    </a:cubicBezTo>
                    <a:cubicBezTo>
                      <a:pt x="2011845" y="2423160"/>
                      <a:pt x="1998510" y="2431732"/>
                      <a:pt x="1984223" y="2439352"/>
                    </a:cubicBezTo>
                    <a:cubicBezTo>
                      <a:pt x="1976603" y="2443162"/>
                      <a:pt x="1969935" y="2446972"/>
                      <a:pt x="1962315" y="2450783"/>
                    </a:cubicBezTo>
                    <a:cubicBezTo>
                      <a:pt x="1954695" y="2454592"/>
                      <a:pt x="1947075" y="2457450"/>
                      <a:pt x="1940408" y="2461260"/>
                    </a:cubicBezTo>
                    <a:lnTo>
                      <a:pt x="1924934" y="2463581"/>
                    </a:lnTo>
                    <a:lnTo>
                      <a:pt x="1922310" y="2465070"/>
                    </a:lnTo>
                    <a:cubicBezTo>
                      <a:pt x="1898497" y="2476500"/>
                      <a:pt x="1874685" y="2486025"/>
                      <a:pt x="1849920" y="2496502"/>
                    </a:cubicBezTo>
                    <a:lnTo>
                      <a:pt x="1846229" y="2497341"/>
                    </a:lnTo>
                    <a:lnTo>
                      <a:pt x="1824203" y="2511742"/>
                    </a:lnTo>
                    <a:cubicBezTo>
                      <a:pt x="1829918" y="2512695"/>
                      <a:pt x="1832775" y="2513647"/>
                      <a:pt x="1836585" y="2515552"/>
                    </a:cubicBezTo>
                    <a:cubicBezTo>
                      <a:pt x="1819440" y="2530792"/>
                      <a:pt x="1796580" y="2533650"/>
                      <a:pt x="1790865" y="2535555"/>
                    </a:cubicBezTo>
                    <a:cubicBezTo>
                      <a:pt x="1791818" y="2531745"/>
                      <a:pt x="1793723" y="2526982"/>
                      <a:pt x="1794675" y="2522220"/>
                    </a:cubicBezTo>
                    <a:cubicBezTo>
                      <a:pt x="1789913" y="2524125"/>
                      <a:pt x="1785150" y="2526030"/>
                      <a:pt x="1779435" y="2527935"/>
                    </a:cubicBezTo>
                    <a:cubicBezTo>
                      <a:pt x="1774673" y="2529840"/>
                      <a:pt x="1769910" y="2530792"/>
                      <a:pt x="1765148" y="2532697"/>
                    </a:cubicBezTo>
                    <a:cubicBezTo>
                      <a:pt x="1755623" y="2535555"/>
                      <a:pt x="1745145" y="2538412"/>
                      <a:pt x="1735620" y="2542222"/>
                    </a:cubicBezTo>
                    <a:lnTo>
                      <a:pt x="1731675" y="2537487"/>
                    </a:lnTo>
                    <a:lnTo>
                      <a:pt x="1717522" y="2540317"/>
                    </a:lnTo>
                    <a:cubicBezTo>
                      <a:pt x="1711807" y="2541270"/>
                      <a:pt x="1706092" y="2543175"/>
                      <a:pt x="1700377" y="2544127"/>
                    </a:cubicBezTo>
                    <a:cubicBezTo>
                      <a:pt x="1688947" y="2546985"/>
                      <a:pt x="1676565" y="2550795"/>
                      <a:pt x="1665135" y="2552700"/>
                    </a:cubicBezTo>
                    <a:lnTo>
                      <a:pt x="1663973" y="2553240"/>
                    </a:lnTo>
                    <a:lnTo>
                      <a:pt x="1697520" y="2545079"/>
                    </a:lnTo>
                    <a:cubicBezTo>
                      <a:pt x="1703235" y="2543174"/>
                      <a:pt x="1708950" y="2542222"/>
                      <a:pt x="1714665" y="2541269"/>
                    </a:cubicBezTo>
                    <a:cubicBezTo>
                      <a:pt x="1720380" y="2540317"/>
                      <a:pt x="1725142" y="2538412"/>
                      <a:pt x="1728952" y="2538412"/>
                    </a:cubicBezTo>
                    <a:cubicBezTo>
                      <a:pt x="1729905" y="2540317"/>
                      <a:pt x="1731810" y="2542222"/>
                      <a:pt x="1734667" y="2543174"/>
                    </a:cubicBezTo>
                    <a:cubicBezTo>
                      <a:pt x="1745145" y="2540317"/>
                      <a:pt x="1754670" y="2537459"/>
                      <a:pt x="1764195" y="2533649"/>
                    </a:cubicBezTo>
                    <a:cubicBezTo>
                      <a:pt x="1768957" y="2531744"/>
                      <a:pt x="1773720" y="2530792"/>
                      <a:pt x="1778482" y="2528887"/>
                    </a:cubicBezTo>
                    <a:cubicBezTo>
                      <a:pt x="1783245" y="2526982"/>
                      <a:pt x="1788007" y="2525077"/>
                      <a:pt x="1793722" y="2523172"/>
                    </a:cubicBezTo>
                    <a:cubicBezTo>
                      <a:pt x="1792770" y="2526982"/>
                      <a:pt x="1790865" y="2531744"/>
                      <a:pt x="1789912" y="2536507"/>
                    </a:cubicBezTo>
                    <a:cubicBezTo>
                      <a:pt x="1776577" y="2543174"/>
                      <a:pt x="1763242" y="2548889"/>
                      <a:pt x="1749907" y="2555557"/>
                    </a:cubicBezTo>
                    <a:lnTo>
                      <a:pt x="1747946" y="2555008"/>
                    </a:lnTo>
                    <a:lnTo>
                      <a:pt x="1720380" y="2566034"/>
                    </a:lnTo>
                    <a:cubicBezTo>
                      <a:pt x="1711808" y="2568892"/>
                      <a:pt x="1704188" y="2570797"/>
                      <a:pt x="1697520" y="2572702"/>
                    </a:cubicBezTo>
                    <a:cubicBezTo>
                      <a:pt x="1683233" y="2576512"/>
                      <a:pt x="1672755" y="2578417"/>
                      <a:pt x="1663230" y="2581274"/>
                    </a:cubicBezTo>
                    <a:cubicBezTo>
                      <a:pt x="1663707" y="2578893"/>
                      <a:pt x="1657754" y="2578893"/>
                      <a:pt x="1649062" y="2580084"/>
                    </a:cubicBezTo>
                    <a:lnTo>
                      <a:pt x="1619428" y="2585850"/>
                    </a:lnTo>
                    <a:lnTo>
                      <a:pt x="1618462" y="2587942"/>
                    </a:lnTo>
                    <a:cubicBezTo>
                      <a:pt x="1593697" y="2593657"/>
                      <a:pt x="1566075" y="2598419"/>
                      <a:pt x="1539405" y="2603182"/>
                    </a:cubicBezTo>
                    <a:cubicBezTo>
                      <a:pt x="1530832" y="2602229"/>
                      <a:pt x="1531785" y="2600324"/>
                      <a:pt x="1521307" y="2598419"/>
                    </a:cubicBezTo>
                    <a:cubicBezTo>
                      <a:pt x="1516545" y="2598419"/>
                      <a:pt x="1511782" y="2598419"/>
                      <a:pt x="1506067" y="2598419"/>
                    </a:cubicBezTo>
                    <a:cubicBezTo>
                      <a:pt x="1498447" y="2601277"/>
                      <a:pt x="1488922" y="2604134"/>
                      <a:pt x="1479397" y="2606992"/>
                    </a:cubicBezTo>
                    <a:cubicBezTo>
                      <a:pt x="1470825" y="2607944"/>
                      <a:pt x="1463205" y="2608897"/>
                      <a:pt x="1455585" y="2608897"/>
                    </a:cubicBezTo>
                    <a:cubicBezTo>
                      <a:pt x="1447965" y="2608897"/>
                      <a:pt x="1440345" y="2609849"/>
                      <a:pt x="1431772" y="2609849"/>
                    </a:cubicBezTo>
                    <a:lnTo>
                      <a:pt x="1429185" y="2608741"/>
                    </a:lnTo>
                    <a:lnTo>
                      <a:pt x="1407484" y="2612588"/>
                    </a:lnTo>
                    <a:cubicBezTo>
                      <a:pt x="1399626" y="2612707"/>
                      <a:pt x="1391768" y="2611278"/>
                      <a:pt x="1381290" y="2607944"/>
                    </a:cubicBezTo>
                    <a:cubicBezTo>
                      <a:pt x="1381290" y="2607944"/>
                      <a:pt x="1382243" y="2606992"/>
                      <a:pt x="1382243" y="2606992"/>
                    </a:cubicBezTo>
                    <a:cubicBezTo>
                      <a:pt x="1384148" y="2605087"/>
                      <a:pt x="1385100" y="2603182"/>
                      <a:pt x="1387005" y="2600324"/>
                    </a:cubicBezTo>
                    <a:cubicBezTo>
                      <a:pt x="1379385" y="2599372"/>
                      <a:pt x="1371765" y="2598419"/>
                      <a:pt x="1365098" y="2597467"/>
                    </a:cubicBezTo>
                    <a:cubicBezTo>
                      <a:pt x="1367955" y="2595562"/>
                      <a:pt x="1372718" y="2593657"/>
                      <a:pt x="1375575" y="2591752"/>
                    </a:cubicBezTo>
                    <a:cubicBezTo>
                      <a:pt x="1386053" y="2591752"/>
                      <a:pt x="1396530" y="2591752"/>
                      <a:pt x="1407008" y="2590799"/>
                    </a:cubicBezTo>
                    <a:cubicBezTo>
                      <a:pt x="1417485" y="2589847"/>
                      <a:pt x="1427010" y="2589847"/>
                      <a:pt x="1437488" y="2589847"/>
                    </a:cubicBezTo>
                    <a:lnTo>
                      <a:pt x="1481302" y="2590799"/>
                    </a:lnTo>
                    <a:lnTo>
                      <a:pt x="1511782" y="2587942"/>
                    </a:lnTo>
                    <a:cubicBezTo>
                      <a:pt x="1531785" y="2584132"/>
                      <a:pt x="1550835" y="2579369"/>
                      <a:pt x="1568932" y="2575559"/>
                    </a:cubicBezTo>
                    <a:cubicBezTo>
                      <a:pt x="1585125" y="2570797"/>
                      <a:pt x="1596555" y="2568892"/>
                      <a:pt x="1607032" y="2566987"/>
                    </a:cubicBezTo>
                    <a:cubicBezTo>
                      <a:pt x="1617510" y="2566034"/>
                      <a:pt x="1627035" y="2566034"/>
                      <a:pt x="1635607" y="2566034"/>
                    </a:cubicBezTo>
                    <a:lnTo>
                      <a:pt x="1637595" y="2565111"/>
                    </a:lnTo>
                    <a:lnTo>
                      <a:pt x="1609890" y="2566035"/>
                    </a:lnTo>
                    <a:cubicBezTo>
                      <a:pt x="1599412" y="2566987"/>
                      <a:pt x="1587030" y="2569845"/>
                      <a:pt x="1571790" y="2574607"/>
                    </a:cubicBezTo>
                    <a:cubicBezTo>
                      <a:pt x="1553692" y="2578417"/>
                      <a:pt x="1534642" y="2583180"/>
                      <a:pt x="1514640" y="2586990"/>
                    </a:cubicBezTo>
                    <a:cubicBezTo>
                      <a:pt x="1505115" y="2587942"/>
                      <a:pt x="1495590" y="2588895"/>
                      <a:pt x="1484160" y="2589847"/>
                    </a:cubicBezTo>
                    <a:cubicBezTo>
                      <a:pt x="1470825" y="2589847"/>
                      <a:pt x="1455585" y="2589847"/>
                      <a:pt x="1440345" y="2588895"/>
                    </a:cubicBezTo>
                    <a:cubicBezTo>
                      <a:pt x="1430820" y="2588895"/>
                      <a:pt x="1420342" y="2589847"/>
                      <a:pt x="1409865" y="2589847"/>
                    </a:cubicBezTo>
                    <a:cubicBezTo>
                      <a:pt x="1399387" y="2590800"/>
                      <a:pt x="1388910" y="2590800"/>
                      <a:pt x="1378432" y="2590800"/>
                    </a:cubicBezTo>
                    <a:cubicBezTo>
                      <a:pt x="1377480" y="2588895"/>
                      <a:pt x="1378432" y="2587942"/>
                      <a:pt x="1379385" y="2586990"/>
                    </a:cubicBezTo>
                    <a:cubicBezTo>
                      <a:pt x="1381290" y="2584132"/>
                      <a:pt x="1384147" y="2581275"/>
                      <a:pt x="1386052" y="2577465"/>
                    </a:cubicBezTo>
                    <a:cubicBezTo>
                      <a:pt x="1479397" y="2573655"/>
                      <a:pt x="1585125" y="2555557"/>
                      <a:pt x="1679422" y="2528887"/>
                    </a:cubicBezTo>
                    <a:cubicBezTo>
                      <a:pt x="1748955" y="2508885"/>
                      <a:pt x="1814677" y="2485072"/>
                      <a:pt x="1878495" y="2453640"/>
                    </a:cubicBezTo>
                    <a:cubicBezTo>
                      <a:pt x="1893735" y="2445067"/>
                      <a:pt x="1911832" y="2435542"/>
                      <a:pt x="1930882" y="2426017"/>
                    </a:cubicBezTo>
                    <a:cubicBezTo>
                      <a:pt x="1940407" y="2421255"/>
                      <a:pt x="1950885" y="2416492"/>
                      <a:pt x="1960410" y="2410777"/>
                    </a:cubicBezTo>
                    <a:cubicBezTo>
                      <a:pt x="1969935" y="2405062"/>
                      <a:pt x="1980412" y="2400300"/>
                      <a:pt x="1990890" y="2394585"/>
                    </a:cubicBezTo>
                    <a:cubicBezTo>
                      <a:pt x="2010892" y="2383155"/>
                      <a:pt x="2029942" y="2371725"/>
                      <a:pt x="2048040" y="2360295"/>
                    </a:cubicBezTo>
                    <a:cubicBezTo>
                      <a:pt x="2066137" y="2347912"/>
                      <a:pt x="2081377" y="2336482"/>
                      <a:pt x="2093760" y="2325052"/>
                    </a:cubicBezTo>
                    <a:cubicBezTo>
                      <a:pt x="2122335" y="2304097"/>
                      <a:pt x="2150910" y="2283142"/>
                      <a:pt x="2179485" y="2258377"/>
                    </a:cubicBezTo>
                    <a:cubicBezTo>
                      <a:pt x="2187105" y="2251710"/>
                      <a:pt x="2195677" y="2245995"/>
                      <a:pt x="2203297" y="2239327"/>
                    </a:cubicBezTo>
                    <a:cubicBezTo>
                      <a:pt x="2210917" y="2232660"/>
                      <a:pt x="2218537" y="2225992"/>
                      <a:pt x="2226157" y="2219325"/>
                    </a:cubicBezTo>
                    <a:cubicBezTo>
                      <a:pt x="2238540" y="2208847"/>
                      <a:pt x="2249017" y="2199322"/>
                      <a:pt x="2260447" y="2187892"/>
                    </a:cubicBezTo>
                    <a:cubicBezTo>
                      <a:pt x="2265210" y="2179320"/>
                      <a:pt x="2270925" y="2171700"/>
                      <a:pt x="2274735" y="2164080"/>
                    </a:cubicBezTo>
                    <a:lnTo>
                      <a:pt x="2295258" y="2145267"/>
                    </a:lnTo>
                    <a:lnTo>
                      <a:pt x="2295423" y="2144085"/>
                    </a:lnTo>
                    <a:lnTo>
                      <a:pt x="2275688" y="2162175"/>
                    </a:lnTo>
                    <a:cubicBezTo>
                      <a:pt x="2271878" y="2169795"/>
                      <a:pt x="2266163" y="2177415"/>
                      <a:pt x="2261400" y="2185987"/>
                    </a:cubicBezTo>
                    <a:cubicBezTo>
                      <a:pt x="2249970" y="2197417"/>
                      <a:pt x="2239493" y="2206942"/>
                      <a:pt x="2227110" y="2217420"/>
                    </a:cubicBezTo>
                    <a:cubicBezTo>
                      <a:pt x="2219490" y="2224087"/>
                      <a:pt x="2211870" y="2230755"/>
                      <a:pt x="2204250" y="2237422"/>
                    </a:cubicBezTo>
                    <a:cubicBezTo>
                      <a:pt x="2196630" y="2244090"/>
                      <a:pt x="2189010" y="2249805"/>
                      <a:pt x="2180438" y="2256472"/>
                    </a:cubicBezTo>
                    <a:cubicBezTo>
                      <a:pt x="2151863" y="2280285"/>
                      <a:pt x="2124240" y="2302192"/>
                      <a:pt x="2094713" y="2323147"/>
                    </a:cubicBezTo>
                    <a:cubicBezTo>
                      <a:pt x="2082330" y="2334577"/>
                      <a:pt x="2066138" y="2346960"/>
                      <a:pt x="2048993" y="2358390"/>
                    </a:cubicBezTo>
                    <a:cubicBezTo>
                      <a:pt x="2030895" y="2369820"/>
                      <a:pt x="2011845" y="2382202"/>
                      <a:pt x="1991843" y="2392680"/>
                    </a:cubicBezTo>
                    <a:cubicBezTo>
                      <a:pt x="1981365" y="2398395"/>
                      <a:pt x="1971840" y="2403157"/>
                      <a:pt x="1961363" y="2408872"/>
                    </a:cubicBezTo>
                    <a:cubicBezTo>
                      <a:pt x="1951838" y="2414587"/>
                      <a:pt x="1941360" y="2419350"/>
                      <a:pt x="1931835" y="2424112"/>
                    </a:cubicBezTo>
                    <a:cubicBezTo>
                      <a:pt x="1912785" y="2433637"/>
                      <a:pt x="1894688" y="2443162"/>
                      <a:pt x="1879448" y="2451735"/>
                    </a:cubicBezTo>
                    <a:cubicBezTo>
                      <a:pt x="1815630" y="2482215"/>
                      <a:pt x="1749908" y="2506027"/>
                      <a:pt x="1680375" y="2526982"/>
                    </a:cubicBezTo>
                    <a:cubicBezTo>
                      <a:pt x="1586078" y="2553652"/>
                      <a:pt x="1480350" y="2571750"/>
                      <a:pt x="1387005" y="2575560"/>
                    </a:cubicBezTo>
                    <a:cubicBezTo>
                      <a:pt x="1379385" y="2575560"/>
                      <a:pt x="1370813" y="2575560"/>
                      <a:pt x="1365098" y="2575560"/>
                    </a:cubicBezTo>
                    <a:cubicBezTo>
                      <a:pt x="1364145" y="2572702"/>
                      <a:pt x="1362240" y="2570797"/>
                      <a:pt x="1362240" y="2567940"/>
                    </a:cubicBezTo>
                    <a:cubicBezTo>
                      <a:pt x="1358430" y="2566035"/>
                      <a:pt x="1348905" y="2566987"/>
                      <a:pt x="1339380" y="2566987"/>
                    </a:cubicBezTo>
                    <a:cubicBezTo>
                      <a:pt x="1330808" y="2569845"/>
                      <a:pt x="1319378" y="2572702"/>
                      <a:pt x="1318425" y="2575560"/>
                    </a:cubicBezTo>
                    <a:cubicBezTo>
                      <a:pt x="1294613" y="2576512"/>
                      <a:pt x="1275563" y="2576512"/>
                      <a:pt x="1257465" y="2576512"/>
                    </a:cubicBezTo>
                    <a:cubicBezTo>
                      <a:pt x="1240320" y="2575560"/>
                      <a:pt x="1226033" y="2574607"/>
                      <a:pt x="1212698" y="2574607"/>
                    </a:cubicBezTo>
                    <a:cubicBezTo>
                      <a:pt x="1205078" y="2573655"/>
                      <a:pt x="1198410" y="2572702"/>
                      <a:pt x="1190790" y="2572702"/>
                    </a:cubicBezTo>
                    <a:cubicBezTo>
                      <a:pt x="1183170" y="2571750"/>
                      <a:pt x="1175550" y="2570797"/>
                      <a:pt x="1168883" y="2568892"/>
                    </a:cubicBezTo>
                    <a:lnTo>
                      <a:pt x="1182080" y="2554816"/>
                    </a:lnTo>
                    <a:lnTo>
                      <a:pt x="1179360" y="2555557"/>
                    </a:lnTo>
                    <a:lnTo>
                      <a:pt x="1130192" y="2546452"/>
                    </a:lnTo>
                    <a:lnTo>
                      <a:pt x="1127925" y="2546985"/>
                    </a:lnTo>
                    <a:cubicBezTo>
                      <a:pt x="1090778" y="2541270"/>
                      <a:pt x="1060298" y="2535555"/>
                      <a:pt x="1033628" y="2529840"/>
                    </a:cubicBezTo>
                    <a:cubicBezTo>
                      <a:pt x="1020293" y="2526982"/>
                      <a:pt x="1007910" y="2524125"/>
                      <a:pt x="996480" y="2522220"/>
                    </a:cubicBezTo>
                    <a:cubicBezTo>
                      <a:pt x="985050" y="2519362"/>
                      <a:pt x="974573" y="2517457"/>
                      <a:pt x="964095" y="2516505"/>
                    </a:cubicBezTo>
                    <a:cubicBezTo>
                      <a:pt x="951713" y="2510790"/>
                      <a:pt x="938378" y="2505075"/>
                      <a:pt x="925043" y="2498407"/>
                    </a:cubicBezTo>
                    <a:cubicBezTo>
                      <a:pt x="911708" y="2493645"/>
                      <a:pt x="897420" y="2487930"/>
                      <a:pt x="876465" y="2480310"/>
                    </a:cubicBezTo>
                    <a:cubicBezTo>
                      <a:pt x="859320" y="2473642"/>
                      <a:pt x="842175" y="2466975"/>
                      <a:pt x="825983" y="2460307"/>
                    </a:cubicBezTo>
                    <a:cubicBezTo>
                      <a:pt x="830745" y="2455545"/>
                      <a:pt x="832650" y="2454592"/>
                      <a:pt x="834555" y="2453640"/>
                    </a:cubicBezTo>
                    <a:cubicBezTo>
                      <a:pt x="846938" y="2456497"/>
                      <a:pt x="858368" y="2458402"/>
                      <a:pt x="869798" y="2460307"/>
                    </a:cubicBezTo>
                    <a:cubicBezTo>
                      <a:pt x="875513" y="2465070"/>
                      <a:pt x="880275" y="2468880"/>
                      <a:pt x="885038" y="2473642"/>
                    </a:cubicBezTo>
                    <a:cubicBezTo>
                      <a:pt x="898373" y="2476500"/>
                      <a:pt x="912660" y="2482215"/>
                      <a:pt x="937425" y="2488882"/>
                    </a:cubicBezTo>
                    <a:cubicBezTo>
                      <a:pt x="975525" y="2503170"/>
                      <a:pt x="1006958" y="2509837"/>
                      <a:pt x="1041248" y="2515552"/>
                    </a:cubicBezTo>
                    <a:cubicBezTo>
                      <a:pt x="1049820" y="2517457"/>
                      <a:pt x="1058393" y="2518410"/>
                      <a:pt x="1066965" y="2520315"/>
                    </a:cubicBezTo>
                    <a:cubicBezTo>
                      <a:pt x="1075538" y="2521267"/>
                      <a:pt x="1085063" y="2523172"/>
                      <a:pt x="1094588" y="2525077"/>
                    </a:cubicBezTo>
                    <a:cubicBezTo>
                      <a:pt x="1104113" y="2526982"/>
                      <a:pt x="1114590" y="2528887"/>
                      <a:pt x="1125068" y="2531745"/>
                    </a:cubicBezTo>
                    <a:lnTo>
                      <a:pt x="1158657" y="2539008"/>
                    </a:lnTo>
                    <a:lnTo>
                      <a:pt x="1161262" y="2538412"/>
                    </a:lnTo>
                    <a:cubicBezTo>
                      <a:pt x="1171740" y="2540317"/>
                      <a:pt x="1181265" y="2541270"/>
                      <a:pt x="1192695" y="2543175"/>
                    </a:cubicBezTo>
                    <a:cubicBezTo>
                      <a:pt x="1193647" y="2542222"/>
                      <a:pt x="1193647" y="2542222"/>
                      <a:pt x="1193647" y="2541270"/>
                    </a:cubicBezTo>
                    <a:cubicBezTo>
                      <a:pt x="1208887" y="2542222"/>
                      <a:pt x="1225080" y="2542222"/>
                      <a:pt x="1239367" y="2543175"/>
                    </a:cubicBezTo>
                    <a:cubicBezTo>
                      <a:pt x="1242225" y="2543175"/>
                      <a:pt x="1246035" y="2544127"/>
                      <a:pt x="1246987" y="2544127"/>
                    </a:cubicBezTo>
                    <a:cubicBezTo>
                      <a:pt x="1271752" y="2545080"/>
                      <a:pt x="1294612" y="2544127"/>
                      <a:pt x="1317472" y="2544127"/>
                    </a:cubicBezTo>
                    <a:cubicBezTo>
                      <a:pt x="1335570" y="2545080"/>
                      <a:pt x="1352715" y="2545080"/>
                      <a:pt x="1368907" y="2546032"/>
                    </a:cubicBezTo>
                    <a:cubicBezTo>
                      <a:pt x="1389862" y="2545080"/>
                      <a:pt x="1410817" y="2542222"/>
                      <a:pt x="1429867" y="2541270"/>
                    </a:cubicBezTo>
                    <a:cubicBezTo>
                      <a:pt x="1432725" y="2541270"/>
                      <a:pt x="1436535" y="2541270"/>
                      <a:pt x="1437487" y="2541270"/>
                    </a:cubicBezTo>
                    <a:cubicBezTo>
                      <a:pt x="1438440" y="2544127"/>
                      <a:pt x="1440345" y="2546032"/>
                      <a:pt x="1440345" y="2548890"/>
                    </a:cubicBezTo>
                    <a:cubicBezTo>
                      <a:pt x="1468920" y="2546985"/>
                      <a:pt x="1486065" y="2544127"/>
                      <a:pt x="1500352" y="2541270"/>
                    </a:cubicBezTo>
                    <a:cubicBezTo>
                      <a:pt x="1514640" y="2539365"/>
                      <a:pt x="1525117" y="2536507"/>
                      <a:pt x="1540357" y="2531745"/>
                    </a:cubicBezTo>
                    <a:cubicBezTo>
                      <a:pt x="1547977" y="2530792"/>
                      <a:pt x="1555597" y="2529840"/>
                      <a:pt x="1563217" y="2527935"/>
                    </a:cubicBezTo>
                    <a:cubicBezTo>
                      <a:pt x="1567980" y="2526982"/>
                      <a:pt x="1572742" y="2526982"/>
                      <a:pt x="1577505" y="2526030"/>
                    </a:cubicBezTo>
                    <a:cubicBezTo>
                      <a:pt x="1588935" y="2523172"/>
                      <a:pt x="1598460" y="2521267"/>
                      <a:pt x="1608937" y="2518410"/>
                    </a:cubicBezTo>
                    <a:cubicBezTo>
                      <a:pt x="1617510" y="2516505"/>
                      <a:pt x="1626082" y="2514600"/>
                      <a:pt x="1634655" y="2512695"/>
                    </a:cubicBezTo>
                    <a:cubicBezTo>
                      <a:pt x="1643227" y="2510790"/>
                      <a:pt x="1651800" y="2507932"/>
                      <a:pt x="1660372" y="2506027"/>
                    </a:cubicBezTo>
                    <a:lnTo>
                      <a:pt x="1707545" y="2497863"/>
                    </a:lnTo>
                    <a:lnTo>
                      <a:pt x="1713713" y="2495550"/>
                    </a:lnTo>
                    <a:cubicBezTo>
                      <a:pt x="1697520" y="2498407"/>
                      <a:pt x="1680375" y="2501265"/>
                      <a:pt x="1664183" y="2504122"/>
                    </a:cubicBezTo>
                    <a:cubicBezTo>
                      <a:pt x="1655610" y="2506027"/>
                      <a:pt x="1647038" y="2508885"/>
                      <a:pt x="1638465" y="2510790"/>
                    </a:cubicBezTo>
                    <a:cubicBezTo>
                      <a:pt x="1629893" y="2512695"/>
                      <a:pt x="1621320" y="2514600"/>
                      <a:pt x="1612748" y="2516505"/>
                    </a:cubicBezTo>
                    <a:cubicBezTo>
                      <a:pt x="1601318" y="2519362"/>
                      <a:pt x="1592745" y="2521267"/>
                      <a:pt x="1581315" y="2524125"/>
                    </a:cubicBezTo>
                    <a:cubicBezTo>
                      <a:pt x="1576553" y="2525077"/>
                      <a:pt x="1571790" y="2525077"/>
                      <a:pt x="1567028" y="2526030"/>
                    </a:cubicBezTo>
                    <a:cubicBezTo>
                      <a:pt x="1559408" y="2526982"/>
                      <a:pt x="1551788" y="2527935"/>
                      <a:pt x="1544168" y="2529840"/>
                    </a:cubicBezTo>
                    <a:cubicBezTo>
                      <a:pt x="1517498" y="2532697"/>
                      <a:pt x="1498448" y="2533650"/>
                      <a:pt x="1482255" y="2535555"/>
                    </a:cubicBezTo>
                    <a:cubicBezTo>
                      <a:pt x="1467015" y="2537460"/>
                      <a:pt x="1454633" y="2539365"/>
                      <a:pt x="1440345" y="2539365"/>
                    </a:cubicBezTo>
                    <a:cubicBezTo>
                      <a:pt x="1438440" y="2539365"/>
                      <a:pt x="1435583" y="2539365"/>
                      <a:pt x="1432725" y="2539365"/>
                    </a:cubicBezTo>
                    <a:cubicBezTo>
                      <a:pt x="1413675" y="2541270"/>
                      <a:pt x="1392720" y="2544127"/>
                      <a:pt x="1371765" y="2544127"/>
                    </a:cubicBezTo>
                    <a:cubicBezTo>
                      <a:pt x="1355573" y="2543175"/>
                      <a:pt x="1338428" y="2543175"/>
                      <a:pt x="1320330" y="2542222"/>
                    </a:cubicBezTo>
                    <a:cubicBezTo>
                      <a:pt x="1297470" y="2542222"/>
                      <a:pt x="1274610" y="2543175"/>
                      <a:pt x="1249845" y="2542222"/>
                    </a:cubicBezTo>
                    <a:cubicBezTo>
                      <a:pt x="1247940" y="2542222"/>
                      <a:pt x="1245083" y="2541270"/>
                      <a:pt x="1242225" y="2541270"/>
                    </a:cubicBezTo>
                    <a:cubicBezTo>
                      <a:pt x="1231748" y="2537460"/>
                      <a:pt x="1224128" y="2533650"/>
                      <a:pt x="1212698" y="2528887"/>
                    </a:cubicBezTo>
                    <a:cubicBezTo>
                      <a:pt x="1207935" y="2532697"/>
                      <a:pt x="1201268" y="2535555"/>
                      <a:pt x="1196505" y="2539365"/>
                    </a:cubicBezTo>
                    <a:lnTo>
                      <a:pt x="1196464" y="2539447"/>
                    </a:lnTo>
                    <a:lnTo>
                      <a:pt x="1209840" y="2530792"/>
                    </a:lnTo>
                    <a:cubicBezTo>
                      <a:pt x="1221270" y="2535554"/>
                      <a:pt x="1229843" y="2539364"/>
                      <a:pt x="1239368" y="2543174"/>
                    </a:cubicBezTo>
                    <a:cubicBezTo>
                      <a:pt x="1224128" y="2543174"/>
                      <a:pt x="1207935" y="2542222"/>
                      <a:pt x="1193648" y="2541269"/>
                    </a:cubicBezTo>
                    <a:lnTo>
                      <a:pt x="1194008" y="2541036"/>
                    </a:lnTo>
                    <a:lnTo>
                      <a:pt x="1164120" y="2536507"/>
                    </a:lnTo>
                    <a:cubicBezTo>
                      <a:pt x="1151738" y="2533650"/>
                      <a:pt x="1140308" y="2531745"/>
                      <a:pt x="1128878" y="2528887"/>
                    </a:cubicBezTo>
                    <a:cubicBezTo>
                      <a:pt x="1118400" y="2526030"/>
                      <a:pt x="1107923" y="2524125"/>
                      <a:pt x="1098398" y="2522220"/>
                    </a:cubicBezTo>
                    <a:cubicBezTo>
                      <a:pt x="1088873" y="2520315"/>
                      <a:pt x="1079348" y="2519362"/>
                      <a:pt x="1070775" y="2517457"/>
                    </a:cubicBezTo>
                    <a:cubicBezTo>
                      <a:pt x="1062203" y="2515552"/>
                      <a:pt x="1053630" y="2514600"/>
                      <a:pt x="1045058" y="2512695"/>
                    </a:cubicBezTo>
                    <a:cubicBezTo>
                      <a:pt x="1010768" y="2506980"/>
                      <a:pt x="979335" y="2500312"/>
                      <a:pt x="941235" y="2486025"/>
                    </a:cubicBezTo>
                    <a:cubicBezTo>
                      <a:pt x="916470" y="2480310"/>
                      <a:pt x="902183" y="2474595"/>
                      <a:pt x="888848" y="2470785"/>
                    </a:cubicBezTo>
                    <a:cubicBezTo>
                      <a:pt x="883133" y="2466975"/>
                      <a:pt x="878370" y="2462212"/>
                      <a:pt x="873608" y="2457450"/>
                    </a:cubicBezTo>
                    <a:cubicBezTo>
                      <a:pt x="862178" y="2455545"/>
                      <a:pt x="850748" y="2453640"/>
                      <a:pt x="838365" y="2450782"/>
                    </a:cubicBezTo>
                    <a:cubicBezTo>
                      <a:pt x="820268" y="2442210"/>
                      <a:pt x="804075" y="2433637"/>
                      <a:pt x="785978" y="2424112"/>
                    </a:cubicBezTo>
                    <a:cubicBezTo>
                      <a:pt x="780263" y="2424112"/>
                      <a:pt x="776453" y="2425065"/>
                      <a:pt x="770738" y="2425065"/>
                    </a:cubicBezTo>
                    <a:cubicBezTo>
                      <a:pt x="751688" y="2415540"/>
                      <a:pt x="734543" y="2406967"/>
                      <a:pt x="716445" y="2397442"/>
                    </a:cubicBezTo>
                    <a:cubicBezTo>
                      <a:pt x="713588" y="2391727"/>
                      <a:pt x="709778" y="2386012"/>
                      <a:pt x="706920" y="2380297"/>
                    </a:cubicBezTo>
                    <a:cubicBezTo>
                      <a:pt x="706920" y="2380297"/>
                      <a:pt x="707873" y="2380297"/>
                      <a:pt x="708825" y="2379345"/>
                    </a:cubicBezTo>
                    <a:cubicBezTo>
                      <a:pt x="719303" y="2386012"/>
                      <a:pt x="730733" y="2391727"/>
                      <a:pt x="742163" y="2397442"/>
                    </a:cubicBezTo>
                    <a:cubicBezTo>
                      <a:pt x="753593" y="2403157"/>
                      <a:pt x="764070" y="2408872"/>
                      <a:pt x="775500" y="2415540"/>
                    </a:cubicBezTo>
                    <a:cubicBezTo>
                      <a:pt x="779310" y="2413635"/>
                      <a:pt x="782168" y="2411730"/>
                      <a:pt x="785025" y="2409825"/>
                    </a:cubicBezTo>
                    <a:cubicBezTo>
                      <a:pt x="766928" y="2401252"/>
                      <a:pt x="755498" y="2391727"/>
                      <a:pt x="745973" y="2384107"/>
                    </a:cubicBezTo>
                    <a:cubicBezTo>
                      <a:pt x="736448" y="2376487"/>
                      <a:pt x="726923" y="2371725"/>
                      <a:pt x="713588" y="2369820"/>
                    </a:cubicBezTo>
                    <a:cubicBezTo>
                      <a:pt x="686918" y="2350770"/>
                      <a:pt x="678345" y="2350770"/>
                      <a:pt x="668820" y="2344102"/>
                    </a:cubicBezTo>
                    <a:cubicBezTo>
                      <a:pt x="655485" y="2335530"/>
                      <a:pt x="643103" y="2327910"/>
                      <a:pt x="630720" y="2319337"/>
                    </a:cubicBezTo>
                    <a:cubicBezTo>
                      <a:pt x="600240" y="2302192"/>
                      <a:pt x="608813" y="2320290"/>
                      <a:pt x="570713" y="2293620"/>
                    </a:cubicBezTo>
                    <a:cubicBezTo>
                      <a:pt x="563093" y="2287905"/>
                      <a:pt x="556425" y="2282190"/>
                      <a:pt x="547853" y="2274570"/>
                    </a:cubicBezTo>
                    <a:cubicBezTo>
                      <a:pt x="549758" y="2274570"/>
                      <a:pt x="551663" y="2273617"/>
                      <a:pt x="552615" y="2272665"/>
                    </a:cubicBezTo>
                    <a:cubicBezTo>
                      <a:pt x="561188" y="2275522"/>
                      <a:pt x="567855" y="2277427"/>
                      <a:pt x="575475" y="2279332"/>
                    </a:cubicBezTo>
                    <a:cubicBezTo>
                      <a:pt x="559283" y="2261235"/>
                      <a:pt x="556425" y="2253615"/>
                      <a:pt x="527850" y="2229802"/>
                    </a:cubicBezTo>
                    <a:cubicBezTo>
                      <a:pt x="518325" y="2222182"/>
                      <a:pt x="509753" y="2214562"/>
                      <a:pt x="501180" y="2207895"/>
                    </a:cubicBezTo>
                    <a:cubicBezTo>
                      <a:pt x="492608" y="2200275"/>
                      <a:pt x="484035" y="2193607"/>
                      <a:pt x="476415" y="2185987"/>
                    </a:cubicBezTo>
                    <a:cubicBezTo>
                      <a:pt x="470700" y="2180272"/>
                      <a:pt x="455460" y="2174557"/>
                      <a:pt x="444983" y="2160270"/>
                    </a:cubicBezTo>
                    <a:cubicBezTo>
                      <a:pt x="428790" y="2143125"/>
                      <a:pt x="415455" y="2126932"/>
                      <a:pt x="399263" y="2109787"/>
                    </a:cubicBezTo>
                    <a:lnTo>
                      <a:pt x="396126" y="2099983"/>
                    </a:lnTo>
                    <a:lnTo>
                      <a:pt x="386880" y="2090737"/>
                    </a:lnTo>
                    <a:cubicBezTo>
                      <a:pt x="376403" y="2080260"/>
                      <a:pt x="365925" y="2068830"/>
                      <a:pt x="355448" y="2056447"/>
                    </a:cubicBezTo>
                    <a:cubicBezTo>
                      <a:pt x="353543" y="2049780"/>
                      <a:pt x="339255" y="2031682"/>
                      <a:pt x="351638" y="2039302"/>
                    </a:cubicBezTo>
                    <a:cubicBezTo>
                      <a:pt x="346875" y="2033587"/>
                      <a:pt x="343065" y="2026920"/>
                      <a:pt x="339255" y="2022157"/>
                    </a:cubicBezTo>
                    <a:lnTo>
                      <a:pt x="337780" y="2019844"/>
                    </a:lnTo>
                    <a:lnTo>
                      <a:pt x="323062" y="2009774"/>
                    </a:lnTo>
                    <a:cubicBezTo>
                      <a:pt x="311632" y="1996439"/>
                      <a:pt x="302107" y="1982152"/>
                      <a:pt x="294487" y="1968817"/>
                    </a:cubicBezTo>
                    <a:cubicBezTo>
                      <a:pt x="286867" y="1954529"/>
                      <a:pt x="281152" y="1941194"/>
                      <a:pt x="278295" y="1930717"/>
                    </a:cubicBezTo>
                    <a:lnTo>
                      <a:pt x="276390" y="1930717"/>
                    </a:lnTo>
                    <a:cubicBezTo>
                      <a:pt x="268770" y="1917382"/>
                      <a:pt x="261150" y="1903095"/>
                      <a:pt x="254483" y="1888807"/>
                    </a:cubicBezTo>
                    <a:cubicBezTo>
                      <a:pt x="247815" y="1874520"/>
                      <a:pt x="240195" y="1861185"/>
                      <a:pt x="233528" y="1846897"/>
                    </a:cubicBezTo>
                    <a:cubicBezTo>
                      <a:pt x="225908" y="1830705"/>
                      <a:pt x="218288" y="1814512"/>
                      <a:pt x="211620" y="1798320"/>
                    </a:cubicBezTo>
                    <a:cubicBezTo>
                      <a:pt x="204953" y="1782127"/>
                      <a:pt x="198285" y="1764982"/>
                      <a:pt x="191618" y="1748790"/>
                    </a:cubicBezTo>
                    <a:cubicBezTo>
                      <a:pt x="199238" y="1759267"/>
                      <a:pt x="205905" y="1769745"/>
                      <a:pt x="211620" y="1782127"/>
                    </a:cubicBezTo>
                    <a:cubicBezTo>
                      <a:pt x="217335" y="1794510"/>
                      <a:pt x="223050" y="1807845"/>
                      <a:pt x="231623" y="1824037"/>
                    </a:cubicBezTo>
                    <a:cubicBezTo>
                      <a:pt x="235433" y="1829752"/>
                      <a:pt x="236385" y="1839277"/>
                      <a:pt x="238290" y="1846897"/>
                    </a:cubicBezTo>
                    <a:lnTo>
                      <a:pt x="241046" y="1850938"/>
                    </a:lnTo>
                    <a:lnTo>
                      <a:pt x="237654" y="1833303"/>
                    </a:lnTo>
                    <a:lnTo>
                      <a:pt x="228809" y="1817250"/>
                    </a:lnTo>
                    <a:lnTo>
                      <a:pt x="214411" y="1784874"/>
                    </a:lnTo>
                    <a:lnTo>
                      <a:pt x="197332" y="1756409"/>
                    </a:lnTo>
                    <a:cubicBezTo>
                      <a:pt x="190665" y="1737359"/>
                      <a:pt x="183045" y="1718309"/>
                      <a:pt x="176377" y="1699259"/>
                    </a:cubicBezTo>
                    <a:lnTo>
                      <a:pt x="158424" y="1640674"/>
                    </a:lnTo>
                    <a:lnTo>
                      <a:pt x="152529" y="1623596"/>
                    </a:lnTo>
                    <a:cubicBezTo>
                      <a:pt x="142540" y="1590017"/>
                      <a:pt x="133959" y="1555831"/>
                      <a:pt x="126853" y="1521108"/>
                    </a:cubicBezTo>
                    <a:lnTo>
                      <a:pt x="115498" y="1446707"/>
                    </a:lnTo>
                    <a:lnTo>
                      <a:pt x="115417" y="1448752"/>
                    </a:lnTo>
                    <a:cubicBezTo>
                      <a:pt x="115417" y="1453515"/>
                      <a:pt x="115417" y="1457325"/>
                      <a:pt x="116370" y="1463992"/>
                    </a:cubicBezTo>
                    <a:cubicBezTo>
                      <a:pt x="118275" y="1475422"/>
                      <a:pt x="120180" y="1486852"/>
                      <a:pt x="121132" y="1499235"/>
                    </a:cubicBezTo>
                    <a:cubicBezTo>
                      <a:pt x="123037" y="1511617"/>
                      <a:pt x="124942" y="1524000"/>
                      <a:pt x="126847" y="1535430"/>
                    </a:cubicBezTo>
                    <a:cubicBezTo>
                      <a:pt x="122085" y="1526857"/>
                      <a:pt x="120180" y="1515427"/>
                      <a:pt x="117322" y="1503997"/>
                    </a:cubicBezTo>
                    <a:cubicBezTo>
                      <a:pt x="115417" y="1491615"/>
                      <a:pt x="113512" y="1478280"/>
                      <a:pt x="110655" y="1463992"/>
                    </a:cubicBezTo>
                    <a:cubicBezTo>
                      <a:pt x="105892" y="1463992"/>
                      <a:pt x="104940" y="1463992"/>
                      <a:pt x="103035" y="1463992"/>
                    </a:cubicBezTo>
                    <a:cubicBezTo>
                      <a:pt x="102082" y="1453515"/>
                      <a:pt x="101130" y="1443990"/>
                      <a:pt x="98272" y="1427797"/>
                    </a:cubicBezTo>
                    <a:cubicBezTo>
                      <a:pt x="96367" y="1420177"/>
                      <a:pt x="93510" y="1412557"/>
                      <a:pt x="91605" y="1404937"/>
                    </a:cubicBezTo>
                    <a:cubicBezTo>
                      <a:pt x="89700" y="1397317"/>
                      <a:pt x="87795" y="1389697"/>
                      <a:pt x="85890" y="1383030"/>
                    </a:cubicBezTo>
                    <a:cubicBezTo>
                      <a:pt x="80175" y="1376362"/>
                      <a:pt x="75412" y="1371600"/>
                      <a:pt x="69697" y="1365885"/>
                    </a:cubicBezTo>
                    <a:cubicBezTo>
                      <a:pt x="67792" y="1365885"/>
                      <a:pt x="66840" y="1365885"/>
                      <a:pt x="64935" y="1365885"/>
                    </a:cubicBezTo>
                    <a:cubicBezTo>
                      <a:pt x="63030" y="1360170"/>
                      <a:pt x="61125" y="1351597"/>
                      <a:pt x="60172" y="1342072"/>
                    </a:cubicBezTo>
                    <a:cubicBezTo>
                      <a:pt x="59220" y="1332547"/>
                      <a:pt x="58267" y="1322070"/>
                      <a:pt x="58267" y="1311592"/>
                    </a:cubicBezTo>
                    <a:cubicBezTo>
                      <a:pt x="58267" y="1291590"/>
                      <a:pt x="59220" y="1273492"/>
                      <a:pt x="62077" y="1268730"/>
                    </a:cubicBezTo>
                    <a:cubicBezTo>
                      <a:pt x="63030" y="1263015"/>
                      <a:pt x="63030" y="1258252"/>
                      <a:pt x="63982" y="1253490"/>
                    </a:cubicBezTo>
                    <a:lnTo>
                      <a:pt x="67226" y="1243037"/>
                    </a:lnTo>
                    <a:lnTo>
                      <a:pt x="65649" y="1219200"/>
                    </a:lnTo>
                    <a:cubicBezTo>
                      <a:pt x="65887" y="1207294"/>
                      <a:pt x="66839" y="1194911"/>
                      <a:pt x="67792" y="1183957"/>
                    </a:cubicBezTo>
                    <a:lnTo>
                      <a:pt x="71602" y="1176814"/>
                    </a:lnTo>
                    <a:lnTo>
                      <a:pt x="71602" y="1172527"/>
                    </a:lnTo>
                    <a:cubicBezTo>
                      <a:pt x="69697" y="1178242"/>
                      <a:pt x="66840" y="1182052"/>
                      <a:pt x="63982" y="1186815"/>
                    </a:cubicBezTo>
                    <a:cubicBezTo>
                      <a:pt x="62077" y="1183005"/>
                      <a:pt x="59220" y="1181100"/>
                      <a:pt x="57315" y="1177290"/>
                    </a:cubicBezTo>
                    <a:cubicBezTo>
                      <a:pt x="53505" y="1171575"/>
                      <a:pt x="54457" y="1120140"/>
                      <a:pt x="44932" y="1160145"/>
                    </a:cubicBezTo>
                    <a:lnTo>
                      <a:pt x="42670" y="1146572"/>
                    </a:lnTo>
                    <a:lnTo>
                      <a:pt x="42075" y="1147762"/>
                    </a:lnTo>
                    <a:cubicBezTo>
                      <a:pt x="41122" y="1160145"/>
                      <a:pt x="39217" y="1173480"/>
                      <a:pt x="38265" y="1185862"/>
                    </a:cubicBezTo>
                    <a:cubicBezTo>
                      <a:pt x="37312" y="1198245"/>
                      <a:pt x="35407" y="1211580"/>
                      <a:pt x="35407" y="1223962"/>
                    </a:cubicBezTo>
                    <a:cubicBezTo>
                      <a:pt x="34455" y="1233487"/>
                      <a:pt x="33502" y="1243965"/>
                      <a:pt x="32550" y="1253490"/>
                    </a:cubicBezTo>
                    <a:lnTo>
                      <a:pt x="32550" y="1314449"/>
                    </a:lnTo>
                    <a:cubicBezTo>
                      <a:pt x="32550" y="1324927"/>
                      <a:pt x="32550" y="1335404"/>
                      <a:pt x="33502" y="1345882"/>
                    </a:cubicBezTo>
                    <a:cubicBezTo>
                      <a:pt x="34455" y="1356359"/>
                      <a:pt x="35407" y="1366837"/>
                      <a:pt x="35407" y="1377314"/>
                    </a:cubicBezTo>
                    <a:cubicBezTo>
                      <a:pt x="31597" y="1378267"/>
                      <a:pt x="32550" y="1413509"/>
                      <a:pt x="26835" y="1406842"/>
                    </a:cubicBezTo>
                    <a:cubicBezTo>
                      <a:pt x="25882" y="1406842"/>
                      <a:pt x="25882" y="1406842"/>
                      <a:pt x="24930" y="1406842"/>
                    </a:cubicBezTo>
                    <a:cubicBezTo>
                      <a:pt x="19215" y="1385887"/>
                      <a:pt x="19215" y="1367789"/>
                      <a:pt x="19215" y="1349692"/>
                    </a:cubicBezTo>
                    <a:cubicBezTo>
                      <a:pt x="19215" y="1331594"/>
                      <a:pt x="22072" y="1313497"/>
                      <a:pt x="19215" y="1290637"/>
                    </a:cubicBezTo>
                    <a:cubicBezTo>
                      <a:pt x="20167" y="1274444"/>
                      <a:pt x="22072" y="1260157"/>
                      <a:pt x="23977" y="1244917"/>
                    </a:cubicBezTo>
                    <a:lnTo>
                      <a:pt x="32546" y="1253485"/>
                    </a:lnTo>
                    <a:lnTo>
                      <a:pt x="24930" y="1243965"/>
                    </a:lnTo>
                    <a:cubicBezTo>
                      <a:pt x="23025" y="1234440"/>
                      <a:pt x="23025" y="1223962"/>
                      <a:pt x="23025" y="1209675"/>
                    </a:cubicBezTo>
                    <a:cubicBezTo>
                      <a:pt x="23025" y="1195387"/>
                      <a:pt x="23977" y="1178242"/>
                      <a:pt x="24930" y="1157287"/>
                    </a:cubicBezTo>
                    <a:cubicBezTo>
                      <a:pt x="24930" y="1152525"/>
                      <a:pt x="25882" y="1147762"/>
                      <a:pt x="25882" y="1143000"/>
                    </a:cubicBezTo>
                    <a:cubicBezTo>
                      <a:pt x="26835" y="1135380"/>
                      <a:pt x="27787" y="1126807"/>
                      <a:pt x="28740" y="1119187"/>
                    </a:cubicBezTo>
                    <a:cubicBezTo>
                      <a:pt x="32550" y="1105852"/>
                      <a:pt x="36360" y="1089660"/>
                      <a:pt x="40170" y="1076325"/>
                    </a:cubicBezTo>
                    <a:lnTo>
                      <a:pt x="45865" y="1047851"/>
                    </a:lnTo>
                    <a:lnTo>
                      <a:pt x="43980" y="1041082"/>
                    </a:lnTo>
                    <a:cubicBezTo>
                      <a:pt x="42075" y="1053465"/>
                      <a:pt x="39217" y="1064895"/>
                      <a:pt x="37312" y="1079182"/>
                    </a:cubicBezTo>
                    <a:cubicBezTo>
                      <a:pt x="33502" y="1092517"/>
                      <a:pt x="29692" y="1108710"/>
                      <a:pt x="25882" y="1122045"/>
                    </a:cubicBezTo>
                    <a:cubicBezTo>
                      <a:pt x="24930" y="1129665"/>
                      <a:pt x="23977" y="1138237"/>
                      <a:pt x="23025" y="1145857"/>
                    </a:cubicBezTo>
                    <a:cubicBezTo>
                      <a:pt x="23025" y="1150620"/>
                      <a:pt x="22072" y="1155382"/>
                      <a:pt x="22072" y="1160145"/>
                    </a:cubicBezTo>
                    <a:cubicBezTo>
                      <a:pt x="22072" y="1181100"/>
                      <a:pt x="21120" y="1198245"/>
                      <a:pt x="20167" y="1212532"/>
                    </a:cubicBezTo>
                    <a:cubicBezTo>
                      <a:pt x="20167" y="1226820"/>
                      <a:pt x="21120" y="1237297"/>
                      <a:pt x="22072" y="1246822"/>
                    </a:cubicBezTo>
                    <a:cubicBezTo>
                      <a:pt x="20167" y="1263015"/>
                      <a:pt x="18262" y="1277302"/>
                      <a:pt x="17310" y="1292542"/>
                    </a:cubicBezTo>
                    <a:cubicBezTo>
                      <a:pt x="20167" y="1315402"/>
                      <a:pt x="17310" y="1333500"/>
                      <a:pt x="17310" y="1351597"/>
                    </a:cubicBezTo>
                    <a:cubicBezTo>
                      <a:pt x="17310" y="1369695"/>
                      <a:pt x="17310" y="1387792"/>
                      <a:pt x="23025" y="1408747"/>
                    </a:cubicBezTo>
                    <a:cubicBezTo>
                      <a:pt x="23025" y="1408747"/>
                      <a:pt x="23977" y="1408747"/>
                      <a:pt x="24930" y="1408747"/>
                    </a:cubicBezTo>
                    <a:cubicBezTo>
                      <a:pt x="28740" y="1426845"/>
                      <a:pt x="32550" y="1443990"/>
                      <a:pt x="37312" y="1463040"/>
                    </a:cubicBezTo>
                    <a:cubicBezTo>
                      <a:pt x="38265" y="1475422"/>
                      <a:pt x="41122" y="1486852"/>
                      <a:pt x="43980" y="1507807"/>
                    </a:cubicBezTo>
                    <a:cubicBezTo>
                      <a:pt x="48742" y="1524000"/>
                      <a:pt x="53505" y="1539240"/>
                      <a:pt x="58267" y="1553527"/>
                    </a:cubicBezTo>
                    <a:cubicBezTo>
                      <a:pt x="60410" y="1580673"/>
                      <a:pt x="74876" y="1623893"/>
                      <a:pt x="80770" y="1651843"/>
                    </a:cubicBezTo>
                    <a:lnTo>
                      <a:pt x="82734" y="1670685"/>
                    </a:lnTo>
                    <a:lnTo>
                      <a:pt x="86843" y="1670685"/>
                    </a:lnTo>
                    <a:cubicBezTo>
                      <a:pt x="97320" y="1697355"/>
                      <a:pt x="103988" y="1711642"/>
                      <a:pt x="107798" y="1721167"/>
                    </a:cubicBezTo>
                    <a:cubicBezTo>
                      <a:pt x="112560" y="1730692"/>
                      <a:pt x="114465" y="1737360"/>
                      <a:pt x="115418" y="1746885"/>
                    </a:cubicBezTo>
                    <a:cubicBezTo>
                      <a:pt x="111608" y="1745932"/>
                      <a:pt x="106845" y="1736407"/>
                      <a:pt x="101130" y="1724977"/>
                    </a:cubicBezTo>
                    <a:cubicBezTo>
                      <a:pt x="95415" y="1713547"/>
                      <a:pt x="90653" y="1700212"/>
                      <a:pt x="85890" y="1690687"/>
                    </a:cubicBezTo>
                    <a:cubicBezTo>
                      <a:pt x="81128" y="1678305"/>
                      <a:pt x="89700" y="1712595"/>
                      <a:pt x="84938" y="1700212"/>
                    </a:cubicBezTo>
                    <a:lnTo>
                      <a:pt x="76651" y="1674524"/>
                    </a:lnTo>
                    <a:lnTo>
                      <a:pt x="70650" y="1675447"/>
                    </a:lnTo>
                    <a:cubicBezTo>
                      <a:pt x="67792" y="1667827"/>
                      <a:pt x="65887" y="1660207"/>
                      <a:pt x="63982" y="1653540"/>
                    </a:cubicBezTo>
                    <a:cubicBezTo>
                      <a:pt x="53505" y="1643062"/>
                      <a:pt x="45885" y="1621155"/>
                      <a:pt x="41122" y="1601152"/>
                    </a:cubicBezTo>
                    <a:cubicBezTo>
                      <a:pt x="36360" y="1581150"/>
                      <a:pt x="32550" y="1562100"/>
                      <a:pt x="26835" y="1554480"/>
                    </a:cubicBezTo>
                    <a:cubicBezTo>
                      <a:pt x="22072" y="1537335"/>
                      <a:pt x="22072" y="1519237"/>
                      <a:pt x="25882" y="1515427"/>
                    </a:cubicBezTo>
                    <a:cubicBezTo>
                      <a:pt x="23977" y="1500187"/>
                      <a:pt x="21120" y="1484947"/>
                      <a:pt x="19215" y="1469707"/>
                    </a:cubicBezTo>
                    <a:cubicBezTo>
                      <a:pt x="17310" y="1454467"/>
                      <a:pt x="16357" y="1439227"/>
                      <a:pt x="14452" y="1423987"/>
                    </a:cubicBezTo>
                    <a:cubicBezTo>
                      <a:pt x="10642" y="1412557"/>
                      <a:pt x="6832" y="1403032"/>
                      <a:pt x="3975" y="1390650"/>
                    </a:cubicBezTo>
                    <a:cubicBezTo>
                      <a:pt x="-1740" y="1325880"/>
                      <a:pt x="-2693" y="1250632"/>
                      <a:pt x="10642" y="1213485"/>
                    </a:cubicBezTo>
                    <a:cubicBezTo>
                      <a:pt x="11595" y="1197292"/>
                      <a:pt x="12547" y="1177290"/>
                      <a:pt x="17310" y="1167765"/>
                    </a:cubicBezTo>
                    <a:cubicBezTo>
                      <a:pt x="15405" y="1159192"/>
                      <a:pt x="13500" y="1151572"/>
                      <a:pt x="11595" y="1143000"/>
                    </a:cubicBezTo>
                    <a:cubicBezTo>
                      <a:pt x="13500" y="1126807"/>
                      <a:pt x="11595" y="1089660"/>
                      <a:pt x="23025" y="1074420"/>
                    </a:cubicBezTo>
                    <a:cubicBezTo>
                      <a:pt x="23977" y="1067752"/>
                      <a:pt x="24930" y="1062990"/>
                      <a:pt x="25882" y="1058227"/>
                    </a:cubicBezTo>
                    <a:cubicBezTo>
                      <a:pt x="27787" y="1034415"/>
                      <a:pt x="29692" y="1018222"/>
                      <a:pt x="33502" y="1002982"/>
                    </a:cubicBezTo>
                    <a:cubicBezTo>
                      <a:pt x="40170" y="989647"/>
                      <a:pt x="48742" y="967740"/>
                      <a:pt x="53505" y="962977"/>
                    </a:cubicBezTo>
                    <a:cubicBezTo>
                      <a:pt x="58267" y="973455"/>
                      <a:pt x="46837" y="1000125"/>
                      <a:pt x="48742" y="1017270"/>
                    </a:cubicBezTo>
                    <a:lnTo>
                      <a:pt x="53503" y="1007964"/>
                    </a:lnTo>
                    <a:lnTo>
                      <a:pt x="56362" y="985718"/>
                    </a:lnTo>
                    <a:cubicBezTo>
                      <a:pt x="58267" y="975597"/>
                      <a:pt x="59696" y="966311"/>
                      <a:pt x="57315" y="961072"/>
                    </a:cubicBezTo>
                    <a:cubicBezTo>
                      <a:pt x="60172" y="949642"/>
                      <a:pt x="63030" y="941069"/>
                      <a:pt x="65887" y="929639"/>
                    </a:cubicBezTo>
                    <a:cubicBezTo>
                      <a:pt x="70650" y="914399"/>
                      <a:pt x="74460" y="898207"/>
                      <a:pt x="79222" y="882014"/>
                    </a:cubicBezTo>
                    <a:cubicBezTo>
                      <a:pt x="83985" y="865822"/>
                      <a:pt x="89700" y="849629"/>
                      <a:pt x="95415" y="833437"/>
                    </a:cubicBezTo>
                    <a:lnTo>
                      <a:pt x="96628" y="832072"/>
                    </a:lnTo>
                    <a:lnTo>
                      <a:pt x="103988" y="793432"/>
                    </a:lnTo>
                    <a:cubicBezTo>
                      <a:pt x="107798" y="785812"/>
                      <a:pt x="111608" y="775334"/>
                      <a:pt x="114465" y="765809"/>
                    </a:cubicBezTo>
                    <a:cubicBezTo>
                      <a:pt x="118275" y="756284"/>
                      <a:pt x="123038" y="748664"/>
                      <a:pt x="126848" y="742949"/>
                    </a:cubicBezTo>
                    <a:cubicBezTo>
                      <a:pt x="135420" y="726757"/>
                      <a:pt x="142088" y="710564"/>
                      <a:pt x="151613" y="695324"/>
                    </a:cubicBezTo>
                    <a:cubicBezTo>
                      <a:pt x="158280" y="680084"/>
                      <a:pt x="164948" y="667702"/>
                      <a:pt x="171615" y="652462"/>
                    </a:cubicBezTo>
                    <a:cubicBezTo>
                      <a:pt x="172568" y="639127"/>
                      <a:pt x="191618" y="614362"/>
                      <a:pt x="200190" y="597217"/>
                    </a:cubicBezTo>
                    <a:cubicBezTo>
                      <a:pt x="204953" y="591502"/>
                      <a:pt x="210668" y="585787"/>
                      <a:pt x="221145" y="573404"/>
                    </a:cubicBezTo>
                    <a:cubicBezTo>
                      <a:pt x="227813" y="559117"/>
                      <a:pt x="233528" y="548639"/>
                      <a:pt x="238290" y="540067"/>
                    </a:cubicBezTo>
                    <a:cubicBezTo>
                      <a:pt x="243053" y="531494"/>
                      <a:pt x="247815" y="525779"/>
                      <a:pt x="252578" y="519112"/>
                    </a:cubicBezTo>
                    <a:cubicBezTo>
                      <a:pt x="258293" y="513397"/>
                      <a:pt x="266865" y="503872"/>
                      <a:pt x="267818" y="511492"/>
                    </a:cubicBezTo>
                    <a:cubicBezTo>
                      <a:pt x="268770" y="510539"/>
                      <a:pt x="270675" y="507682"/>
                      <a:pt x="271628" y="505777"/>
                    </a:cubicBezTo>
                    <a:cubicBezTo>
                      <a:pt x="276390" y="495299"/>
                      <a:pt x="281153" y="485774"/>
                      <a:pt x="286868" y="475297"/>
                    </a:cubicBezTo>
                    <a:cubicBezTo>
                      <a:pt x="296393" y="464819"/>
                      <a:pt x="307823" y="446722"/>
                      <a:pt x="316395" y="441007"/>
                    </a:cubicBezTo>
                    <a:cubicBezTo>
                      <a:pt x="309966" y="453151"/>
                      <a:pt x="316932" y="450829"/>
                      <a:pt x="317199" y="455339"/>
                    </a:cubicBezTo>
                    <a:lnTo>
                      <a:pt x="315045" y="461363"/>
                    </a:lnTo>
                    <a:lnTo>
                      <a:pt x="345922" y="429577"/>
                    </a:lnTo>
                    <a:cubicBezTo>
                      <a:pt x="348780" y="423862"/>
                      <a:pt x="354495" y="417195"/>
                      <a:pt x="361162" y="409575"/>
                    </a:cubicBezTo>
                    <a:cubicBezTo>
                      <a:pt x="367830" y="402907"/>
                      <a:pt x="375450" y="396240"/>
                      <a:pt x="381165" y="390525"/>
                    </a:cubicBezTo>
                    <a:lnTo>
                      <a:pt x="382889" y="392440"/>
                    </a:lnTo>
                    <a:lnTo>
                      <a:pt x="382118" y="391477"/>
                    </a:lnTo>
                    <a:cubicBezTo>
                      <a:pt x="390690" y="382904"/>
                      <a:pt x="398310" y="374332"/>
                      <a:pt x="406883" y="366712"/>
                    </a:cubicBezTo>
                    <a:cubicBezTo>
                      <a:pt x="414503" y="359092"/>
                      <a:pt x="423075" y="351472"/>
                      <a:pt x="431648" y="343852"/>
                    </a:cubicBezTo>
                    <a:cubicBezTo>
                      <a:pt x="442125" y="333374"/>
                      <a:pt x="448793" y="324802"/>
                      <a:pt x="458318" y="315277"/>
                    </a:cubicBezTo>
                    <a:cubicBezTo>
                      <a:pt x="470700" y="305752"/>
                      <a:pt x="484035" y="296227"/>
                      <a:pt x="495465" y="287654"/>
                    </a:cubicBezTo>
                    <a:cubicBezTo>
                      <a:pt x="508800" y="277177"/>
                      <a:pt x="522135" y="267652"/>
                      <a:pt x="535470" y="258127"/>
                    </a:cubicBezTo>
                    <a:lnTo>
                      <a:pt x="559389" y="241440"/>
                    </a:lnTo>
                    <a:lnTo>
                      <a:pt x="575475" y="226694"/>
                    </a:lnTo>
                    <a:cubicBezTo>
                      <a:pt x="585000" y="220979"/>
                      <a:pt x="594525" y="215264"/>
                      <a:pt x="604050" y="209549"/>
                    </a:cubicBezTo>
                    <a:cubicBezTo>
                      <a:pt x="613575" y="203834"/>
                      <a:pt x="624052" y="199072"/>
                      <a:pt x="634530" y="193357"/>
                    </a:cubicBezTo>
                    <a:lnTo>
                      <a:pt x="638565" y="191282"/>
                    </a:lnTo>
                    <a:lnTo>
                      <a:pt x="648937" y="181094"/>
                    </a:lnTo>
                    <a:cubicBezTo>
                      <a:pt x="654771" y="176688"/>
                      <a:pt x="661201" y="172402"/>
                      <a:pt x="665963" y="168592"/>
                    </a:cubicBezTo>
                    <a:cubicBezTo>
                      <a:pt x="673583" y="162877"/>
                      <a:pt x="679298" y="160496"/>
                      <a:pt x="684656" y="159067"/>
                    </a:cubicBezTo>
                    <a:lnTo>
                      <a:pt x="697880" y="156023"/>
                    </a:lnTo>
                    <a:lnTo>
                      <a:pt x="700252" y="154304"/>
                    </a:lnTo>
                    <a:cubicBezTo>
                      <a:pt x="782167" y="109537"/>
                      <a:pt x="869797" y="74294"/>
                      <a:pt x="959332" y="49529"/>
                    </a:cubicBezTo>
                    <a:lnTo>
                      <a:pt x="968945" y="47439"/>
                    </a:lnTo>
                    <a:lnTo>
                      <a:pt x="995527" y="38099"/>
                    </a:lnTo>
                    <a:cubicBezTo>
                      <a:pt x="1001719" y="36194"/>
                      <a:pt x="1008148" y="35003"/>
                      <a:pt x="1013863" y="34408"/>
                    </a:cubicBezTo>
                    <a:lnTo>
                      <a:pt x="1023424" y="34327"/>
                    </a:lnTo>
                    <a:lnTo>
                      <a:pt x="1026960" y="33337"/>
                    </a:lnTo>
                    <a:cubicBezTo>
                      <a:pt x="1097445" y="17144"/>
                      <a:pt x="1169835" y="7619"/>
                      <a:pt x="1244130" y="4762"/>
                    </a:cubicBezTo>
                    <a:cubicBezTo>
                      <a:pt x="1262704" y="5238"/>
                      <a:pt x="1283897" y="4762"/>
                      <a:pt x="1305804" y="4524"/>
                    </a:cubicBezTo>
                    <a:cubicBezTo>
                      <a:pt x="1327712" y="4285"/>
                      <a:pt x="1350334" y="4285"/>
                      <a:pt x="1371765" y="5714"/>
                    </a:cubicBezTo>
                    <a:lnTo>
                      <a:pt x="1372993" y="6635"/>
                    </a:lnTo>
                    <a:lnTo>
                      <a:pt x="1405103" y="2857"/>
                    </a:lnTo>
                    <a:cubicBezTo>
                      <a:pt x="1415580" y="4762"/>
                      <a:pt x="1425105" y="5714"/>
                      <a:pt x="1434630" y="7619"/>
                    </a:cubicBezTo>
                    <a:cubicBezTo>
                      <a:pt x="1444155" y="9524"/>
                      <a:pt x="1453680" y="10477"/>
                      <a:pt x="1464158" y="13334"/>
                    </a:cubicBezTo>
                    <a:lnTo>
                      <a:pt x="1479392" y="16797"/>
                    </a:lnTo>
                    <a:lnTo>
                      <a:pt x="1463205" y="12382"/>
                    </a:lnTo>
                    <a:cubicBezTo>
                      <a:pt x="1453680" y="10477"/>
                      <a:pt x="1443202" y="8572"/>
                      <a:pt x="1433677" y="6667"/>
                    </a:cubicBezTo>
                    <a:cubicBezTo>
                      <a:pt x="1424152" y="4762"/>
                      <a:pt x="1414627" y="3810"/>
                      <a:pt x="1404150" y="1905"/>
                    </a:cubicBezTo>
                    <a:cubicBezTo>
                      <a:pt x="1404150" y="1905"/>
                      <a:pt x="1404150" y="952"/>
                      <a:pt x="1404150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chemeClr val="accent2">
                      <a:alpha val="37000"/>
                    </a:schemeClr>
                  </a:gs>
                </a:gsLst>
                <a:path path="circle">
                  <a:fillToRect l="100000" b="100000"/>
                </a:path>
              </a:gra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436970BD-9B20-4B7C-A294-5174BA15880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75703" y="436418"/>
                <a:ext cx="3226435" cy="3183889"/>
              </a:xfrm>
              <a:custGeom>
                <a:avLst/>
                <a:gdLst>
                  <a:gd name="connsiteX0" fmla="*/ 1439383 w 2647519"/>
                  <a:gd name="connsiteY0" fmla="*/ 2598425 h 2612594"/>
                  <a:gd name="connsiteX1" fmla="*/ 1427010 w 2647519"/>
                  <a:gd name="connsiteY1" fmla="*/ 2605087 h 2612594"/>
                  <a:gd name="connsiteX2" fmla="*/ 1427751 w 2647519"/>
                  <a:gd name="connsiteY2" fmla="*/ 2605405 h 2612594"/>
                  <a:gd name="connsiteX3" fmla="*/ 1542263 w 2647519"/>
                  <a:gd name="connsiteY3" fmla="*/ 2530792 h 2612594"/>
                  <a:gd name="connsiteX4" fmla="*/ 1502258 w 2647519"/>
                  <a:gd name="connsiteY4" fmla="*/ 2540317 h 2612594"/>
                  <a:gd name="connsiteX5" fmla="*/ 1442250 w 2647519"/>
                  <a:gd name="connsiteY5" fmla="*/ 2547937 h 2612594"/>
                  <a:gd name="connsiteX6" fmla="*/ 1439393 w 2647519"/>
                  <a:gd name="connsiteY6" fmla="*/ 2540317 h 2612594"/>
                  <a:gd name="connsiteX7" fmla="*/ 1481303 w 2647519"/>
                  <a:gd name="connsiteY7" fmla="*/ 2536507 h 2612594"/>
                  <a:gd name="connsiteX8" fmla="*/ 1542263 w 2647519"/>
                  <a:gd name="connsiteY8" fmla="*/ 2530792 h 2612594"/>
                  <a:gd name="connsiteX9" fmla="*/ 1646323 w 2647519"/>
                  <a:gd name="connsiteY9" fmla="*/ 2520821 h 2612594"/>
                  <a:gd name="connsiteX10" fmla="*/ 1643881 w 2647519"/>
                  <a:gd name="connsiteY10" fmla="*/ 2521511 h 2612594"/>
                  <a:gd name="connsiteX11" fmla="*/ 1645133 w 2647519"/>
                  <a:gd name="connsiteY11" fmla="*/ 2521267 h 2612594"/>
                  <a:gd name="connsiteX12" fmla="*/ 899801 w 2647519"/>
                  <a:gd name="connsiteY12" fmla="*/ 2506503 h 2612594"/>
                  <a:gd name="connsiteX13" fmla="*/ 942187 w 2647519"/>
                  <a:gd name="connsiteY13" fmla="*/ 2517457 h 2612594"/>
                  <a:gd name="connsiteX14" fmla="*/ 960285 w 2647519"/>
                  <a:gd name="connsiteY14" fmla="*/ 2518409 h 2612594"/>
                  <a:gd name="connsiteX15" fmla="*/ 1010767 w 2647519"/>
                  <a:gd name="connsiteY15" fmla="*/ 2543175 h 2612594"/>
                  <a:gd name="connsiteX16" fmla="*/ 1033627 w 2647519"/>
                  <a:gd name="connsiteY16" fmla="*/ 2547937 h 2612594"/>
                  <a:gd name="connsiteX17" fmla="*/ 1035057 w 2647519"/>
                  <a:gd name="connsiteY17" fmla="*/ 2548414 h 2612594"/>
                  <a:gd name="connsiteX18" fmla="*/ 1040295 w 2647519"/>
                  <a:gd name="connsiteY18" fmla="*/ 2543175 h 2612594"/>
                  <a:gd name="connsiteX19" fmla="*/ 1060297 w 2647519"/>
                  <a:gd name="connsiteY19" fmla="*/ 2548890 h 2612594"/>
                  <a:gd name="connsiteX20" fmla="*/ 1080300 w 2647519"/>
                  <a:gd name="connsiteY20" fmla="*/ 2553652 h 2612594"/>
                  <a:gd name="connsiteX21" fmla="*/ 1119712 w 2647519"/>
                  <a:gd name="connsiteY21" fmla="*/ 2562818 h 2612594"/>
                  <a:gd name="connsiteX22" fmla="*/ 1120305 w 2647519"/>
                  <a:gd name="connsiteY22" fmla="*/ 2562225 h 2612594"/>
                  <a:gd name="connsiteX23" fmla="*/ 1166025 w 2647519"/>
                  <a:gd name="connsiteY23" fmla="*/ 2569845 h 2612594"/>
                  <a:gd name="connsiteX24" fmla="*/ 1187932 w 2647519"/>
                  <a:gd name="connsiteY24" fmla="*/ 2573655 h 2612594"/>
                  <a:gd name="connsiteX25" fmla="*/ 1209840 w 2647519"/>
                  <a:gd name="connsiteY25" fmla="*/ 2575560 h 2612594"/>
                  <a:gd name="connsiteX26" fmla="*/ 1254607 w 2647519"/>
                  <a:gd name="connsiteY26" fmla="*/ 2577465 h 2612594"/>
                  <a:gd name="connsiteX27" fmla="*/ 1315567 w 2647519"/>
                  <a:gd name="connsiteY27" fmla="*/ 2576512 h 2612594"/>
                  <a:gd name="connsiteX28" fmla="*/ 1318213 w 2647519"/>
                  <a:gd name="connsiteY28" fmla="*/ 2576512 h 2612594"/>
                  <a:gd name="connsiteX29" fmla="*/ 1324140 w 2647519"/>
                  <a:gd name="connsiteY29" fmla="*/ 2573178 h 2612594"/>
                  <a:gd name="connsiteX30" fmla="*/ 1337475 w 2647519"/>
                  <a:gd name="connsiteY30" fmla="*/ 2568892 h 2612594"/>
                  <a:gd name="connsiteX31" fmla="*/ 1351048 w 2647519"/>
                  <a:gd name="connsiteY31" fmla="*/ 2568654 h 2612594"/>
                  <a:gd name="connsiteX32" fmla="*/ 1360335 w 2647519"/>
                  <a:gd name="connsiteY32" fmla="*/ 2569844 h 2612594"/>
                  <a:gd name="connsiteX33" fmla="*/ 1362835 w 2647519"/>
                  <a:gd name="connsiteY33" fmla="*/ 2576512 h 2612594"/>
                  <a:gd name="connsiteX34" fmla="*/ 1384147 w 2647519"/>
                  <a:gd name="connsiteY34" fmla="*/ 2576512 h 2612594"/>
                  <a:gd name="connsiteX35" fmla="*/ 1377480 w 2647519"/>
                  <a:gd name="connsiteY35" fmla="*/ 2586037 h 2612594"/>
                  <a:gd name="connsiteX36" fmla="*/ 1373670 w 2647519"/>
                  <a:gd name="connsiteY36" fmla="*/ 2590800 h 2612594"/>
                  <a:gd name="connsiteX37" fmla="*/ 1361287 w 2647519"/>
                  <a:gd name="connsiteY37" fmla="*/ 2596515 h 2612594"/>
                  <a:gd name="connsiteX38" fmla="*/ 1338427 w 2647519"/>
                  <a:gd name="connsiteY38" fmla="*/ 2596515 h 2612594"/>
                  <a:gd name="connsiteX39" fmla="*/ 1308900 w 2647519"/>
                  <a:gd name="connsiteY39" fmla="*/ 2594610 h 2612594"/>
                  <a:gd name="connsiteX40" fmla="*/ 1245082 w 2647519"/>
                  <a:gd name="connsiteY40" fmla="*/ 2592705 h 2612594"/>
                  <a:gd name="connsiteX41" fmla="*/ 1197457 w 2647519"/>
                  <a:gd name="connsiteY41" fmla="*/ 2588895 h 2612594"/>
                  <a:gd name="connsiteX42" fmla="*/ 1155547 w 2647519"/>
                  <a:gd name="connsiteY42" fmla="*/ 2583180 h 2612594"/>
                  <a:gd name="connsiteX43" fmla="*/ 1113637 w 2647519"/>
                  <a:gd name="connsiteY43" fmla="*/ 2576512 h 2612594"/>
                  <a:gd name="connsiteX44" fmla="*/ 1049820 w 2647519"/>
                  <a:gd name="connsiteY44" fmla="*/ 2566987 h 2612594"/>
                  <a:gd name="connsiteX45" fmla="*/ 1000290 w 2647519"/>
                  <a:gd name="connsiteY45" fmla="*/ 2550795 h 2612594"/>
                  <a:gd name="connsiteX46" fmla="*/ 1000863 w 2647519"/>
                  <a:gd name="connsiteY46" fmla="*/ 2550379 h 2612594"/>
                  <a:gd name="connsiteX47" fmla="*/ 971715 w 2647519"/>
                  <a:gd name="connsiteY47" fmla="*/ 2541270 h 2612594"/>
                  <a:gd name="connsiteX48" fmla="*/ 945997 w 2647519"/>
                  <a:gd name="connsiteY48" fmla="*/ 2529840 h 2612594"/>
                  <a:gd name="connsiteX49" fmla="*/ 916470 w 2647519"/>
                  <a:gd name="connsiteY49" fmla="*/ 2520315 h 2612594"/>
                  <a:gd name="connsiteX50" fmla="*/ 885990 w 2647519"/>
                  <a:gd name="connsiteY50" fmla="*/ 2509837 h 2612594"/>
                  <a:gd name="connsiteX51" fmla="*/ 899801 w 2647519"/>
                  <a:gd name="connsiteY51" fmla="*/ 2506503 h 2612594"/>
                  <a:gd name="connsiteX52" fmla="*/ 1460491 w 2647519"/>
                  <a:gd name="connsiteY52" fmla="*/ 2486082 h 2612594"/>
                  <a:gd name="connsiteX53" fmla="*/ 1445939 w 2647519"/>
                  <a:gd name="connsiteY53" fmla="*/ 2488303 h 2612594"/>
                  <a:gd name="connsiteX54" fmla="*/ 1345293 w 2647519"/>
                  <a:gd name="connsiteY54" fmla="*/ 2493385 h 2612594"/>
                  <a:gd name="connsiteX55" fmla="*/ 1378432 w 2647519"/>
                  <a:gd name="connsiteY55" fmla="*/ 2497454 h 2612594"/>
                  <a:gd name="connsiteX56" fmla="*/ 1387005 w 2647519"/>
                  <a:gd name="connsiteY56" fmla="*/ 2495549 h 2612594"/>
                  <a:gd name="connsiteX57" fmla="*/ 1446060 w 2647519"/>
                  <a:gd name="connsiteY57" fmla="*/ 2488882 h 2612594"/>
                  <a:gd name="connsiteX58" fmla="*/ 1455778 w 2647519"/>
                  <a:gd name="connsiteY58" fmla="*/ 2486992 h 2612594"/>
                  <a:gd name="connsiteX59" fmla="*/ 1550918 w 2647519"/>
                  <a:gd name="connsiteY59" fmla="*/ 2472281 h 2612594"/>
                  <a:gd name="connsiteX60" fmla="*/ 1501488 w 2647519"/>
                  <a:gd name="connsiteY60" fmla="*/ 2479825 h 2612594"/>
                  <a:gd name="connsiteX61" fmla="*/ 1518450 w 2647519"/>
                  <a:gd name="connsiteY61" fmla="*/ 2480309 h 2612594"/>
                  <a:gd name="connsiteX62" fmla="*/ 1542858 w 2647519"/>
                  <a:gd name="connsiteY62" fmla="*/ 2475785 h 2612594"/>
                  <a:gd name="connsiteX63" fmla="*/ 1731355 w 2647519"/>
                  <a:gd name="connsiteY63" fmla="*/ 2470078 h 2612594"/>
                  <a:gd name="connsiteX64" fmla="*/ 1576322 w 2647519"/>
                  <a:gd name="connsiteY64" fmla="*/ 2511364 h 2612594"/>
                  <a:gd name="connsiteX65" fmla="*/ 1654777 w 2647519"/>
                  <a:gd name="connsiteY65" fmla="*/ 2493883 h 2612594"/>
                  <a:gd name="connsiteX66" fmla="*/ 737400 w 2647519"/>
                  <a:gd name="connsiteY66" fmla="*/ 2450782 h 2612594"/>
                  <a:gd name="connsiteX67" fmla="*/ 846937 w 2647519"/>
                  <a:gd name="connsiteY67" fmla="*/ 2497454 h 2612594"/>
                  <a:gd name="connsiteX68" fmla="*/ 885990 w 2647519"/>
                  <a:gd name="connsiteY68" fmla="*/ 2509837 h 2612594"/>
                  <a:gd name="connsiteX69" fmla="*/ 915517 w 2647519"/>
                  <a:gd name="connsiteY69" fmla="*/ 2520314 h 2612594"/>
                  <a:gd name="connsiteX70" fmla="*/ 945045 w 2647519"/>
                  <a:gd name="connsiteY70" fmla="*/ 2529839 h 2612594"/>
                  <a:gd name="connsiteX71" fmla="*/ 970762 w 2647519"/>
                  <a:gd name="connsiteY71" fmla="*/ 2541269 h 2612594"/>
                  <a:gd name="connsiteX72" fmla="*/ 965047 w 2647519"/>
                  <a:gd name="connsiteY72" fmla="*/ 2546032 h 2612594"/>
                  <a:gd name="connsiteX73" fmla="*/ 949807 w 2647519"/>
                  <a:gd name="connsiteY73" fmla="*/ 2543174 h 2612594"/>
                  <a:gd name="connsiteX74" fmla="*/ 895515 w 2647519"/>
                  <a:gd name="connsiteY74" fmla="*/ 2523172 h 2612594"/>
                  <a:gd name="connsiteX75" fmla="*/ 868845 w 2647519"/>
                  <a:gd name="connsiteY75" fmla="*/ 2512694 h 2612594"/>
                  <a:gd name="connsiteX76" fmla="*/ 842175 w 2647519"/>
                  <a:gd name="connsiteY76" fmla="*/ 2501264 h 2612594"/>
                  <a:gd name="connsiteX77" fmla="*/ 806932 w 2647519"/>
                  <a:gd name="connsiteY77" fmla="*/ 2488882 h 2612594"/>
                  <a:gd name="connsiteX78" fmla="*/ 776452 w 2647519"/>
                  <a:gd name="connsiteY78" fmla="*/ 2475547 h 2612594"/>
                  <a:gd name="connsiteX79" fmla="*/ 752640 w 2647519"/>
                  <a:gd name="connsiteY79" fmla="*/ 2463164 h 2612594"/>
                  <a:gd name="connsiteX80" fmla="*/ 737400 w 2647519"/>
                  <a:gd name="connsiteY80" fmla="*/ 2450782 h 2612594"/>
                  <a:gd name="connsiteX81" fmla="*/ 782168 w 2647519"/>
                  <a:gd name="connsiteY81" fmla="*/ 2426970 h 2612594"/>
                  <a:gd name="connsiteX82" fmla="*/ 834555 w 2647519"/>
                  <a:gd name="connsiteY82" fmla="*/ 2453640 h 2612594"/>
                  <a:gd name="connsiteX83" fmla="*/ 827888 w 2647519"/>
                  <a:gd name="connsiteY83" fmla="*/ 2457450 h 2612594"/>
                  <a:gd name="connsiteX84" fmla="*/ 766928 w 2647519"/>
                  <a:gd name="connsiteY84" fmla="*/ 2427922 h 2612594"/>
                  <a:gd name="connsiteX85" fmla="*/ 782168 w 2647519"/>
                  <a:gd name="connsiteY85" fmla="*/ 2426970 h 2612594"/>
                  <a:gd name="connsiteX86" fmla="*/ 588810 w 2647519"/>
                  <a:gd name="connsiteY86" fmla="*/ 2362200 h 2612594"/>
                  <a:gd name="connsiteX87" fmla="*/ 653580 w 2647519"/>
                  <a:gd name="connsiteY87" fmla="*/ 2398395 h 2612594"/>
                  <a:gd name="connsiteX88" fmla="*/ 666915 w 2647519"/>
                  <a:gd name="connsiteY88" fmla="*/ 2413635 h 2612594"/>
                  <a:gd name="connsiteX89" fmla="*/ 636435 w 2647519"/>
                  <a:gd name="connsiteY89" fmla="*/ 2397442 h 2612594"/>
                  <a:gd name="connsiteX90" fmla="*/ 613575 w 2647519"/>
                  <a:gd name="connsiteY90" fmla="*/ 2383155 h 2612594"/>
                  <a:gd name="connsiteX91" fmla="*/ 588810 w 2647519"/>
                  <a:gd name="connsiteY91" fmla="*/ 2362200 h 2612594"/>
                  <a:gd name="connsiteX92" fmla="*/ 702387 w 2647519"/>
                  <a:gd name="connsiteY92" fmla="*/ 2337759 h 2612594"/>
                  <a:gd name="connsiteX93" fmla="*/ 702396 w 2647519"/>
                  <a:gd name="connsiteY93" fmla="*/ 2338030 h 2612594"/>
                  <a:gd name="connsiteX94" fmla="*/ 705613 w 2647519"/>
                  <a:gd name="connsiteY94" fmla="*/ 2341923 h 2612594"/>
                  <a:gd name="connsiteX95" fmla="*/ 705967 w 2647519"/>
                  <a:gd name="connsiteY95" fmla="*/ 2340292 h 2612594"/>
                  <a:gd name="connsiteX96" fmla="*/ 2093409 w 2647519"/>
                  <a:gd name="connsiteY96" fmla="*/ 2275234 h 2612594"/>
                  <a:gd name="connsiteX97" fmla="*/ 2089950 w 2647519"/>
                  <a:gd name="connsiteY97" fmla="*/ 2275522 h 2612594"/>
                  <a:gd name="connsiteX98" fmla="*/ 2032800 w 2647519"/>
                  <a:gd name="connsiteY98" fmla="*/ 2316480 h 2612594"/>
                  <a:gd name="connsiteX99" fmla="*/ 1976602 w 2647519"/>
                  <a:gd name="connsiteY99" fmla="*/ 2346960 h 2612594"/>
                  <a:gd name="connsiteX100" fmla="*/ 1936597 w 2647519"/>
                  <a:gd name="connsiteY100" fmla="*/ 2370772 h 2612594"/>
                  <a:gd name="connsiteX101" fmla="*/ 1914690 w 2647519"/>
                  <a:gd name="connsiteY101" fmla="*/ 2380297 h 2612594"/>
                  <a:gd name="connsiteX102" fmla="*/ 1891830 w 2647519"/>
                  <a:gd name="connsiteY102" fmla="*/ 2389822 h 2612594"/>
                  <a:gd name="connsiteX103" fmla="*/ 1864207 w 2647519"/>
                  <a:gd name="connsiteY103" fmla="*/ 2404110 h 2612594"/>
                  <a:gd name="connsiteX104" fmla="*/ 1843252 w 2647519"/>
                  <a:gd name="connsiteY104" fmla="*/ 2416492 h 2612594"/>
                  <a:gd name="connsiteX105" fmla="*/ 1812772 w 2647519"/>
                  <a:gd name="connsiteY105" fmla="*/ 2428875 h 2612594"/>
                  <a:gd name="connsiteX106" fmla="*/ 1781340 w 2647519"/>
                  <a:gd name="connsiteY106" fmla="*/ 2440305 h 2612594"/>
                  <a:gd name="connsiteX107" fmla="*/ 1772767 w 2647519"/>
                  <a:gd name="connsiteY107" fmla="*/ 2448877 h 2612594"/>
                  <a:gd name="connsiteX108" fmla="*/ 1759432 w 2647519"/>
                  <a:gd name="connsiteY108" fmla="*/ 2453640 h 2612594"/>
                  <a:gd name="connsiteX109" fmla="*/ 1726095 w 2647519"/>
                  <a:gd name="connsiteY109" fmla="*/ 2459355 h 2612594"/>
                  <a:gd name="connsiteX110" fmla="*/ 1683232 w 2647519"/>
                  <a:gd name="connsiteY110" fmla="*/ 2472690 h 2612594"/>
                  <a:gd name="connsiteX111" fmla="*/ 1644180 w 2647519"/>
                  <a:gd name="connsiteY111" fmla="*/ 2485072 h 2612594"/>
                  <a:gd name="connsiteX112" fmla="*/ 1601317 w 2647519"/>
                  <a:gd name="connsiteY112" fmla="*/ 2497455 h 2612594"/>
                  <a:gd name="connsiteX113" fmla="*/ 1547977 w 2647519"/>
                  <a:gd name="connsiteY113" fmla="*/ 2510790 h 2612594"/>
                  <a:gd name="connsiteX114" fmla="*/ 1472730 w 2647519"/>
                  <a:gd name="connsiteY114" fmla="*/ 2523172 h 2612594"/>
                  <a:gd name="connsiteX115" fmla="*/ 1470825 w 2647519"/>
                  <a:gd name="connsiteY115" fmla="*/ 2526030 h 2612594"/>
                  <a:gd name="connsiteX116" fmla="*/ 1434645 w 2647519"/>
                  <a:gd name="connsiteY116" fmla="*/ 2535075 h 2612594"/>
                  <a:gd name="connsiteX117" fmla="*/ 1435583 w 2647519"/>
                  <a:gd name="connsiteY117" fmla="*/ 2535555 h 2612594"/>
                  <a:gd name="connsiteX118" fmla="*/ 1475761 w 2647519"/>
                  <a:gd name="connsiteY118" fmla="*/ 2525510 h 2612594"/>
                  <a:gd name="connsiteX119" fmla="*/ 1476540 w 2647519"/>
                  <a:gd name="connsiteY119" fmla="*/ 2523172 h 2612594"/>
                  <a:gd name="connsiteX120" fmla="*/ 1551788 w 2647519"/>
                  <a:gd name="connsiteY120" fmla="*/ 2510790 h 2612594"/>
                  <a:gd name="connsiteX121" fmla="*/ 1605128 w 2647519"/>
                  <a:gd name="connsiteY121" fmla="*/ 2497455 h 2612594"/>
                  <a:gd name="connsiteX122" fmla="*/ 1647990 w 2647519"/>
                  <a:gd name="connsiteY122" fmla="*/ 2485072 h 2612594"/>
                  <a:gd name="connsiteX123" fmla="*/ 1687043 w 2647519"/>
                  <a:gd name="connsiteY123" fmla="*/ 2472690 h 2612594"/>
                  <a:gd name="connsiteX124" fmla="*/ 1729905 w 2647519"/>
                  <a:gd name="connsiteY124" fmla="*/ 2459355 h 2612594"/>
                  <a:gd name="connsiteX125" fmla="*/ 1763243 w 2647519"/>
                  <a:gd name="connsiteY125" fmla="*/ 2453640 h 2612594"/>
                  <a:gd name="connsiteX126" fmla="*/ 1740675 w 2647519"/>
                  <a:gd name="connsiteY126" fmla="*/ 2467181 h 2612594"/>
                  <a:gd name="connsiteX127" fmla="*/ 1741335 w 2647519"/>
                  <a:gd name="connsiteY127" fmla="*/ 2466975 h 2612594"/>
                  <a:gd name="connsiteX128" fmla="*/ 1765148 w 2647519"/>
                  <a:gd name="connsiteY128" fmla="*/ 2452687 h 2612594"/>
                  <a:gd name="connsiteX129" fmla="*/ 1778483 w 2647519"/>
                  <a:gd name="connsiteY129" fmla="*/ 2447925 h 2612594"/>
                  <a:gd name="connsiteX130" fmla="*/ 1779371 w 2647519"/>
                  <a:gd name="connsiteY130" fmla="*/ 2447679 h 2612594"/>
                  <a:gd name="connsiteX131" fmla="*/ 1785150 w 2647519"/>
                  <a:gd name="connsiteY131" fmla="*/ 2441257 h 2612594"/>
                  <a:gd name="connsiteX132" fmla="*/ 1816583 w 2647519"/>
                  <a:gd name="connsiteY132" fmla="*/ 2429827 h 2612594"/>
                  <a:gd name="connsiteX133" fmla="*/ 1847063 w 2647519"/>
                  <a:gd name="connsiteY133" fmla="*/ 2417445 h 2612594"/>
                  <a:gd name="connsiteX134" fmla="*/ 1868018 w 2647519"/>
                  <a:gd name="connsiteY134" fmla="*/ 2405062 h 2612594"/>
                  <a:gd name="connsiteX135" fmla="*/ 1895640 w 2647519"/>
                  <a:gd name="connsiteY135" fmla="*/ 2390775 h 2612594"/>
                  <a:gd name="connsiteX136" fmla="*/ 1918500 w 2647519"/>
                  <a:gd name="connsiteY136" fmla="*/ 2381250 h 2612594"/>
                  <a:gd name="connsiteX137" fmla="*/ 1934176 w 2647519"/>
                  <a:gd name="connsiteY137" fmla="*/ 2374435 h 2612594"/>
                  <a:gd name="connsiteX138" fmla="*/ 1942313 w 2647519"/>
                  <a:gd name="connsiteY138" fmla="*/ 2368867 h 2612594"/>
                  <a:gd name="connsiteX139" fmla="*/ 1982318 w 2647519"/>
                  <a:gd name="connsiteY139" fmla="*/ 2345055 h 2612594"/>
                  <a:gd name="connsiteX140" fmla="*/ 2038515 w 2647519"/>
                  <a:gd name="connsiteY140" fmla="*/ 2314575 h 2612594"/>
                  <a:gd name="connsiteX141" fmla="*/ 460060 w 2647519"/>
                  <a:gd name="connsiteY141" fmla="*/ 2262062 h 2612594"/>
                  <a:gd name="connsiteX142" fmla="*/ 463676 w 2647519"/>
                  <a:gd name="connsiteY142" fmla="*/ 2265164 h 2612594"/>
                  <a:gd name="connsiteX143" fmla="*/ 464910 w 2647519"/>
                  <a:gd name="connsiteY143" fmla="*/ 2265793 h 2612594"/>
                  <a:gd name="connsiteX144" fmla="*/ 2099801 w 2647519"/>
                  <a:gd name="connsiteY144" fmla="*/ 2237197 h 2612594"/>
                  <a:gd name="connsiteX145" fmla="*/ 2099475 w 2647519"/>
                  <a:gd name="connsiteY145" fmla="*/ 2237422 h 2612594"/>
                  <a:gd name="connsiteX146" fmla="*/ 2099475 w 2647519"/>
                  <a:gd name="connsiteY146" fmla="*/ 2237694 h 2612594"/>
                  <a:gd name="connsiteX147" fmla="*/ 2100989 w 2647519"/>
                  <a:gd name="connsiteY147" fmla="*/ 2237910 h 2612594"/>
                  <a:gd name="connsiteX148" fmla="*/ 2101380 w 2647519"/>
                  <a:gd name="connsiteY148" fmla="*/ 2237422 h 2612594"/>
                  <a:gd name="connsiteX149" fmla="*/ 2120379 w 2647519"/>
                  <a:gd name="connsiteY149" fmla="*/ 2222979 h 2612594"/>
                  <a:gd name="connsiteX150" fmla="*/ 2114756 w 2647519"/>
                  <a:gd name="connsiteY150" fmla="*/ 2226864 h 2612594"/>
                  <a:gd name="connsiteX151" fmla="*/ 2113762 w 2647519"/>
                  <a:gd name="connsiteY151" fmla="*/ 2227897 h 2612594"/>
                  <a:gd name="connsiteX152" fmla="*/ 2117618 w 2647519"/>
                  <a:gd name="connsiteY152" fmla="*/ 2225429 h 2612594"/>
                  <a:gd name="connsiteX153" fmla="*/ 382287 w 2647519"/>
                  <a:gd name="connsiteY153" fmla="*/ 2175002 h 2612594"/>
                  <a:gd name="connsiteX154" fmla="*/ 418259 w 2647519"/>
                  <a:gd name="connsiteY154" fmla="*/ 2217355 h 2612594"/>
                  <a:gd name="connsiteX155" fmla="*/ 389737 w 2647519"/>
                  <a:gd name="connsiteY155" fmla="*/ 2183129 h 2612594"/>
                  <a:gd name="connsiteX156" fmla="*/ 2187820 w 2647519"/>
                  <a:gd name="connsiteY156" fmla="*/ 2174974 h 2612594"/>
                  <a:gd name="connsiteX157" fmla="*/ 2187735 w 2647519"/>
                  <a:gd name="connsiteY157" fmla="*/ 2175004 h 2612594"/>
                  <a:gd name="connsiteX158" fmla="*/ 2187105 w 2647519"/>
                  <a:gd name="connsiteY158" fmla="*/ 2179320 h 2612594"/>
                  <a:gd name="connsiteX159" fmla="*/ 2171865 w 2647519"/>
                  <a:gd name="connsiteY159" fmla="*/ 2196465 h 2612594"/>
                  <a:gd name="connsiteX160" fmla="*/ 2153767 w 2647519"/>
                  <a:gd name="connsiteY160" fmla="*/ 2216467 h 2612594"/>
                  <a:gd name="connsiteX161" fmla="*/ 2154858 w 2647519"/>
                  <a:gd name="connsiteY161" fmla="*/ 2216215 h 2612594"/>
                  <a:gd name="connsiteX162" fmla="*/ 2171865 w 2647519"/>
                  <a:gd name="connsiteY162" fmla="*/ 2197417 h 2612594"/>
                  <a:gd name="connsiteX163" fmla="*/ 2187105 w 2647519"/>
                  <a:gd name="connsiteY163" fmla="*/ 2180272 h 2612594"/>
                  <a:gd name="connsiteX164" fmla="*/ 2187820 w 2647519"/>
                  <a:gd name="connsiteY164" fmla="*/ 2174974 h 2612594"/>
                  <a:gd name="connsiteX165" fmla="*/ 475386 w 2647519"/>
                  <a:gd name="connsiteY165" fmla="*/ 2153526 h 2612594"/>
                  <a:gd name="connsiteX166" fmla="*/ 477272 w 2647519"/>
                  <a:gd name="connsiteY166" fmla="*/ 2155821 h 2612594"/>
                  <a:gd name="connsiteX167" fmla="*/ 477367 w 2647519"/>
                  <a:gd name="connsiteY167" fmla="*/ 2155507 h 2612594"/>
                  <a:gd name="connsiteX168" fmla="*/ 334493 w 2647519"/>
                  <a:gd name="connsiteY168" fmla="*/ 2131694 h 2612594"/>
                  <a:gd name="connsiteX169" fmla="*/ 359258 w 2647519"/>
                  <a:gd name="connsiteY169" fmla="*/ 2147887 h 2612594"/>
                  <a:gd name="connsiteX170" fmla="*/ 360474 w 2647519"/>
                  <a:gd name="connsiteY170" fmla="*/ 2149319 h 2612594"/>
                  <a:gd name="connsiteX171" fmla="*/ 371759 w 2647519"/>
                  <a:gd name="connsiteY171" fmla="*/ 2151816 h 2612594"/>
                  <a:gd name="connsiteX172" fmla="*/ 397357 w 2647519"/>
                  <a:gd name="connsiteY172" fmla="*/ 2175509 h 2612594"/>
                  <a:gd name="connsiteX173" fmla="*/ 432600 w 2647519"/>
                  <a:gd name="connsiteY173" fmla="*/ 2204084 h 2612594"/>
                  <a:gd name="connsiteX174" fmla="*/ 447840 w 2647519"/>
                  <a:gd name="connsiteY174" fmla="*/ 2225039 h 2612594"/>
                  <a:gd name="connsiteX175" fmla="*/ 456412 w 2647519"/>
                  <a:gd name="connsiteY175" fmla="*/ 2235517 h 2612594"/>
                  <a:gd name="connsiteX176" fmla="*/ 492607 w 2647519"/>
                  <a:gd name="connsiteY176" fmla="*/ 2265997 h 2612594"/>
                  <a:gd name="connsiteX177" fmla="*/ 482130 w 2647519"/>
                  <a:gd name="connsiteY177" fmla="*/ 2274569 h 2612594"/>
                  <a:gd name="connsiteX178" fmla="*/ 448422 w 2647519"/>
                  <a:gd name="connsiteY178" fmla="*/ 2237115 h 2612594"/>
                  <a:gd name="connsiteX179" fmla="*/ 446888 w 2647519"/>
                  <a:gd name="connsiteY179" fmla="*/ 2237422 h 2612594"/>
                  <a:gd name="connsiteX180" fmla="*/ 446888 w 2647519"/>
                  <a:gd name="connsiteY180" fmla="*/ 2237422 h 2612594"/>
                  <a:gd name="connsiteX181" fmla="*/ 478787 w 2647519"/>
                  <a:gd name="connsiteY181" fmla="*/ 2272865 h 2612594"/>
                  <a:gd name="connsiteX182" fmla="*/ 482130 w 2647519"/>
                  <a:gd name="connsiteY182" fmla="*/ 2274569 h 2612594"/>
                  <a:gd name="connsiteX183" fmla="*/ 492608 w 2647519"/>
                  <a:gd name="connsiteY183" fmla="*/ 2265997 h 2612594"/>
                  <a:gd name="connsiteX184" fmla="*/ 583095 w 2647519"/>
                  <a:gd name="connsiteY184" fmla="*/ 2337434 h 2612594"/>
                  <a:gd name="connsiteX185" fmla="*/ 564998 w 2647519"/>
                  <a:gd name="connsiteY185" fmla="*/ 2343149 h 2612594"/>
                  <a:gd name="connsiteX186" fmla="*/ 571665 w 2647519"/>
                  <a:gd name="connsiteY186" fmla="*/ 2347912 h 2612594"/>
                  <a:gd name="connsiteX187" fmla="*/ 544995 w 2647519"/>
                  <a:gd name="connsiteY187" fmla="*/ 2348864 h 2612594"/>
                  <a:gd name="connsiteX188" fmla="*/ 527850 w 2647519"/>
                  <a:gd name="connsiteY188" fmla="*/ 2337434 h 2612594"/>
                  <a:gd name="connsiteX189" fmla="*/ 511658 w 2647519"/>
                  <a:gd name="connsiteY189" fmla="*/ 2325052 h 2612594"/>
                  <a:gd name="connsiteX190" fmla="*/ 471653 w 2647519"/>
                  <a:gd name="connsiteY190" fmla="*/ 2291714 h 2612594"/>
                  <a:gd name="connsiteX191" fmla="*/ 434505 w 2647519"/>
                  <a:gd name="connsiteY191" fmla="*/ 2258377 h 2612594"/>
                  <a:gd name="connsiteX192" fmla="*/ 400215 w 2647519"/>
                  <a:gd name="connsiteY192" fmla="*/ 2225039 h 2612594"/>
                  <a:gd name="connsiteX193" fmla="*/ 384023 w 2647519"/>
                  <a:gd name="connsiteY193" fmla="*/ 2208847 h 2612594"/>
                  <a:gd name="connsiteX194" fmla="*/ 368783 w 2647519"/>
                  <a:gd name="connsiteY194" fmla="*/ 2191702 h 2612594"/>
                  <a:gd name="connsiteX195" fmla="*/ 374498 w 2647519"/>
                  <a:gd name="connsiteY195" fmla="*/ 2184082 h 2612594"/>
                  <a:gd name="connsiteX196" fmla="*/ 393548 w 2647519"/>
                  <a:gd name="connsiteY196" fmla="*/ 2201227 h 2612594"/>
                  <a:gd name="connsiteX197" fmla="*/ 414503 w 2647519"/>
                  <a:gd name="connsiteY197" fmla="*/ 2217419 h 2612594"/>
                  <a:gd name="connsiteX198" fmla="*/ 440220 w 2647519"/>
                  <a:gd name="connsiteY198" fmla="*/ 2245042 h 2612594"/>
                  <a:gd name="connsiteX199" fmla="*/ 442406 w 2647519"/>
                  <a:gd name="connsiteY199" fmla="*/ 2246917 h 2612594"/>
                  <a:gd name="connsiteX200" fmla="*/ 414503 w 2647519"/>
                  <a:gd name="connsiteY200" fmla="*/ 2217419 h 2612594"/>
                  <a:gd name="connsiteX201" fmla="*/ 394500 w 2647519"/>
                  <a:gd name="connsiteY201" fmla="*/ 2201227 h 2612594"/>
                  <a:gd name="connsiteX202" fmla="*/ 375450 w 2647519"/>
                  <a:gd name="connsiteY202" fmla="*/ 2184082 h 2612594"/>
                  <a:gd name="connsiteX203" fmla="*/ 354495 w 2647519"/>
                  <a:gd name="connsiteY203" fmla="*/ 2158364 h 2612594"/>
                  <a:gd name="connsiteX204" fmla="*/ 334493 w 2647519"/>
                  <a:gd name="connsiteY204" fmla="*/ 2131694 h 2612594"/>
                  <a:gd name="connsiteX205" fmla="*/ 2432850 w 2647519"/>
                  <a:gd name="connsiteY205" fmla="*/ 1980247 h 2612594"/>
                  <a:gd name="connsiteX206" fmla="*/ 2432367 w 2647519"/>
                  <a:gd name="connsiteY206" fmla="*/ 1980454 h 2612594"/>
                  <a:gd name="connsiteX207" fmla="*/ 2421963 w 2647519"/>
                  <a:gd name="connsiteY207" fmla="*/ 2005422 h 2612594"/>
                  <a:gd name="connsiteX208" fmla="*/ 2422850 w 2647519"/>
                  <a:gd name="connsiteY208" fmla="*/ 1860918 h 2612594"/>
                  <a:gd name="connsiteX209" fmla="*/ 2397608 w 2647519"/>
                  <a:gd name="connsiteY209" fmla="*/ 1897379 h 2612594"/>
                  <a:gd name="connsiteX210" fmla="*/ 2385225 w 2647519"/>
                  <a:gd name="connsiteY210" fmla="*/ 1920239 h 2612594"/>
                  <a:gd name="connsiteX211" fmla="*/ 2372843 w 2647519"/>
                  <a:gd name="connsiteY211" fmla="*/ 1941194 h 2612594"/>
                  <a:gd name="connsiteX212" fmla="*/ 2343315 w 2647519"/>
                  <a:gd name="connsiteY212" fmla="*/ 1980247 h 2612594"/>
                  <a:gd name="connsiteX213" fmla="*/ 2317598 w 2647519"/>
                  <a:gd name="connsiteY213" fmla="*/ 2019299 h 2612594"/>
                  <a:gd name="connsiteX214" fmla="*/ 2294738 w 2647519"/>
                  <a:gd name="connsiteY214" fmla="*/ 2050732 h 2612594"/>
                  <a:gd name="connsiteX215" fmla="*/ 2292831 w 2647519"/>
                  <a:gd name="connsiteY215" fmla="*/ 2051897 h 2612594"/>
                  <a:gd name="connsiteX216" fmla="*/ 2291271 w 2647519"/>
                  <a:gd name="connsiteY216" fmla="*/ 2054208 h 2612594"/>
                  <a:gd name="connsiteX217" fmla="*/ 2293785 w 2647519"/>
                  <a:gd name="connsiteY217" fmla="*/ 2052637 h 2612594"/>
                  <a:gd name="connsiteX218" fmla="*/ 2316645 w 2647519"/>
                  <a:gd name="connsiteY218" fmla="*/ 2021205 h 2612594"/>
                  <a:gd name="connsiteX219" fmla="*/ 2342363 w 2647519"/>
                  <a:gd name="connsiteY219" fmla="*/ 1982152 h 2612594"/>
                  <a:gd name="connsiteX220" fmla="*/ 2371890 w 2647519"/>
                  <a:gd name="connsiteY220" fmla="*/ 1943100 h 2612594"/>
                  <a:gd name="connsiteX221" fmla="*/ 2384273 w 2647519"/>
                  <a:gd name="connsiteY221" fmla="*/ 1922145 h 2612594"/>
                  <a:gd name="connsiteX222" fmla="*/ 2396655 w 2647519"/>
                  <a:gd name="connsiteY222" fmla="*/ 1899285 h 2612594"/>
                  <a:gd name="connsiteX223" fmla="*/ 2422373 w 2647519"/>
                  <a:gd name="connsiteY223" fmla="*/ 1862137 h 2612594"/>
                  <a:gd name="connsiteX224" fmla="*/ 2498930 w 2647519"/>
                  <a:gd name="connsiteY224" fmla="*/ 1857612 h 2612594"/>
                  <a:gd name="connsiteX225" fmla="*/ 2490953 w 2647519"/>
                  <a:gd name="connsiteY225" fmla="*/ 1875472 h 2612594"/>
                  <a:gd name="connsiteX226" fmla="*/ 2473808 w 2647519"/>
                  <a:gd name="connsiteY226" fmla="*/ 1909762 h 2612594"/>
                  <a:gd name="connsiteX227" fmla="*/ 2490953 w 2647519"/>
                  <a:gd name="connsiteY227" fmla="*/ 1875472 h 2612594"/>
                  <a:gd name="connsiteX228" fmla="*/ 2498930 w 2647519"/>
                  <a:gd name="connsiteY228" fmla="*/ 1857612 h 2612594"/>
                  <a:gd name="connsiteX229" fmla="*/ 2521433 w 2647519"/>
                  <a:gd name="connsiteY229" fmla="*/ 1847850 h 2612594"/>
                  <a:gd name="connsiteX230" fmla="*/ 2509050 w 2647519"/>
                  <a:gd name="connsiteY230" fmla="*/ 1884997 h 2612594"/>
                  <a:gd name="connsiteX231" fmla="*/ 2487143 w 2647519"/>
                  <a:gd name="connsiteY231" fmla="*/ 1925002 h 2612594"/>
                  <a:gd name="connsiteX232" fmla="*/ 2465235 w 2647519"/>
                  <a:gd name="connsiteY232" fmla="*/ 1965960 h 2612594"/>
                  <a:gd name="connsiteX233" fmla="*/ 2445233 w 2647519"/>
                  <a:gd name="connsiteY233" fmla="*/ 1991677 h 2612594"/>
                  <a:gd name="connsiteX234" fmla="*/ 2458568 w 2647519"/>
                  <a:gd name="connsiteY234" fmla="*/ 1965007 h 2612594"/>
                  <a:gd name="connsiteX235" fmla="*/ 2469998 w 2647519"/>
                  <a:gd name="connsiteY235" fmla="*/ 1938337 h 2612594"/>
                  <a:gd name="connsiteX236" fmla="*/ 2478570 w 2647519"/>
                  <a:gd name="connsiteY236" fmla="*/ 1924050 h 2612594"/>
                  <a:gd name="connsiteX237" fmla="*/ 2490000 w 2647519"/>
                  <a:gd name="connsiteY237" fmla="*/ 1905000 h 2612594"/>
                  <a:gd name="connsiteX238" fmla="*/ 2500478 w 2647519"/>
                  <a:gd name="connsiteY238" fmla="*/ 1885950 h 2612594"/>
                  <a:gd name="connsiteX239" fmla="*/ 2521433 w 2647519"/>
                  <a:gd name="connsiteY239" fmla="*/ 1847850 h 2612594"/>
                  <a:gd name="connsiteX240" fmla="*/ 2459780 w 2647519"/>
                  <a:gd name="connsiteY240" fmla="*/ 1766202 h 2612594"/>
                  <a:gd name="connsiteX241" fmla="*/ 2436660 w 2647519"/>
                  <a:gd name="connsiteY241" fmla="*/ 1806892 h 2612594"/>
                  <a:gd name="connsiteX242" fmla="*/ 2436235 w 2647519"/>
                  <a:gd name="connsiteY242" fmla="*/ 1807870 h 2612594"/>
                  <a:gd name="connsiteX243" fmla="*/ 2459520 w 2647519"/>
                  <a:gd name="connsiteY243" fmla="*/ 1766887 h 2612594"/>
                  <a:gd name="connsiteX244" fmla="*/ 2472460 w 2647519"/>
                  <a:gd name="connsiteY244" fmla="*/ 1674043 h 2612594"/>
                  <a:gd name="connsiteX245" fmla="*/ 2444672 w 2647519"/>
                  <a:gd name="connsiteY245" fmla="*/ 1749965 h 2612594"/>
                  <a:gd name="connsiteX246" fmla="*/ 2386218 w 2647519"/>
                  <a:gd name="connsiteY246" fmla="*/ 1869449 h 2612594"/>
                  <a:gd name="connsiteX247" fmla="*/ 2377659 w 2647519"/>
                  <a:gd name="connsiteY247" fmla="*/ 1882980 h 2612594"/>
                  <a:gd name="connsiteX248" fmla="*/ 2377605 w 2647519"/>
                  <a:gd name="connsiteY248" fmla="*/ 1883092 h 2612594"/>
                  <a:gd name="connsiteX249" fmla="*/ 2357602 w 2647519"/>
                  <a:gd name="connsiteY249" fmla="*/ 1917382 h 2612594"/>
                  <a:gd name="connsiteX250" fmla="*/ 2337600 w 2647519"/>
                  <a:gd name="connsiteY250" fmla="*/ 1954530 h 2612594"/>
                  <a:gd name="connsiteX251" fmla="*/ 2314740 w 2647519"/>
                  <a:gd name="connsiteY251" fmla="*/ 1983105 h 2612594"/>
                  <a:gd name="connsiteX252" fmla="*/ 2295690 w 2647519"/>
                  <a:gd name="connsiteY252" fmla="*/ 2015490 h 2612594"/>
                  <a:gd name="connsiteX253" fmla="*/ 2183295 w 2647519"/>
                  <a:gd name="connsiteY253" fmla="*/ 2142172 h 2612594"/>
                  <a:gd name="connsiteX254" fmla="*/ 2146147 w 2647519"/>
                  <a:gd name="connsiteY254" fmla="*/ 2173605 h 2612594"/>
                  <a:gd name="connsiteX255" fmla="*/ 2142583 w 2647519"/>
                  <a:gd name="connsiteY255" fmla="*/ 2176314 h 2612594"/>
                  <a:gd name="connsiteX256" fmla="*/ 2141045 w 2647519"/>
                  <a:gd name="connsiteY256" fmla="*/ 2177871 h 2612594"/>
                  <a:gd name="connsiteX257" fmla="*/ 2125512 w 2647519"/>
                  <a:gd name="connsiteY257" fmla="*/ 2190534 h 2612594"/>
                  <a:gd name="connsiteX258" fmla="*/ 2112810 w 2647519"/>
                  <a:gd name="connsiteY258" fmla="*/ 2205037 h 2612594"/>
                  <a:gd name="connsiteX259" fmla="*/ 2066137 w 2647519"/>
                  <a:gd name="connsiteY259" fmla="*/ 2240280 h 2612594"/>
                  <a:gd name="connsiteX260" fmla="*/ 2058824 w 2647519"/>
                  <a:gd name="connsiteY260" fmla="*/ 2244899 h 2612594"/>
                  <a:gd name="connsiteX261" fmla="*/ 2038960 w 2647519"/>
                  <a:gd name="connsiteY261" fmla="*/ 2261093 h 2612594"/>
                  <a:gd name="connsiteX262" fmla="*/ 2036091 w 2647519"/>
                  <a:gd name="connsiteY262" fmla="*/ 2262956 h 2612594"/>
                  <a:gd name="connsiteX263" fmla="*/ 2031847 w 2647519"/>
                  <a:gd name="connsiteY263" fmla="*/ 2266950 h 2612594"/>
                  <a:gd name="connsiteX264" fmla="*/ 1994700 w 2647519"/>
                  <a:gd name="connsiteY264" fmla="*/ 2291715 h 2612594"/>
                  <a:gd name="connsiteX265" fmla="*/ 1957552 w 2647519"/>
                  <a:gd name="connsiteY265" fmla="*/ 2314575 h 2612594"/>
                  <a:gd name="connsiteX266" fmla="*/ 1953301 w 2647519"/>
                  <a:gd name="connsiteY266" fmla="*/ 2316730 h 2612594"/>
                  <a:gd name="connsiteX267" fmla="*/ 1928148 w 2647519"/>
                  <a:gd name="connsiteY267" fmla="*/ 2333067 h 2612594"/>
                  <a:gd name="connsiteX268" fmla="*/ 1920350 w 2647519"/>
                  <a:gd name="connsiteY268" fmla="*/ 2337000 h 2612594"/>
                  <a:gd name="connsiteX269" fmla="*/ 1912785 w 2647519"/>
                  <a:gd name="connsiteY269" fmla="*/ 2342197 h 2612594"/>
                  <a:gd name="connsiteX270" fmla="*/ 1887067 w 2647519"/>
                  <a:gd name="connsiteY270" fmla="*/ 2356485 h 2612594"/>
                  <a:gd name="connsiteX271" fmla="*/ 1863039 w 2647519"/>
                  <a:gd name="connsiteY271" fmla="*/ 2365908 h 2612594"/>
                  <a:gd name="connsiteX272" fmla="*/ 1809482 w 2647519"/>
                  <a:gd name="connsiteY272" fmla="*/ 2392922 h 2612594"/>
                  <a:gd name="connsiteX273" fmla="*/ 1683836 w 2647519"/>
                  <a:gd name="connsiteY273" fmla="*/ 2439784 h 2612594"/>
                  <a:gd name="connsiteX274" fmla="*/ 1596280 w 2647519"/>
                  <a:gd name="connsiteY274" fmla="*/ 2462297 h 2612594"/>
                  <a:gd name="connsiteX275" fmla="*/ 1667040 w 2647519"/>
                  <a:gd name="connsiteY275" fmla="*/ 2448877 h 2612594"/>
                  <a:gd name="connsiteX276" fmla="*/ 1680375 w 2647519"/>
                  <a:gd name="connsiteY276" fmla="*/ 2446019 h 2612594"/>
                  <a:gd name="connsiteX277" fmla="*/ 1723237 w 2647519"/>
                  <a:gd name="connsiteY277" fmla="*/ 2430779 h 2612594"/>
                  <a:gd name="connsiteX278" fmla="*/ 1749907 w 2647519"/>
                  <a:gd name="connsiteY278" fmla="*/ 2422207 h 2612594"/>
                  <a:gd name="connsiteX279" fmla="*/ 1792770 w 2647519"/>
                  <a:gd name="connsiteY279" fmla="*/ 2400299 h 2612594"/>
                  <a:gd name="connsiteX280" fmla="*/ 1841347 w 2647519"/>
                  <a:gd name="connsiteY280" fmla="*/ 2383154 h 2612594"/>
                  <a:gd name="connsiteX281" fmla="*/ 1872470 w 2647519"/>
                  <a:gd name="connsiteY281" fmla="*/ 2370949 h 2612594"/>
                  <a:gd name="connsiteX282" fmla="*/ 1886115 w 2647519"/>
                  <a:gd name="connsiteY282" fmla="*/ 2363152 h 2612594"/>
                  <a:gd name="connsiteX283" fmla="*/ 1898496 w 2647519"/>
                  <a:gd name="connsiteY283" fmla="*/ 2359343 h 2612594"/>
                  <a:gd name="connsiteX284" fmla="*/ 1915642 w 2647519"/>
                  <a:gd name="connsiteY284" fmla="*/ 2349817 h 2612594"/>
                  <a:gd name="connsiteX285" fmla="*/ 1920147 w 2647519"/>
                  <a:gd name="connsiteY285" fmla="*/ 2346686 h 2612594"/>
                  <a:gd name="connsiteX286" fmla="*/ 1931835 w 2647519"/>
                  <a:gd name="connsiteY286" fmla="*/ 2335530 h 2612594"/>
                  <a:gd name="connsiteX287" fmla="*/ 1957552 w 2647519"/>
                  <a:gd name="connsiteY287" fmla="*/ 2320290 h 2612594"/>
                  <a:gd name="connsiteX288" fmla="*/ 1986810 w 2647519"/>
                  <a:gd name="connsiteY288" fmla="*/ 2305948 h 2612594"/>
                  <a:gd name="connsiteX289" fmla="*/ 1997557 w 2647519"/>
                  <a:gd name="connsiteY289" fmla="*/ 2299334 h 2612594"/>
                  <a:gd name="connsiteX290" fmla="*/ 2034705 w 2647519"/>
                  <a:gd name="connsiteY290" fmla="*/ 2274569 h 2612594"/>
                  <a:gd name="connsiteX291" fmla="*/ 2050897 w 2647519"/>
                  <a:gd name="connsiteY291" fmla="*/ 2259329 h 2612594"/>
                  <a:gd name="connsiteX292" fmla="*/ 2068995 w 2647519"/>
                  <a:gd name="connsiteY292" fmla="*/ 2247899 h 2612594"/>
                  <a:gd name="connsiteX293" fmla="*/ 2115667 w 2647519"/>
                  <a:gd name="connsiteY293" fmla="*/ 2212657 h 2612594"/>
                  <a:gd name="connsiteX294" fmla="*/ 2149005 w 2647519"/>
                  <a:gd name="connsiteY294" fmla="*/ 2181224 h 2612594"/>
                  <a:gd name="connsiteX295" fmla="*/ 2186152 w 2647519"/>
                  <a:gd name="connsiteY295" fmla="*/ 2149792 h 2612594"/>
                  <a:gd name="connsiteX296" fmla="*/ 2298547 w 2647519"/>
                  <a:gd name="connsiteY296" fmla="*/ 2023109 h 2612594"/>
                  <a:gd name="connsiteX297" fmla="*/ 2314015 w 2647519"/>
                  <a:gd name="connsiteY297" fmla="*/ 1996814 h 2612594"/>
                  <a:gd name="connsiteX298" fmla="*/ 2314740 w 2647519"/>
                  <a:gd name="connsiteY298" fmla="*/ 1994534 h 2612594"/>
                  <a:gd name="connsiteX299" fmla="*/ 2339505 w 2647519"/>
                  <a:gd name="connsiteY299" fmla="*/ 1956434 h 2612594"/>
                  <a:gd name="connsiteX300" fmla="*/ 2347125 w 2647519"/>
                  <a:gd name="connsiteY300" fmla="*/ 1945004 h 2612594"/>
                  <a:gd name="connsiteX301" fmla="*/ 2357257 w 2647519"/>
                  <a:gd name="connsiteY301" fmla="*/ 1930951 h 2612594"/>
                  <a:gd name="connsiteX302" fmla="*/ 2360460 w 2647519"/>
                  <a:gd name="connsiteY302" fmla="*/ 1925002 h 2612594"/>
                  <a:gd name="connsiteX303" fmla="*/ 2380462 w 2647519"/>
                  <a:gd name="connsiteY303" fmla="*/ 1890712 h 2612594"/>
                  <a:gd name="connsiteX304" fmla="*/ 2419515 w 2647519"/>
                  <a:gd name="connsiteY304" fmla="*/ 1809749 h 2612594"/>
                  <a:gd name="connsiteX305" fmla="*/ 2457615 w 2647519"/>
                  <a:gd name="connsiteY305" fmla="*/ 1723072 h 2612594"/>
                  <a:gd name="connsiteX306" fmla="*/ 2468807 w 2647519"/>
                  <a:gd name="connsiteY306" fmla="*/ 1687829 h 2612594"/>
                  <a:gd name="connsiteX307" fmla="*/ 2576677 w 2647519"/>
                  <a:gd name="connsiteY307" fmla="*/ 1589722 h 2612594"/>
                  <a:gd name="connsiteX308" fmla="*/ 2573820 w 2647519"/>
                  <a:gd name="connsiteY308" fmla="*/ 1591627 h 2612594"/>
                  <a:gd name="connsiteX309" fmla="*/ 2573820 w 2647519"/>
                  <a:gd name="connsiteY309" fmla="*/ 1591627 h 2612594"/>
                  <a:gd name="connsiteX310" fmla="*/ 2585674 w 2647519"/>
                  <a:gd name="connsiteY310" fmla="*/ 1533271 h 2612594"/>
                  <a:gd name="connsiteX311" fmla="*/ 2585332 w 2647519"/>
                  <a:gd name="connsiteY311" fmla="*/ 1534956 h 2612594"/>
                  <a:gd name="connsiteX312" fmla="*/ 2588107 w 2647519"/>
                  <a:gd name="connsiteY312" fmla="*/ 1538287 h 2612594"/>
                  <a:gd name="connsiteX313" fmla="*/ 2596680 w 2647519"/>
                  <a:gd name="connsiteY313" fmla="*/ 1547812 h 2612594"/>
                  <a:gd name="connsiteX314" fmla="*/ 2602395 w 2647519"/>
                  <a:gd name="connsiteY314" fmla="*/ 1544002 h 2612594"/>
                  <a:gd name="connsiteX315" fmla="*/ 2602539 w 2647519"/>
                  <a:gd name="connsiteY315" fmla="*/ 1543271 h 2612594"/>
                  <a:gd name="connsiteX316" fmla="*/ 2598585 w 2647519"/>
                  <a:gd name="connsiteY316" fmla="*/ 1545907 h 2612594"/>
                  <a:gd name="connsiteX317" fmla="*/ 2589060 w 2647519"/>
                  <a:gd name="connsiteY317" fmla="*/ 1537334 h 2612594"/>
                  <a:gd name="connsiteX318" fmla="*/ 2577184 w 2647519"/>
                  <a:gd name="connsiteY318" fmla="*/ 1425070 h 2612594"/>
                  <a:gd name="connsiteX319" fmla="*/ 2576519 w 2647519"/>
                  <a:gd name="connsiteY319" fmla="*/ 1425107 h 2612594"/>
                  <a:gd name="connsiteX320" fmla="*/ 2575314 w 2647519"/>
                  <a:gd name="connsiteY320" fmla="*/ 1425174 h 2612594"/>
                  <a:gd name="connsiteX321" fmla="*/ 2575725 w 2647519"/>
                  <a:gd name="connsiteY321" fmla="*/ 1429702 h 2612594"/>
                  <a:gd name="connsiteX322" fmla="*/ 2574773 w 2647519"/>
                  <a:gd name="connsiteY322" fmla="*/ 1453515 h 2612594"/>
                  <a:gd name="connsiteX323" fmla="*/ 2570963 w 2647519"/>
                  <a:gd name="connsiteY323" fmla="*/ 1467802 h 2612594"/>
                  <a:gd name="connsiteX324" fmla="*/ 2548103 w 2647519"/>
                  <a:gd name="connsiteY324" fmla="*/ 1503997 h 2612594"/>
                  <a:gd name="connsiteX325" fmla="*/ 2542388 w 2647519"/>
                  <a:gd name="connsiteY325" fmla="*/ 1535430 h 2612594"/>
                  <a:gd name="connsiteX326" fmla="*/ 2536673 w 2647519"/>
                  <a:gd name="connsiteY326" fmla="*/ 1545907 h 2612594"/>
                  <a:gd name="connsiteX327" fmla="*/ 2527148 w 2647519"/>
                  <a:gd name="connsiteY327" fmla="*/ 1591627 h 2612594"/>
                  <a:gd name="connsiteX328" fmla="*/ 2516670 w 2647519"/>
                  <a:gd name="connsiteY328" fmla="*/ 1627822 h 2612594"/>
                  <a:gd name="connsiteX329" fmla="*/ 2505240 w 2647519"/>
                  <a:gd name="connsiteY329" fmla="*/ 1663065 h 2612594"/>
                  <a:gd name="connsiteX330" fmla="*/ 2498573 w 2647519"/>
                  <a:gd name="connsiteY330" fmla="*/ 1690687 h 2612594"/>
                  <a:gd name="connsiteX331" fmla="*/ 2490953 w 2647519"/>
                  <a:gd name="connsiteY331" fmla="*/ 1719262 h 2612594"/>
                  <a:gd name="connsiteX332" fmla="*/ 2497030 w 2647519"/>
                  <a:gd name="connsiteY332" fmla="*/ 1709809 h 2612594"/>
                  <a:gd name="connsiteX333" fmla="*/ 2502383 w 2647519"/>
                  <a:gd name="connsiteY333" fmla="*/ 1689734 h 2612594"/>
                  <a:gd name="connsiteX334" fmla="*/ 2507145 w 2647519"/>
                  <a:gd name="connsiteY334" fmla="*/ 1661159 h 2612594"/>
                  <a:gd name="connsiteX335" fmla="*/ 2518575 w 2647519"/>
                  <a:gd name="connsiteY335" fmla="*/ 1625917 h 2612594"/>
                  <a:gd name="connsiteX336" fmla="*/ 2529053 w 2647519"/>
                  <a:gd name="connsiteY336" fmla="*/ 1589722 h 2612594"/>
                  <a:gd name="connsiteX337" fmla="*/ 2538578 w 2647519"/>
                  <a:gd name="connsiteY337" fmla="*/ 1544002 h 2612594"/>
                  <a:gd name="connsiteX338" fmla="*/ 2544293 w 2647519"/>
                  <a:gd name="connsiteY338" fmla="*/ 1533524 h 2612594"/>
                  <a:gd name="connsiteX339" fmla="*/ 2550008 w 2647519"/>
                  <a:gd name="connsiteY339" fmla="*/ 1502092 h 2612594"/>
                  <a:gd name="connsiteX340" fmla="*/ 2572868 w 2647519"/>
                  <a:gd name="connsiteY340" fmla="*/ 1465897 h 2612594"/>
                  <a:gd name="connsiteX341" fmla="*/ 2557628 w 2647519"/>
                  <a:gd name="connsiteY341" fmla="*/ 1539239 h 2612594"/>
                  <a:gd name="connsiteX342" fmla="*/ 2546198 w 2647519"/>
                  <a:gd name="connsiteY342" fmla="*/ 1600199 h 2612594"/>
                  <a:gd name="connsiteX343" fmla="*/ 2520480 w 2647519"/>
                  <a:gd name="connsiteY343" fmla="*/ 1678304 h 2612594"/>
                  <a:gd name="connsiteX344" fmla="*/ 2515392 w 2647519"/>
                  <a:gd name="connsiteY344" fmla="*/ 1686218 h 2612594"/>
                  <a:gd name="connsiteX345" fmla="*/ 2513217 w 2647519"/>
                  <a:gd name="connsiteY345" fmla="*/ 1698069 h 2612594"/>
                  <a:gd name="connsiteX346" fmla="*/ 2506193 w 2647519"/>
                  <a:gd name="connsiteY346" fmla="*/ 1718310 h 2612594"/>
                  <a:gd name="connsiteX347" fmla="*/ 2479523 w 2647519"/>
                  <a:gd name="connsiteY347" fmla="*/ 1776412 h 2612594"/>
                  <a:gd name="connsiteX348" fmla="*/ 2467140 w 2647519"/>
                  <a:gd name="connsiteY348" fmla="*/ 1806892 h 2612594"/>
                  <a:gd name="connsiteX349" fmla="*/ 2459520 w 2647519"/>
                  <a:gd name="connsiteY349" fmla="*/ 1823085 h 2612594"/>
                  <a:gd name="connsiteX350" fmla="*/ 2449995 w 2647519"/>
                  <a:gd name="connsiteY350" fmla="*/ 1840230 h 2612594"/>
                  <a:gd name="connsiteX351" fmla="*/ 2424278 w 2647519"/>
                  <a:gd name="connsiteY351" fmla="*/ 1885950 h 2612594"/>
                  <a:gd name="connsiteX352" fmla="*/ 2396655 w 2647519"/>
                  <a:gd name="connsiteY352" fmla="*/ 1930717 h 2612594"/>
                  <a:gd name="connsiteX353" fmla="*/ 2361413 w 2647519"/>
                  <a:gd name="connsiteY353" fmla="*/ 1990725 h 2612594"/>
                  <a:gd name="connsiteX354" fmla="*/ 2322360 w 2647519"/>
                  <a:gd name="connsiteY354" fmla="*/ 2049780 h 2612594"/>
                  <a:gd name="connsiteX355" fmla="*/ 2296643 w 2647519"/>
                  <a:gd name="connsiteY355" fmla="*/ 2083117 h 2612594"/>
                  <a:gd name="connsiteX356" fmla="*/ 2269020 w 2647519"/>
                  <a:gd name="connsiteY356" fmla="*/ 2115502 h 2612594"/>
                  <a:gd name="connsiteX357" fmla="*/ 2259495 w 2647519"/>
                  <a:gd name="connsiteY357" fmla="*/ 2128837 h 2612594"/>
                  <a:gd name="connsiteX358" fmla="*/ 2249018 w 2647519"/>
                  <a:gd name="connsiteY358" fmla="*/ 2142172 h 2612594"/>
                  <a:gd name="connsiteX359" fmla="*/ 2232825 w 2647519"/>
                  <a:gd name="connsiteY359" fmla="*/ 2155507 h 2612594"/>
                  <a:gd name="connsiteX360" fmla="*/ 2206342 w 2647519"/>
                  <a:gd name="connsiteY360" fmla="*/ 2184829 h 2612594"/>
                  <a:gd name="connsiteX361" fmla="*/ 2207107 w 2647519"/>
                  <a:gd name="connsiteY361" fmla="*/ 2187892 h 2612594"/>
                  <a:gd name="connsiteX362" fmla="*/ 2179485 w 2647519"/>
                  <a:gd name="connsiteY362" fmla="*/ 2216467 h 2612594"/>
                  <a:gd name="connsiteX363" fmla="*/ 2149957 w 2647519"/>
                  <a:gd name="connsiteY363" fmla="*/ 2237422 h 2612594"/>
                  <a:gd name="connsiteX364" fmla="*/ 2126145 w 2647519"/>
                  <a:gd name="connsiteY364" fmla="*/ 2256472 h 2612594"/>
                  <a:gd name="connsiteX365" fmla="*/ 2103587 w 2647519"/>
                  <a:gd name="connsiteY365" fmla="*/ 2272957 h 2612594"/>
                  <a:gd name="connsiteX366" fmla="*/ 2107095 w 2647519"/>
                  <a:gd name="connsiteY366" fmla="*/ 2272665 h 2612594"/>
                  <a:gd name="connsiteX367" fmla="*/ 2131860 w 2647519"/>
                  <a:gd name="connsiteY367" fmla="*/ 2254567 h 2612594"/>
                  <a:gd name="connsiteX368" fmla="*/ 2155673 w 2647519"/>
                  <a:gd name="connsiteY368" fmla="*/ 2235517 h 2612594"/>
                  <a:gd name="connsiteX369" fmla="*/ 2185200 w 2647519"/>
                  <a:gd name="connsiteY369" fmla="*/ 2214562 h 2612594"/>
                  <a:gd name="connsiteX370" fmla="*/ 2212823 w 2647519"/>
                  <a:gd name="connsiteY370" fmla="*/ 2185987 h 2612594"/>
                  <a:gd name="connsiteX371" fmla="*/ 2211870 w 2647519"/>
                  <a:gd name="connsiteY371" fmla="*/ 2182177 h 2612594"/>
                  <a:gd name="connsiteX372" fmla="*/ 2238540 w 2647519"/>
                  <a:gd name="connsiteY372" fmla="*/ 2152650 h 2612594"/>
                  <a:gd name="connsiteX373" fmla="*/ 2254733 w 2647519"/>
                  <a:gd name="connsiteY373" fmla="*/ 2139315 h 2612594"/>
                  <a:gd name="connsiteX374" fmla="*/ 2265210 w 2647519"/>
                  <a:gd name="connsiteY374" fmla="*/ 2125980 h 2612594"/>
                  <a:gd name="connsiteX375" fmla="*/ 2274735 w 2647519"/>
                  <a:gd name="connsiteY375" fmla="*/ 2112645 h 2612594"/>
                  <a:gd name="connsiteX376" fmla="*/ 2302358 w 2647519"/>
                  <a:gd name="connsiteY376" fmla="*/ 2080260 h 2612594"/>
                  <a:gd name="connsiteX377" fmla="*/ 2328075 w 2647519"/>
                  <a:gd name="connsiteY377" fmla="*/ 2046922 h 2612594"/>
                  <a:gd name="connsiteX378" fmla="*/ 2367128 w 2647519"/>
                  <a:gd name="connsiteY378" fmla="*/ 1987867 h 2612594"/>
                  <a:gd name="connsiteX379" fmla="*/ 2402370 w 2647519"/>
                  <a:gd name="connsiteY379" fmla="*/ 1927860 h 2612594"/>
                  <a:gd name="connsiteX380" fmla="*/ 2429993 w 2647519"/>
                  <a:gd name="connsiteY380" fmla="*/ 1883092 h 2612594"/>
                  <a:gd name="connsiteX381" fmla="*/ 2455710 w 2647519"/>
                  <a:gd name="connsiteY381" fmla="*/ 1837372 h 2612594"/>
                  <a:gd name="connsiteX382" fmla="*/ 2465235 w 2647519"/>
                  <a:gd name="connsiteY382" fmla="*/ 1820227 h 2612594"/>
                  <a:gd name="connsiteX383" fmla="*/ 2472855 w 2647519"/>
                  <a:gd name="connsiteY383" fmla="*/ 1804035 h 2612594"/>
                  <a:gd name="connsiteX384" fmla="*/ 2485238 w 2647519"/>
                  <a:gd name="connsiteY384" fmla="*/ 1773555 h 2612594"/>
                  <a:gd name="connsiteX385" fmla="*/ 2511908 w 2647519"/>
                  <a:gd name="connsiteY385" fmla="*/ 1715452 h 2612594"/>
                  <a:gd name="connsiteX386" fmla="*/ 2522385 w 2647519"/>
                  <a:gd name="connsiteY386" fmla="*/ 1676400 h 2612594"/>
                  <a:gd name="connsiteX387" fmla="*/ 2548103 w 2647519"/>
                  <a:gd name="connsiteY387" fmla="*/ 1598295 h 2612594"/>
                  <a:gd name="connsiteX388" fmla="*/ 2559533 w 2647519"/>
                  <a:gd name="connsiteY388" fmla="*/ 1537335 h 2612594"/>
                  <a:gd name="connsiteX389" fmla="*/ 2574773 w 2647519"/>
                  <a:gd name="connsiteY389" fmla="*/ 1463992 h 2612594"/>
                  <a:gd name="connsiteX390" fmla="*/ 2578209 w 2647519"/>
                  <a:gd name="connsiteY390" fmla="*/ 1451109 h 2612594"/>
                  <a:gd name="connsiteX391" fmla="*/ 2575725 w 2647519"/>
                  <a:gd name="connsiteY391" fmla="*/ 1450657 h 2612594"/>
                  <a:gd name="connsiteX392" fmla="*/ 2576677 w 2647519"/>
                  <a:gd name="connsiteY392" fmla="*/ 1426845 h 2612594"/>
                  <a:gd name="connsiteX393" fmla="*/ 2597632 w 2647519"/>
                  <a:gd name="connsiteY393" fmla="*/ 1404937 h 2612594"/>
                  <a:gd name="connsiteX394" fmla="*/ 2586540 w 2647519"/>
                  <a:gd name="connsiteY394" fmla="*/ 1451152 h 2612594"/>
                  <a:gd name="connsiteX395" fmla="*/ 2586541 w 2647519"/>
                  <a:gd name="connsiteY395" fmla="*/ 1451152 h 2612594"/>
                  <a:gd name="connsiteX396" fmla="*/ 2597633 w 2647519"/>
                  <a:gd name="connsiteY396" fmla="*/ 1404938 h 2612594"/>
                  <a:gd name="connsiteX397" fmla="*/ 2606205 w 2647519"/>
                  <a:gd name="connsiteY397" fmla="*/ 1395412 h 2612594"/>
                  <a:gd name="connsiteX398" fmla="*/ 2600490 w 2647519"/>
                  <a:gd name="connsiteY398" fmla="*/ 1407795 h 2612594"/>
                  <a:gd name="connsiteX399" fmla="*/ 2600490 w 2647519"/>
                  <a:gd name="connsiteY399" fmla="*/ 1407795 h 2612594"/>
                  <a:gd name="connsiteX400" fmla="*/ 2599180 w 2647519"/>
                  <a:gd name="connsiteY400" fmla="*/ 1433750 h 2612594"/>
                  <a:gd name="connsiteX401" fmla="*/ 2598585 w 2647519"/>
                  <a:gd name="connsiteY401" fmla="*/ 1458277 h 2612594"/>
                  <a:gd name="connsiteX402" fmla="*/ 2589060 w 2647519"/>
                  <a:gd name="connsiteY402" fmla="*/ 1487586 h 2612594"/>
                  <a:gd name="connsiteX403" fmla="*/ 2589060 w 2647519"/>
                  <a:gd name="connsiteY403" fmla="*/ 1490934 h 2612594"/>
                  <a:gd name="connsiteX404" fmla="*/ 2600490 w 2647519"/>
                  <a:gd name="connsiteY404" fmla="*/ 1458277 h 2612594"/>
                  <a:gd name="connsiteX405" fmla="*/ 2602395 w 2647519"/>
                  <a:gd name="connsiteY405" fmla="*/ 1407794 h 2612594"/>
                  <a:gd name="connsiteX406" fmla="*/ 2606836 w 2647519"/>
                  <a:gd name="connsiteY406" fmla="*/ 1398173 h 2612594"/>
                  <a:gd name="connsiteX407" fmla="*/ 2565247 w 2647519"/>
                  <a:gd name="connsiteY407" fmla="*/ 1354454 h 2612594"/>
                  <a:gd name="connsiteX408" fmla="*/ 2559005 w 2647519"/>
                  <a:gd name="connsiteY408" fmla="*/ 1369208 h 2612594"/>
                  <a:gd name="connsiteX409" fmla="*/ 2556675 w 2647519"/>
                  <a:gd name="connsiteY409" fmla="*/ 1390650 h 2612594"/>
                  <a:gd name="connsiteX410" fmla="*/ 2553670 w 2647519"/>
                  <a:gd name="connsiteY410" fmla="*/ 1380633 h 2612594"/>
                  <a:gd name="connsiteX411" fmla="*/ 2552571 w 2647519"/>
                  <a:gd name="connsiteY411" fmla="*/ 1382047 h 2612594"/>
                  <a:gd name="connsiteX412" fmla="*/ 2555723 w 2647519"/>
                  <a:gd name="connsiteY412" fmla="*/ 1392555 h 2612594"/>
                  <a:gd name="connsiteX413" fmla="*/ 2553818 w 2647519"/>
                  <a:gd name="connsiteY413" fmla="*/ 1407795 h 2612594"/>
                  <a:gd name="connsiteX414" fmla="*/ 2557628 w 2647519"/>
                  <a:gd name="connsiteY414" fmla="*/ 1420177 h 2612594"/>
                  <a:gd name="connsiteX415" fmla="*/ 2560581 w 2647519"/>
                  <a:gd name="connsiteY415" fmla="*/ 1420013 h 2612594"/>
                  <a:gd name="connsiteX416" fmla="*/ 2558580 w 2647519"/>
                  <a:gd name="connsiteY416" fmla="*/ 1413509 h 2612594"/>
                  <a:gd name="connsiteX417" fmla="*/ 2560485 w 2647519"/>
                  <a:gd name="connsiteY417" fmla="*/ 1398269 h 2612594"/>
                  <a:gd name="connsiteX418" fmla="*/ 2565247 w 2647519"/>
                  <a:gd name="connsiteY418" fmla="*/ 1354454 h 2612594"/>
                  <a:gd name="connsiteX419" fmla="*/ 2645258 w 2647519"/>
                  <a:gd name="connsiteY419" fmla="*/ 1328737 h 2612594"/>
                  <a:gd name="connsiteX420" fmla="*/ 2647163 w 2647519"/>
                  <a:gd name="connsiteY420" fmla="*/ 1329689 h 2612594"/>
                  <a:gd name="connsiteX421" fmla="*/ 2646210 w 2647519"/>
                  <a:gd name="connsiteY421" fmla="*/ 1369694 h 2612594"/>
                  <a:gd name="connsiteX422" fmla="*/ 2647163 w 2647519"/>
                  <a:gd name="connsiteY422" fmla="*/ 1397317 h 2612594"/>
                  <a:gd name="connsiteX423" fmla="*/ 2644305 w 2647519"/>
                  <a:gd name="connsiteY423" fmla="*/ 1447799 h 2612594"/>
                  <a:gd name="connsiteX424" fmla="*/ 2641448 w 2647519"/>
                  <a:gd name="connsiteY424" fmla="*/ 1476374 h 2612594"/>
                  <a:gd name="connsiteX425" fmla="*/ 2632875 w 2647519"/>
                  <a:gd name="connsiteY425" fmla="*/ 1518284 h 2612594"/>
                  <a:gd name="connsiteX426" fmla="*/ 2630018 w 2647519"/>
                  <a:gd name="connsiteY426" fmla="*/ 1553527 h 2612594"/>
                  <a:gd name="connsiteX427" fmla="*/ 2615730 w 2647519"/>
                  <a:gd name="connsiteY427" fmla="*/ 1618297 h 2612594"/>
                  <a:gd name="connsiteX428" fmla="*/ 2602395 w 2647519"/>
                  <a:gd name="connsiteY428" fmla="*/ 1674494 h 2612594"/>
                  <a:gd name="connsiteX429" fmla="*/ 2578583 w 2647519"/>
                  <a:gd name="connsiteY429" fmla="*/ 1684972 h 2612594"/>
                  <a:gd name="connsiteX430" fmla="*/ 2580488 w 2647519"/>
                  <a:gd name="connsiteY430" fmla="*/ 1679257 h 2612594"/>
                  <a:gd name="connsiteX431" fmla="*/ 2584298 w 2647519"/>
                  <a:gd name="connsiteY431" fmla="*/ 1639252 h 2612594"/>
                  <a:gd name="connsiteX432" fmla="*/ 2598585 w 2647519"/>
                  <a:gd name="connsiteY432" fmla="*/ 1597342 h 2612594"/>
                  <a:gd name="connsiteX433" fmla="*/ 2610015 w 2647519"/>
                  <a:gd name="connsiteY433" fmla="*/ 1590675 h 2612594"/>
                  <a:gd name="connsiteX434" fmla="*/ 2610015 w 2647519"/>
                  <a:gd name="connsiteY434" fmla="*/ 1590674 h 2612594"/>
                  <a:gd name="connsiteX435" fmla="*/ 2622398 w 2647519"/>
                  <a:gd name="connsiteY435" fmla="*/ 1518284 h 2612594"/>
                  <a:gd name="connsiteX436" fmla="*/ 2629065 w 2647519"/>
                  <a:gd name="connsiteY436" fmla="*/ 1483994 h 2612594"/>
                  <a:gd name="connsiteX437" fmla="*/ 2634780 w 2647519"/>
                  <a:gd name="connsiteY437" fmla="*/ 1448752 h 2612594"/>
                  <a:gd name="connsiteX438" fmla="*/ 2639543 w 2647519"/>
                  <a:gd name="connsiteY438" fmla="*/ 1415414 h 2612594"/>
                  <a:gd name="connsiteX439" fmla="*/ 2641448 w 2647519"/>
                  <a:gd name="connsiteY439" fmla="*/ 1383982 h 2612594"/>
                  <a:gd name="connsiteX440" fmla="*/ 2642400 w 2647519"/>
                  <a:gd name="connsiteY440" fmla="*/ 1357312 h 2612594"/>
                  <a:gd name="connsiteX441" fmla="*/ 2644305 w 2647519"/>
                  <a:gd name="connsiteY441" fmla="*/ 1343024 h 2612594"/>
                  <a:gd name="connsiteX442" fmla="*/ 2645258 w 2647519"/>
                  <a:gd name="connsiteY442" fmla="*/ 1328737 h 2612594"/>
                  <a:gd name="connsiteX443" fmla="*/ 134151 w 2647519"/>
                  <a:gd name="connsiteY443" fmla="*/ 887095 h 2612594"/>
                  <a:gd name="connsiteX444" fmla="*/ 134625 w 2647519"/>
                  <a:gd name="connsiteY444" fmla="*/ 887332 h 2612594"/>
                  <a:gd name="connsiteX445" fmla="*/ 134670 w 2647519"/>
                  <a:gd name="connsiteY445" fmla="*/ 887199 h 2612594"/>
                  <a:gd name="connsiteX446" fmla="*/ 191618 w 2647519"/>
                  <a:gd name="connsiteY446" fmla="*/ 750570 h 2612594"/>
                  <a:gd name="connsiteX447" fmla="*/ 170663 w 2647519"/>
                  <a:gd name="connsiteY447" fmla="*/ 789622 h 2612594"/>
                  <a:gd name="connsiteX448" fmla="*/ 153518 w 2647519"/>
                  <a:gd name="connsiteY448" fmla="*/ 803910 h 2612594"/>
                  <a:gd name="connsiteX449" fmla="*/ 153477 w 2647519"/>
                  <a:gd name="connsiteY449" fmla="*/ 804822 h 2612594"/>
                  <a:gd name="connsiteX450" fmla="*/ 151819 w 2647519"/>
                  <a:gd name="connsiteY450" fmla="*/ 841286 h 2612594"/>
                  <a:gd name="connsiteX451" fmla="*/ 151866 w 2647519"/>
                  <a:gd name="connsiteY451" fmla="*/ 841199 h 2612594"/>
                  <a:gd name="connsiteX452" fmla="*/ 153518 w 2647519"/>
                  <a:gd name="connsiteY452" fmla="*/ 804862 h 2612594"/>
                  <a:gd name="connsiteX453" fmla="*/ 170663 w 2647519"/>
                  <a:gd name="connsiteY453" fmla="*/ 790574 h 2612594"/>
                  <a:gd name="connsiteX454" fmla="*/ 191618 w 2647519"/>
                  <a:gd name="connsiteY454" fmla="*/ 751522 h 2612594"/>
                  <a:gd name="connsiteX455" fmla="*/ 192332 w 2647519"/>
                  <a:gd name="connsiteY455" fmla="*/ 751998 h 2612594"/>
                  <a:gd name="connsiteX456" fmla="*/ 192689 w 2647519"/>
                  <a:gd name="connsiteY456" fmla="*/ 751284 h 2612594"/>
                  <a:gd name="connsiteX457" fmla="*/ 203047 w 2647519"/>
                  <a:gd name="connsiteY457" fmla="*/ 667702 h 2612594"/>
                  <a:gd name="connsiteX458" fmla="*/ 189712 w 2647519"/>
                  <a:gd name="connsiteY458" fmla="*/ 677227 h 2612594"/>
                  <a:gd name="connsiteX459" fmla="*/ 169710 w 2647519"/>
                  <a:gd name="connsiteY459" fmla="*/ 719137 h 2612594"/>
                  <a:gd name="connsiteX460" fmla="*/ 174286 w 2647519"/>
                  <a:gd name="connsiteY460" fmla="*/ 722798 h 2612594"/>
                  <a:gd name="connsiteX461" fmla="*/ 174435 w 2647519"/>
                  <a:gd name="connsiteY461" fmla="*/ 722155 h 2612594"/>
                  <a:gd name="connsiteX462" fmla="*/ 170663 w 2647519"/>
                  <a:gd name="connsiteY462" fmla="*/ 719137 h 2612594"/>
                  <a:gd name="connsiteX463" fmla="*/ 190665 w 2647519"/>
                  <a:gd name="connsiteY463" fmla="*/ 677227 h 2612594"/>
                  <a:gd name="connsiteX464" fmla="*/ 202473 w 2647519"/>
                  <a:gd name="connsiteY464" fmla="*/ 668793 h 2612594"/>
                  <a:gd name="connsiteX465" fmla="*/ 276390 w 2647519"/>
                  <a:gd name="connsiteY465" fmla="*/ 613410 h 2612594"/>
                  <a:gd name="connsiteX466" fmla="*/ 275187 w 2647519"/>
                  <a:gd name="connsiteY466" fmla="*/ 614373 h 2612594"/>
                  <a:gd name="connsiteX467" fmla="*/ 270080 w 2647519"/>
                  <a:gd name="connsiteY467" fmla="*/ 634008 h 2612594"/>
                  <a:gd name="connsiteX468" fmla="*/ 266865 w 2647519"/>
                  <a:gd name="connsiteY468" fmla="*/ 643890 h 2612594"/>
                  <a:gd name="connsiteX469" fmla="*/ 179235 w 2647519"/>
                  <a:gd name="connsiteY469" fmla="*/ 803910 h 2612594"/>
                  <a:gd name="connsiteX470" fmla="*/ 166852 w 2647519"/>
                  <a:gd name="connsiteY470" fmla="*/ 842962 h 2612594"/>
                  <a:gd name="connsiteX471" fmla="*/ 155422 w 2647519"/>
                  <a:gd name="connsiteY471" fmla="*/ 882967 h 2612594"/>
                  <a:gd name="connsiteX472" fmla="*/ 130657 w 2647519"/>
                  <a:gd name="connsiteY472" fmla="*/ 966787 h 2612594"/>
                  <a:gd name="connsiteX473" fmla="*/ 114465 w 2647519"/>
                  <a:gd name="connsiteY473" fmla="*/ 1023937 h 2612594"/>
                  <a:gd name="connsiteX474" fmla="*/ 106845 w 2647519"/>
                  <a:gd name="connsiteY474" fmla="*/ 1066800 h 2612594"/>
                  <a:gd name="connsiteX475" fmla="*/ 103035 w 2647519"/>
                  <a:gd name="connsiteY475" fmla="*/ 1088707 h 2612594"/>
                  <a:gd name="connsiteX476" fmla="*/ 100177 w 2647519"/>
                  <a:gd name="connsiteY476" fmla="*/ 1110615 h 2612594"/>
                  <a:gd name="connsiteX477" fmla="*/ 91605 w 2647519"/>
                  <a:gd name="connsiteY477" fmla="*/ 1169670 h 2612594"/>
                  <a:gd name="connsiteX478" fmla="*/ 88747 w 2647519"/>
                  <a:gd name="connsiteY478" fmla="*/ 1205865 h 2612594"/>
                  <a:gd name="connsiteX479" fmla="*/ 93510 w 2647519"/>
                  <a:gd name="connsiteY479" fmla="*/ 1243965 h 2612594"/>
                  <a:gd name="connsiteX480" fmla="*/ 95742 w 2647519"/>
                  <a:gd name="connsiteY480" fmla="*/ 1223205 h 2612594"/>
                  <a:gd name="connsiteX481" fmla="*/ 95415 w 2647519"/>
                  <a:gd name="connsiteY481" fmla="*/ 1216342 h 2612594"/>
                  <a:gd name="connsiteX482" fmla="*/ 99225 w 2647519"/>
                  <a:gd name="connsiteY482" fmla="*/ 1176337 h 2612594"/>
                  <a:gd name="connsiteX483" fmla="*/ 107797 w 2647519"/>
                  <a:gd name="connsiteY483" fmla="*/ 1117282 h 2612594"/>
                  <a:gd name="connsiteX484" fmla="*/ 114596 w 2647519"/>
                  <a:gd name="connsiteY484" fmla="*/ 1109123 h 2612594"/>
                  <a:gd name="connsiteX485" fmla="*/ 124469 w 2647519"/>
                  <a:gd name="connsiteY485" fmla="*/ 1043051 h 2612594"/>
                  <a:gd name="connsiteX486" fmla="*/ 123990 w 2647519"/>
                  <a:gd name="connsiteY486" fmla="*/ 1031557 h 2612594"/>
                  <a:gd name="connsiteX487" fmla="*/ 133400 w 2647519"/>
                  <a:gd name="connsiteY487" fmla="*/ 1004581 h 2612594"/>
                  <a:gd name="connsiteX488" fmla="*/ 138999 w 2647519"/>
                  <a:gd name="connsiteY488" fmla="*/ 981931 h 2612594"/>
                  <a:gd name="connsiteX489" fmla="*/ 137325 w 2647519"/>
                  <a:gd name="connsiteY489" fmla="*/ 985837 h 2612594"/>
                  <a:gd name="connsiteX490" fmla="*/ 131610 w 2647519"/>
                  <a:gd name="connsiteY490" fmla="*/ 983932 h 2612594"/>
                  <a:gd name="connsiteX491" fmla="*/ 117322 w 2647519"/>
                  <a:gd name="connsiteY491" fmla="*/ 1024890 h 2612594"/>
                  <a:gd name="connsiteX492" fmla="*/ 118275 w 2647519"/>
                  <a:gd name="connsiteY492" fmla="*/ 1047750 h 2612594"/>
                  <a:gd name="connsiteX493" fmla="*/ 111607 w 2647519"/>
                  <a:gd name="connsiteY493" fmla="*/ 1091565 h 2612594"/>
                  <a:gd name="connsiteX494" fmla="*/ 110655 w 2647519"/>
                  <a:gd name="connsiteY494" fmla="*/ 1099185 h 2612594"/>
                  <a:gd name="connsiteX495" fmla="*/ 101130 w 2647519"/>
                  <a:gd name="connsiteY495" fmla="*/ 1110615 h 2612594"/>
                  <a:gd name="connsiteX496" fmla="*/ 103987 w 2647519"/>
                  <a:gd name="connsiteY496" fmla="*/ 1088707 h 2612594"/>
                  <a:gd name="connsiteX497" fmla="*/ 107797 w 2647519"/>
                  <a:gd name="connsiteY497" fmla="*/ 1066800 h 2612594"/>
                  <a:gd name="connsiteX498" fmla="*/ 115417 w 2647519"/>
                  <a:gd name="connsiteY498" fmla="*/ 1023937 h 2612594"/>
                  <a:gd name="connsiteX499" fmla="*/ 131610 w 2647519"/>
                  <a:gd name="connsiteY499" fmla="*/ 966787 h 2612594"/>
                  <a:gd name="connsiteX500" fmla="*/ 156375 w 2647519"/>
                  <a:gd name="connsiteY500" fmla="*/ 882967 h 2612594"/>
                  <a:gd name="connsiteX501" fmla="*/ 167805 w 2647519"/>
                  <a:gd name="connsiteY501" fmla="*/ 842962 h 2612594"/>
                  <a:gd name="connsiteX502" fmla="*/ 180187 w 2647519"/>
                  <a:gd name="connsiteY502" fmla="*/ 803910 h 2612594"/>
                  <a:gd name="connsiteX503" fmla="*/ 267817 w 2647519"/>
                  <a:gd name="connsiteY503" fmla="*/ 643890 h 2612594"/>
                  <a:gd name="connsiteX504" fmla="*/ 276390 w 2647519"/>
                  <a:gd name="connsiteY504" fmla="*/ 613410 h 2612594"/>
                  <a:gd name="connsiteX505" fmla="*/ 293536 w 2647519"/>
                  <a:gd name="connsiteY505" fmla="*/ 518160 h 2612594"/>
                  <a:gd name="connsiteX506" fmla="*/ 293535 w 2647519"/>
                  <a:gd name="connsiteY506" fmla="*/ 518160 h 2612594"/>
                  <a:gd name="connsiteX507" fmla="*/ 298297 w 2647519"/>
                  <a:gd name="connsiteY507" fmla="*/ 521970 h 2612594"/>
                  <a:gd name="connsiteX508" fmla="*/ 298297 w 2647519"/>
                  <a:gd name="connsiteY508" fmla="*/ 521969 h 2612594"/>
                  <a:gd name="connsiteX509" fmla="*/ 465169 w 2647519"/>
                  <a:gd name="connsiteY509" fmla="*/ 382550 h 2612594"/>
                  <a:gd name="connsiteX510" fmla="*/ 464986 w 2647519"/>
                  <a:gd name="connsiteY510" fmla="*/ 382696 h 2612594"/>
                  <a:gd name="connsiteX511" fmla="*/ 464431 w 2647519"/>
                  <a:gd name="connsiteY511" fmla="*/ 383323 h 2612594"/>
                  <a:gd name="connsiteX512" fmla="*/ 456650 w 2647519"/>
                  <a:gd name="connsiteY512" fmla="*/ 391477 h 2612594"/>
                  <a:gd name="connsiteX513" fmla="*/ 454683 w 2647519"/>
                  <a:gd name="connsiteY513" fmla="*/ 394339 h 2612594"/>
                  <a:gd name="connsiteX514" fmla="*/ 453399 w 2647519"/>
                  <a:gd name="connsiteY514" fmla="*/ 395790 h 2612594"/>
                  <a:gd name="connsiteX515" fmla="*/ 447840 w 2647519"/>
                  <a:gd name="connsiteY515" fmla="*/ 403860 h 2612594"/>
                  <a:gd name="connsiteX516" fmla="*/ 389738 w 2647519"/>
                  <a:gd name="connsiteY516" fmla="*/ 472440 h 2612594"/>
                  <a:gd name="connsiteX517" fmla="*/ 373545 w 2647519"/>
                  <a:gd name="connsiteY517" fmla="*/ 491490 h 2612594"/>
                  <a:gd name="connsiteX518" fmla="*/ 357353 w 2647519"/>
                  <a:gd name="connsiteY518" fmla="*/ 511492 h 2612594"/>
                  <a:gd name="connsiteX519" fmla="*/ 285782 w 2647519"/>
                  <a:gd name="connsiteY519" fmla="*/ 590597 h 2612594"/>
                  <a:gd name="connsiteX520" fmla="*/ 358305 w 2647519"/>
                  <a:gd name="connsiteY520" fmla="*/ 510540 h 2612594"/>
                  <a:gd name="connsiteX521" fmla="*/ 374497 w 2647519"/>
                  <a:gd name="connsiteY521" fmla="*/ 490537 h 2612594"/>
                  <a:gd name="connsiteX522" fmla="*/ 390690 w 2647519"/>
                  <a:gd name="connsiteY522" fmla="*/ 471487 h 2612594"/>
                  <a:gd name="connsiteX523" fmla="*/ 448792 w 2647519"/>
                  <a:gd name="connsiteY523" fmla="*/ 402907 h 2612594"/>
                  <a:gd name="connsiteX524" fmla="*/ 454683 w 2647519"/>
                  <a:gd name="connsiteY524" fmla="*/ 394339 h 2612594"/>
                  <a:gd name="connsiteX525" fmla="*/ 464431 w 2647519"/>
                  <a:gd name="connsiteY525" fmla="*/ 383323 h 2612594"/>
                  <a:gd name="connsiteX526" fmla="*/ 489348 w 2647519"/>
                  <a:gd name="connsiteY526" fmla="*/ 316869 h 2612594"/>
                  <a:gd name="connsiteX527" fmla="*/ 481127 w 2647519"/>
                  <a:gd name="connsiteY527" fmla="*/ 319733 h 2612594"/>
                  <a:gd name="connsiteX528" fmla="*/ 475013 w 2647519"/>
                  <a:gd name="connsiteY528" fmla="*/ 322003 h 2612594"/>
                  <a:gd name="connsiteX529" fmla="*/ 473558 w 2647519"/>
                  <a:gd name="connsiteY529" fmla="*/ 323849 h 2612594"/>
                  <a:gd name="connsiteX530" fmla="*/ 463080 w 2647519"/>
                  <a:gd name="connsiteY530" fmla="*/ 333374 h 2612594"/>
                  <a:gd name="connsiteX531" fmla="*/ 436410 w 2647519"/>
                  <a:gd name="connsiteY531" fmla="*/ 350519 h 2612594"/>
                  <a:gd name="connsiteX532" fmla="*/ 418313 w 2647519"/>
                  <a:gd name="connsiteY532" fmla="*/ 370522 h 2612594"/>
                  <a:gd name="connsiteX533" fmla="*/ 401168 w 2647519"/>
                  <a:gd name="connsiteY533" fmla="*/ 390524 h 2612594"/>
                  <a:gd name="connsiteX534" fmla="*/ 389738 w 2647519"/>
                  <a:gd name="connsiteY534" fmla="*/ 401002 h 2612594"/>
                  <a:gd name="connsiteX535" fmla="*/ 389349 w 2647519"/>
                  <a:gd name="connsiteY535" fmla="*/ 400516 h 2612594"/>
                  <a:gd name="connsiteX536" fmla="*/ 378546 w 2647519"/>
                  <a:gd name="connsiteY536" fmla="*/ 413504 h 2612594"/>
                  <a:gd name="connsiteX537" fmla="*/ 360210 w 2647519"/>
                  <a:gd name="connsiteY537" fmla="*/ 436245 h 2612594"/>
                  <a:gd name="connsiteX538" fmla="*/ 330683 w 2647519"/>
                  <a:gd name="connsiteY538" fmla="*/ 468630 h 2612594"/>
                  <a:gd name="connsiteX539" fmla="*/ 335445 w 2647519"/>
                  <a:gd name="connsiteY539" fmla="*/ 474344 h 2612594"/>
                  <a:gd name="connsiteX540" fmla="*/ 335536 w 2647519"/>
                  <a:gd name="connsiteY540" fmla="*/ 474264 h 2612594"/>
                  <a:gd name="connsiteX541" fmla="*/ 331635 w 2647519"/>
                  <a:gd name="connsiteY541" fmla="*/ 469582 h 2612594"/>
                  <a:gd name="connsiteX542" fmla="*/ 361162 w 2647519"/>
                  <a:gd name="connsiteY542" fmla="*/ 437197 h 2612594"/>
                  <a:gd name="connsiteX543" fmla="*/ 390690 w 2647519"/>
                  <a:gd name="connsiteY543" fmla="*/ 401002 h 2612594"/>
                  <a:gd name="connsiteX544" fmla="*/ 402120 w 2647519"/>
                  <a:gd name="connsiteY544" fmla="*/ 390525 h 2612594"/>
                  <a:gd name="connsiteX545" fmla="*/ 419265 w 2647519"/>
                  <a:gd name="connsiteY545" fmla="*/ 370522 h 2612594"/>
                  <a:gd name="connsiteX546" fmla="*/ 437362 w 2647519"/>
                  <a:gd name="connsiteY546" fmla="*/ 350520 h 2612594"/>
                  <a:gd name="connsiteX547" fmla="*/ 464032 w 2647519"/>
                  <a:gd name="connsiteY547" fmla="*/ 333375 h 2612594"/>
                  <a:gd name="connsiteX548" fmla="*/ 474510 w 2647519"/>
                  <a:gd name="connsiteY548" fmla="*/ 323850 h 2612594"/>
                  <a:gd name="connsiteX549" fmla="*/ 485940 w 2647519"/>
                  <a:gd name="connsiteY549" fmla="*/ 319564 h 2612594"/>
                  <a:gd name="connsiteX550" fmla="*/ 489548 w 2647519"/>
                  <a:gd name="connsiteY550" fmla="*/ 318444 h 2612594"/>
                  <a:gd name="connsiteX551" fmla="*/ 1868970 w 2647519"/>
                  <a:gd name="connsiteY551" fmla="*/ 144780 h 2612594"/>
                  <a:gd name="connsiteX552" fmla="*/ 1917547 w 2647519"/>
                  <a:gd name="connsiteY552" fmla="*/ 166687 h 2612594"/>
                  <a:gd name="connsiteX553" fmla="*/ 1938502 w 2647519"/>
                  <a:gd name="connsiteY553" fmla="*/ 183832 h 2612594"/>
                  <a:gd name="connsiteX554" fmla="*/ 1891830 w 2647519"/>
                  <a:gd name="connsiteY554" fmla="*/ 160972 h 2612594"/>
                  <a:gd name="connsiteX555" fmla="*/ 1868970 w 2647519"/>
                  <a:gd name="connsiteY555" fmla="*/ 144780 h 2612594"/>
                  <a:gd name="connsiteX556" fmla="*/ 1710855 w 2647519"/>
                  <a:gd name="connsiteY556" fmla="*/ 75247 h 2612594"/>
                  <a:gd name="connsiteX557" fmla="*/ 1748955 w 2647519"/>
                  <a:gd name="connsiteY557" fmla="*/ 83819 h 2612594"/>
                  <a:gd name="connsiteX558" fmla="*/ 1802295 w 2647519"/>
                  <a:gd name="connsiteY558" fmla="*/ 110489 h 2612594"/>
                  <a:gd name="connsiteX559" fmla="*/ 1710855 w 2647519"/>
                  <a:gd name="connsiteY559" fmla="*/ 75247 h 2612594"/>
                  <a:gd name="connsiteX560" fmla="*/ 1137451 w 2647519"/>
                  <a:gd name="connsiteY560" fmla="*/ 68937 h 2612594"/>
                  <a:gd name="connsiteX561" fmla="*/ 1117448 w 2647519"/>
                  <a:gd name="connsiteY561" fmla="*/ 71437 h 2612594"/>
                  <a:gd name="connsiteX562" fmla="*/ 1074585 w 2647519"/>
                  <a:gd name="connsiteY562" fmla="*/ 77152 h 2612594"/>
                  <a:gd name="connsiteX563" fmla="*/ 1032675 w 2647519"/>
                  <a:gd name="connsiteY563" fmla="*/ 86677 h 2612594"/>
                  <a:gd name="connsiteX564" fmla="*/ 1014578 w 2647519"/>
                  <a:gd name="connsiteY564" fmla="*/ 92392 h 2612594"/>
                  <a:gd name="connsiteX565" fmla="*/ 993623 w 2647519"/>
                  <a:gd name="connsiteY565" fmla="*/ 98107 h 2612594"/>
                  <a:gd name="connsiteX566" fmla="*/ 947769 w 2647519"/>
                  <a:gd name="connsiteY566" fmla="*/ 107115 h 2612594"/>
                  <a:gd name="connsiteX567" fmla="*/ 939330 w 2647519"/>
                  <a:gd name="connsiteY567" fmla="*/ 110490 h 2612594"/>
                  <a:gd name="connsiteX568" fmla="*/ 881228 w 2647519"/>
                  <a:gd name="connsiteY568" fmla="*/ 130492 h 2612594"/>
                  <a:gd name="connsiteX569" fmla="*/ 824078 w 2647519"/>
                  <a:gd name="connsiteY569" fmla="*/ 153352 h 2612594"/>
                  <a:gd name="connsiteX570" fmla="*/ 784073 w 2647519"/>
                  <a:gd name="connsiteY570" fmla="*/ 171450 h 2612594"/>
                  <a:gd name="connsiteX571" fmla="*/ 757403 w 2647519"/>
                  <a:gd name="connsiteY571" fmla="*/ 181927 h 2612594"/>
                  <a:gd name="connsiteX572" fmla="*/ 691680 w 2647519"/>
                  <a:gd name="connsiteY572" fmla="*/ 212407 h 2612594"/>
                  <a:gd name="connsiteX573" fmla="*/ 660248 w 2647519"/>
                  <a:gd name="connsiteY573" fmla="*/ 232410 h 2612594"/>
                  <a:gd name="connsiteX574" fmla="*/ 629768 w 2647519"/>
                  <a:gd name="connsiteY574" fmla="*/ 252412 h 2612594"/>
                  <a:gd name="connsiteX575" fmla="*/ 581190 w 2647519"/>
                  <a:gd name="connsiteY575" fmla="*/ 288607 h 2612594"/>
                  <a:gd name="connsiteX576" fmla="*/ 535470 w 2647519"/>
                  <a:gd name="connsiteY576" fmla="*/ 324802 h 2612594"/>
                  <a:gd name="connsiteX577" fmla="*/ 491713 w 2647519"/>
                  <a:gd name="connsiteY577" fmla="*/ 362974 h 2612594"/>
                  <a:gd name="connsiteX578" fmla="*/ 495465 w 2647519"/>
                  <a:gd name="connsiteY578" fmla="*/ 367665 h 2612594"/>
                  <a:gd name="connsiteX579" fmla="*/ 504752 w 2647519"/>
                  <a:gd name="connsiteY579" fmla="*/ 361295 h 2612594"/>
                  <a:gd name="connsiteX580" fmla="*/ 512656 w 2647519"/>
                  <a:gd name="connsiteY580" fmla="*/ 355403 h 2612594"/>
                  <a:gd name="connsiteX581" fmla="*/ 541185 w 2647519"/>
                  <a:gd name="connsiteY581" fmla="*/ 330517 h 2612594"/>
                  <a:gd name="connsiteX582" fmla="*/ 586905 w 2647519"/>
                  <a:gd name="connsiteY582" fmla="*/ 294322 h 2612594"/>
                  <a:gd name="connsiteX583" fmla="*/ 635482 w 2647519"/>
                  <a:gd name="connsiteY583" fmla="*/ 258127 h 2612594"/>
                  <a:gd name="connsiteX584" fmla="*/ 665962 w 2647519"/>
                  <a:gd name="connsiteY584" fmla="*/ 238124 h 2612594"/>
                  <a:gd name="connsiteX585" fmla="*/ 697395 w 2647519"/>
                  <a:gd name="connsiteY585" fmla="*/ 218122 h 2612594"/>
                  <a:gd name="connsiteX586" fmla="*/ 763117 w 2647519"/>
                  <a:gd name="connsiteY586" fmla="*/ 187642 h 2612594"/>
                  <a:gd name="connsiteX587" fmla="*/ 788835 w 2647519"/>
                  <a:gd name="connsiteY587" fmla="*/ 174307 h 2612594"/>
                  <a:gd name="connsiteX588" fmla="*/ 828840 w 2647519"/>
                  <a:gd name="connsiteY588" fmla="*/ 156209 h 2612594"/>
                  <a:gd name="connsiteX589" fmla="*/ 885990 w 2647519"/>
                  <a:gd name="connsiteY589" fmla="*/ 133349 h 2612594"/>
                  <a:gd name="connsiteX590" fmla="*/ 944092 w 2647519"/>
                  <a:gd name="connsiteY590" fmla="*/ 113347 h 2612594"/>
                  <a:gd name="connsiteX591" fmla="*/ 968499 w 2647519"/>
                  <a:gd name="connsiteY591" fmla="*/ 108553 h 2612594"/>
                  <a:gd name="connsiteX592" fmla="*/ 980289 w 2647519"/>
                  <a:gd name="connsiteY592" fmla="*/ 104524 h 2612594"/>
                  <a:gd name="connsiteX593" fmla="*/ 1140765 w 2647519"/>
                  <a:gd name="connsiteY593" fmla="*/ 69904 h 2612594"/>
                  <a:gd name="connsiteX594" fmla="*/ 1478087 w 2647519"/>
                  <a:gd name="connsiteY594" fmla="*/ 48458 h 2612594"/>
                  <a:gd name="connsiteX595" fmla="*/ 1498447 w 2647519"/>
                  <a:gd name="connsiteY595" fmla="*/ 50482 h 2612594"/>
                  <a:gd name="connsiteX596" fmla="*/ 1526070 w 2647519"/>
                  <a:gd name="connsiteY596" fmla="*/ 60007 h 2612594"/>
                  <a:gd name="connsiteX597" fmla="*/ 1505115 w 2647519"/>
                  <a:gd name="connsiteY597" fmla="*/ 57150 h 2612594"/>
                  <a:gd name="connsiteX598" fmla="*/ 1461300 w 2647519"/>
                  <a:gd name="connsiteY598" fmla="*/ 48577 h 2612594"/>
                  <a:gd name="connsiteX599" fmla="*/ 1478087 w 2647519"/>
                  <a:gd name="connsiteY599" fmla="*/ 48458 h 2612594"/>
                  <a:gd name="connsiteX600" fmla="*/ 1588935 w 2647519"/>
                  <a:gd name="connsiteY600" fmla="*/ 40957 h 2612594"/>
                  <a:gd name="connsiteX601" fmla="*/ 1627987 w 2647519"/>
                  <a:gd name="connsiteY601" fmla="*/ 43814 h 2612594"/>
                  <a:gd name="connsiteX602" fmla="*/ 1675612 w 2647519"/>
                  <a:gd name="connsiteY602" fmla="*/ 62864 h 2612594"/>
                  <a:gd name="connsiteX603" fmla="*/ 1616557 w 2647519"/>
                  <a:gd name="connsiteY603" fmla="*/ 52387 h 2612594"/>
                  <a:gd name="connsiteX604" fmla="*/ 1588935 w 2647519"/>
                  <a:gd name="connsiteY604" fmla="*/ 40957 h 2612594"/>
                  <a:gd name="connsiteX605" fmla="*/ 1270324 w 2647519"/>
                  <a:gd name="connsiteY605" fmla="*/ 40719 h 2612594"/>
                  <a:gd name="connsiteX606" fmla="*/ 1160310 w 2647519"/>
                  <a:gd name="connsiteY606" fmla="*/ 46672 h 2612594"/>
                  <a:gd name="connsiteX607" fmla="*/ 1084110 w 2647519"/>
                  <a:gd name="connsiteY607" fmla="*/ 57149 h 2612594"/>
                  <a:gd name="connsiteX608" fmla="*/ 1047915 w 2647519"/>
                  <a:gd name="connsiteY608" fmla="*/ 66674 h 2612594"/>
                  <a:gd name="connsiteX609" fmla="*/ 1016482 w 2647519"/>
                  <a:gd name="connsiteY609" fmla="*/ 78104 h 2612594"/>
                  <a:gd name="connsiteX610" fmla="*/ 972667 w 2647519"/>
                  <a:gd name="connsiteY610" fmla="*/ 83819 h 2612594"/>
                  <a:gd name="connsiteX611" fmla="*/ 806932 w 2647519"/>
                  <a:gd name="connsiteY611" fmla="*/ 147637 h 2612594"/>
                  <a:gd name="connsiteX612" fmla="*/ 746925 w 2647519"/>
                  <a:gd name="connsiteY612" fmla="*/ 174307 h 2612594"/>
                  <a:gd name="connsiteX613" fmla="*/ 728827 w 2647519"/>
                  <a:gd name="connsiteY613" fmla="*/ 180974 h 2612594"/>
                  <a:gd name="connsiteX614" fmla="*/ 712635 w 2647519"/>
                  <a:gd name="connsiteY614" fmla="*/ 189547 h 2612594"/>
                  <a:gd name="connsiteX615" fmla="*/ 682155 w 2647519"/>
                  <a:gd name="connsiteY615" fmla="*/ 205739 h 2612594"/>
                  <a:gd name="connsiteX616" fmla="*/ 634530 w 2647519"/>
                  <a:gd name="connsiteY616" fmla="*/ 230504 h 2612594"/>
                  <a:gd name="connsiteX617" fmla="*/ 598335 w 2647519"/>
                  <a:gd name="connsiteY617" fmla="*/ 259079 h 2612594"/>
                  <a:gd name="connsiteX618" fmla="*/ 493560 w 2647519"/>
                  <a:gd name="connsiteY618" fmla="*/ 340994 h 2612594"/>
                  <a:gd name="connsiteX619" fmla="*/ 471664 w 2647519"/>
                  <a:gd name="connsiteY619" fmla="*/ 360034 h 2612594"/>
                  <a:gd name="connsiteX620" fmla="*/ 450243 w 2647519"/>
                  <a:gd name="connsiteY620" fmla="*/ 379593 h 2612594"/>
                  <a:gd name="connsiteX621" fmla="*/ 450697 w 2647519"/>
                  <a:gd name="connsiteY621" fmla="*/ 380047 h 2612594"/>
                  <a:gd name="connsiteX622" fmla="*/ 285915 w 2647519"/>
                  <a:gd name="connsiteY622" fmla="*/ 573404 h 2612594"/>
                  <a:gd name="connsiteX623" fmla="*/ 252577 w 2647519"/>
                  <a:gd name="connsiteY623" fmla="*/ 619124 h 2612594"/>
                  <a:gd name="connsiteX624" fmla="*/ 237337 w 2647519"/>
                  <a:gd name="connsiteY624" fmla="*/ 646747 h 2612594"/>
                  <a:gd name="connsiteX625" fmla="*/ 222097 w 2647519"/>
                  <a:gd name="connsiteY625" fmla="*/ 672464 h 2612594"/>
                  <a:gd name="connsiteX626" fmla="*/ 193522 w 2647519"/>
                  <a:gd name="connsiteY626" fmla="*/ 725804 h 2612594"/>
                  <a:gd name="connsiteX627" fmla="*/ 162439 w 2647519"/>
                  <a:gd name="connsiteY627" fmla="*/ 774784 h 2612594"/>
                  <a:gd name="connsiteX628" fmla="*/ 162090 w 2647519"/>
                  <a:gd name="connsiteY628" fmla="*/ 776287 h 2612594"/>
                  <a:gd name="connsiteX629" fmla="*/ 151612 w 2647519"/>
                  <a:gd name="connsiteY629" fmla="*/ 804862 h 2612594"/>
                  <a:gd name="connsiteX630" fmla="*/ 143992 w 2647519"/>
                  <a:gd name="connsiteY630" fmla="*/ 818197 h 2612594"/>
                  <a:gd name="connsiteX631" fmla="*/ 142087 w 2647519"/>
                  <a:gd name="connsiteY631" fmla="*/ 820102 h 2612594"/>
                  <a:gd name="connsiteX632" fmla="*/ 133634 w 2647519"/>
                  <a:gd name="connsiteY632" fmla="*/ 848201 h 2612594"/>
                  <a:gd name="connsiteX633" fmla="*/ 131610 w 2647519"/>
                  <a:gd name="connsiteY633" fmla="*/ 864870 h 2612594"/>
                  <a:gd name="connsiteX634" fmla="*/ 129705 w 2647519"/>
                  <a:gd name="connsiteY634" fmla="*/ 888682 h 2612594"/>
                  <a:gd name="connsiteX635" fmla="*/ 116370 w 2647519"/>
                  <a:gd name="connsiteY635" fmla="*/ 927735 h 2612594"/>
                  <a:gd name="connsiteX636" fmla="*/ 103987 w 2647519"/>
                  <a:gd name="connsiteY636" fmla="*/ 966787 h 2612594"/>
                  <a:gd name="connsiteX637" fmla="*/ 90652 w 2647519"/>
                  <a:gd name="connsiteY637" fmla="*/ 1023937 h 2612594"/>
                  <a:gd name="connsiteX638" fmla="*/ 83032 w 2647519"/>
                  <a:gd name="connsiteY638" fmla="*/ 1076325 h 2612594"/>
                  <a:gd name="connsiteX639" fmla="*/ 78270 w 2647519"/>
                  <a:gd name="connsiteY639" fmla="*/ 1128712 h 2612594"/>
                  <a:gd name="connsiteX640" fmla="*/ 84937 w 2647519"/>
                  <a:gd name="connsiteY640" fmla="*/ 1092517 h 2612594"/>
                  <a:gd name="connsiteX641" fmla="*/ 85555 w 2647519"/>
                  <a:gd name="connsiteY641" fmla="*/ 1089530 h 2612594"/>
                  <a:gd name="connsiteX642" fmla="*/ 86842 w 2647519"/>
                  <a:gd name="connsiteY642" fmla="*/ 1075372 h 2612594"/>
                  <a:gd name="connsiteX643" fmla="*/ 94462 w 2647519"/>
                  <a:gd name="connsiteY643" fmla="*/ 1022985 h 2612594"/>
                  <a:gd name="connsiteX644" fmla="*/ 96848 w 2647519"/>
                  <a:gd name="connsiteY644" fmla="*/ 1023781 h 2612594"/>
                  <a:gd name="connsiteX645" fmla="*/ 97055 w 2647519"/>
                  <a:gd name="connsiteY645" fmla="*/ 1022896 h 2612594"/>
                  <a:gd name="connsiteX646" fmla="*/ 94463 w 2647519"/>
                  <a:gd name="connsiteY646" fmla="*/ 1022032 h 2612594"/>
                  <a:gd name="connsiteX647" fmla="*/ 107798 w 2647519"/>
                  <a:gd name="connsiteY647" fmla="*/ 964882 h 2612594"/>
                  <a:gd name="connsiteX648" fmla="*/ 120180 w 2647519"/>
                  <a:gd name="connsiteY648" fmla="*/ 925829 h 2612594"/>
                  <a:gd name="connsiteX649" fmla="*/ 133454 w 2647519"/>
                  <a:gd name="connsiteY649" fmla="*/ 886956 h 2612594"/>
                  <a:gd name="connsiteX650" fmla="*/ 132563 w 2647519"/>
                  <a:gd name="connsiteY650" fmla="*/ 886777 h 2612594"/>
                  <a:gd name="connsiteX651" fmla="*/ 134468 w 2647519"/>
                  <a:gd name="connsiteY651" fmla="*/ 862965 h 2612594"/>
                  <a:gd name="connsiteX652" fmla="*/ 144945 w 2647519"/>
                  <a:gd name="connsiteY652" fmla="*/ 818197 h 2612594"/>
                  <a:gd name="connsiteX653" fmla="*/ 152565 w 2647519"/>
                  <a:gd name="connsiteY653" fmla="*/ 804862 h 2612594"/>
                  <a:gd name="connsiteX654" fmla="*/ 152821 w 2647519"/>
                  <a:gd name="connsiteY654" fmla="*/ 804166 h 2612594"/>
                  <a:gd name="connsiteX655" fmla="*/ 163043 w 2647519"/>
                  <a:gd name="connsiteY655" fmla="*/ 776287 h 2612594"/>
                  <a:gd name="connsiteX656" fmla="*/ 194475 w 2647519"/>
                  <a:gd name="connsiteY656" fmla="*/ 726757 h 2612594"/>
                  <a:gd name="connsiteX657" fmla="*/ 223050 w 2647519"/>
                  <a:gd name="connsiteY657" fmla="*/ 673417 h 2612594"/>
                  <a:gd name="connsiteX658" fmla="*/ 238290 w 2647519"/>
                  <a:gd name="connsiteY658" fmla="*/ 647700 h 2612594"/>
                  <a:gd name="connsiteX659" fmla="*/ 253530 w 2647519"/>
                  <a:gd name="connsiteY659" fmla="*/ 620077 h 2612594"/>
                  <a:gd name="connsiteX660" fmla="*/ 286868 w 2647519"/>
                  <a:gd name="connsiteY660" fmla="*/ 574357 h 2612594"/>
                  <a:gd name="connsiteX661" fmla="*/ 451650 w 2647519"/>
                  <a:gd name="connsiteY661" fmla="*/ 381000 h 2612594"/>
                  <a:gd name="connsiteX662" fmla="*/ 495465 w 2647519"/>
                  <a:gd name="connsiteY662" fmla="*/ 340995 h 2612594"/>
                  <a:gd name="connsiteX663" fmla="*/ 600240 w 2647519"/>
                  <a:gd name="connsiteY663" fmla="*/ 259080 h 2612594"/>
                  <a:gd name="connsiteX664" fmla="*/ 636435 w 2647519"/>
                  <a:gd name="connsiteY664" fmla="*/ 230505 h 2612594"/>
                  <a:gd name="connsiteX665" fmla="*/ 684060 w 2647519"/>
                  <a:gd name="connsiteY665" fmla="*/ 205740 h 2612594"/>
                  <a:gd name="connsiteX666" fmla="*/ 714540 w 2647519"/>
                  <a:gd name="connsiteY666" fmla="*/ 189547 h 2612594"/>
                  <a:gd name="connsiteX667" fmla="*/ 730733 w 2647519"/>
                  <a:gd name="connsiteY667" fmla="*/ 180975 h 2612594"/>
                  <a:gd name="connsiteX668" fmla="*/ 748830 w 2647519"/>
                  <a:gd name="connsiteY668" fmla="*/ 174307 h 2612594"/>
                  <a:gd name="connsiteX669" fmla="*/ 808838 w 2647519"/>
                  <a:gd name="connsiteY669" fmla="*/ 147637 h 2612594"/>
                  <a:gd name="connsiteX670" fmla="*/ 974573 w 2647519"/>
                  <a:gd name="connsiteY670" fmla="*/ 83820 h 2612594"/>
                  <a:gd name="connsiteX671" fmla="*/ 1018388 w 2647519"/>
                  <a:gd name="connsiteY671" fmla="*/ 78105 h 2612594"/>
                  <a:gd name="connsiteX672" fmla="*/ 1049820 w 2647519"/>
                  <a:gd name="connsiteY672" fmla="*/ 66675 h 2612594"/>
                  <a:gd name="connsiteX673" fmla="*/ 1086015 w 2647519"/>
                  <a:gd name="connsiteY673" fmla="*/ 57150 h 2612594"/>
                  <a:gd name="connsiteX674" fmla="*/ 1162215 w 2647519"/>
                  <a:gd name="connsiteY674" fmla="*/ 46672 h 2612594"/>
                  <a:gd name="connsiteX675" fmla="*/ 1272229 w 2647519"/>
                  <a:gd name="connsiteY675" fmla="*/ 41076 h 2612594"/>
                  <a:gd name="connsiteX676" fmla="*/ 1360655 w 2647519"/>
                  <a:gd name="connsiteY676" fmla="*/ 44043 h 2612594"/>
                  <a:gd name="connsiteX677" fmla="*/ 1404150 w 2647519"/>
                  <a:gd name="connsiteY677" fmla="*/ 0 h 2612594"/>
                  <a:gd name="connsiteX678" fmla="*/ 1448917 w 2647519"/>
                  <a:gd name="connsiteY678" fmla="*/ 2857 h 2612594"/>
                  <a:gd name="connsiteX679" fmla="*/ 1494637 w 2647519"/>
                  <a:gd name="connsiteY679" fmla="*/ 7620 h 2612594"/>
                  <a:gd name="connsiteX680" fmla="*/ 1525117 w 2647519"/>
                  <a:gd name="connsiteY680" fmla="*/ 15240 h 2612594"/>
                  <a:gd name="connsiteX681" fmla="*/ 1545120 w 2647519"/>
                  <a:gd name="connsiteY681" fmla="*/ 24765 h 2612594"/>
                  <a:gd name="connsiteX682" fmla="*/ 1569885 w 2647519"/>
                  <a:gd name="connsiteY682" fmla="*/ 20002 h 2612594"/>
                  <a:gd name="connsiteX683" fmla="*/ 1607032 w 2647519"/>
                  <a:gd name="connsiteY683" fmla="*/ 28575 h 2612594"/>
                  <a:gd name="connsiteX684" fmla="*/ 1629892 w 2647519"/>
                  <a:gd name="connsiteY684" fmla="*/ 35242 h 2612594"/>
                  <a:gd name="connsiteX685" fmla="*/ 1628940 w 2647519"/>
                  <a:gd name="connsiteY685" fmla="*/ 36195 h 2612594"/>
                  <a:gd name="connsiteX686" fmla="*/ 1627987 w 2647519"/>
                  <a:gd name="connsiteY686" fmla="*/ 42862 h 2612594"/>
                  <a:gd name="connsiteX687" fmla="*/ 1588935 w 2647519"/>
                  <a:gd name="connsiteY687" fmla="*/ 40005 h 2612594"/>
                  <a:gd name="connsiteX688" fmla="*/ 1575600 w 2647519"/>
                  <a:gd name="connsiteY688" fmla="*/ 36195 h 2612594"/>
                  <a:gd name="connsiteX689" fmla="*/ 1562265 w 2647519"/>
                  <a:gd name="connsiteY689" fmla="*/ 33337 h 2612594"/>
                  <a:gd name="connsiteX690" fmla="*/ 1536547 w 2647519"/>
                  <a:gd name="connsiteY690" fmla="*/ 27622 h 2612594"/>
                  <a:gd name="connsiteX691" fmla="*/ 1510830 w 2647519"/>
                  <a:gd name="connsiteY691" fmla="*/ 21907 h 2612594"/>
                  <a:gd name="connsiteX692" fmla="*/ 1484160 w 2647519"/>
                  <a:gd name="connsiteY692" fmla="*/ 18097 h 2612594"/>
                  <a:gd name="connsiteX693" fmla="*/ 1454633 w 2647519"/>
                  <a:gd name="connsiteY693" fmla="*/ 18097 h 2612594"/>
                  <a:gd name="connsiteX694" fmla="*/ 1430820 w 2647519"/>
                  <a:gd name="connsiteY694" fmla="*/ 18097 h 2612594"/>
                  <a:gd name="connsiteX695" fmla="*/ 1393673 w 2647519"/>
                  <a:gd name="connsiteY695" fmla="*/ 18097 h 2612594"/>
                  <a:gd name="connsiteX696" fmla="*/ 1391928 w 2647519"/>
                  <a:gd name="connsiteY696" fmla="*/ 17540 h 2612594"/>
                  <a:gd name="connsiteX697" fmla="*/ 1375575 w 2647519"/>
                  <a:gd name="connsiteY697" fmla="*/ 25717 h 2612594"/>
                  <a:gd name="connsiteX698" fmla="*/ 1381290 w 2647519"/>
                  <a:gd name="connsiteY698" fmla="*/ 35242 h 2612594"/>
                  <a:gd name="connsiteX699" fmla="*/ 1438440 w 2647519"/>
                  <a:gd name="connsiteY699" fmla="*/ 46672 h 2612594"/>
                  <a:gd name="connsiteX700" fmla="*/ 1413008 w 2647519"/>
                  <a:gd name="connsiteY700" fmla="*/ 47116 h 2612594"/>
                  <a:gd name="connsiteX701" fmla="*/ 1413437 w 2647519"/>
                  <a:gd name="connsiteY701" fmla="*/ 47149 h 2612594"/>
                  <a:gd name="connsiteX702" fmla="*/ 1440345 w 2647519"/>
                  <a:gd name="connsiteY702" fmla="*/ 46672 h 2612594"/>
                  <a:gd name="connsiteX703" fmla="*/ 1463205 w 2647519"/>
                  <a:gd name="connsiteY703" fmla="*/ 49530 h 2612594"/>
                  <a:gd name="connsiteX704" fmla="*/ 1507020 w 2647519"/>
                  <a:gd name="connsiteY704" fmla="*/ 58102 h 2612594"/>
                  <a:gd name="connsiteX705" fmla="*/ 1527975 w 2647519"/>
                  <a:gd name="connsiteY705" fmla="*/ 60960 h 2612594"/>
                  <a:gd name="connsiteX706" fmla="*/ 1563218 w 2647519"/>
                  <a:gd name="connsiteY706" fmla="*/ 68580 h 2612594"/>
                  <a:gd name="connsiteX707" fmla="*/ 1599413 w 2647519"/>
                  <a:gd name="connsiteY707" fmla="*/ 76200 h 2612594"/>
                  <a:gd name="connsiteX708" fmla="*/ 1634655 w 2647519"/>
                  <a:gd name="connsiteY708" fmla="*/ 84772 h 2612594"/>
                  <a:gd name="connsiteX709" fmla="*/ 1669898 w 2647519"/>
                  <a:gd name="connsiteY709" fmla="*/ 95250 h 2612594"/>
                  <a:gd name="connsiteX710" fmla="*/ 1687043 w 2647519"/>
                  <a:gd name="connsiteY710" fmla="*/ 100012 h 2612594"/>
                  <a:gd name="connsiteX711" fmla="*/ 1704188 w 2647519"/>
                  <a:gd name="connsiteY711" fmla="*/ 105727 h 2612594"/>
                  <a:gd name="connsiteX712" fmla="*/ 1704409 w 2647519"/>
                  <a:gd name="connsiteY712" fmla="*/ 105929 h 2612594"/>
                  <a:gd name="connsiteX713" fmla="*/ 1716704 w 2647519"/>
                  <a:gd name="connsiteY713" fmla="*/ 108049 h 2612594"/>
                  <a:gd name="connsiteX714" fmla="*/ 1746499 w 2647519"/>
                  <a:gd name="connsiteY714" fmla="*/ 119121 h 2612594"/>
                  <a:gd name="connsiteX715" fmla="*/ 1750661 w 2647519"/>
                  <a:gd name="connsiteY715" fmla="*/ 125427 h 2612594"/>
                  <a:gd name="connsiteX716" fmla="*/ 1751813 w 2647519"/>
                  <a:gd name="connsiteY716" fmla="*/ 125730 h 2612594"/>
                  <a:gd name="connsiteX717" fmla="*/ 1778483 w 2647519"/>
                  <a:gd name="connsiteY717" fmla="*/ 136207 h 2612594"/>
                  <a:gd name="connsiteX718" fmla="*/ 1801343 w 2647519"/>
                  <a:gd name="connsiteY718" fmla="*/ 145732 h 2612594"/>
                  <a:gd name="connsiteX719" fmla="*/ 1824203 w 2647519"/>
                  <a:gd name="connsiteY719" fmla="*/ 156210 h 2612594"/>
                  <a:gd name="connsiteX720" fmla="*/ 1841348 w 2647519"/>
                  <a:gd name="connsiteY720" fmla="*/ 165735 h 2612594"/>
                  <a:gd name="connsiteX721" fmla="*/ 1852778 w 2647519"/>
                  <a:gd name="connsiteY721" fmla="*/ 171450 h 2612594"/>
                  <a:gd name="connsiteX722" fmla="*/ 1865160 w 2647519"/>
                  <a:gd name="connsiteY722" fmla="*/ 178117 h 2612594"/>
                  <a:gd name="connsiteX723" fmla="*/ 1907070 w 2647519"/>
                  <a:gd name="connsiteY723" fmla="*/ 201930 h 2612594"/>
                  <a:gd name="connsiteX724" fmla="*/ 1960410 w 2647519"/>
                  <a:gd name="connsiteY724" fmla="*/ 236220 h 2612594"/>
                  <a:gd name="connsiteX725" fmla="*/ 1988033 w 2647519"/>
                  <a:gd name="connsiteY725" fmla="*/ 255270 h 2612594"/>
                  <a:gd name="connsiteX726" fmla="*/ 1988832 w 2647519"/>
                  <a:gd name="connsiteY726" fmla="*/ 255841 h 2612594"/>
                  <a:gd name="connsiteX727" fmla="*/ 2002949 w 2647519"/>
                  <a:gd name="connsiteY727" fmla="*/ 264417 h 2612594"/>
                  <a:gd name="connsiteX728" fmla="*/ 2540483 w 2647519"/>
                  <a:gd name="connsiteY728" fmla="*/ 1275397 h 2612594"/>
                  <a:gd name="connsiteX729" fmla="*/ 2540080 w 2647519"/>
                  <a:gd name="connsiteY729" fmla="*/ 1283368 h 2612594"/>
                  <a:gd name="connsiteX730" fmla="*/ 2550960 w 2647519"/>
                  <a:gd name="connsiteY730" fmla="*/ 1284922 h 2612594"/>
                  <a:gd name="connsiteX731" fmla="*/ 2561437 w 2647519"/>
                  <a:gd name="connsiteY731" fmla="*/ 1292542 h 2612594"/>
                  <a:gd name="connsiteX732" fmla="*/ 2566200 w 2647519"/>
                  <a:gd name="connsiteY732" fmla="*/ 1318259 h 2612594"/>
                  <a:gd name="connsiteX733" fmla="*/ 2584297 w 2647519"/>
                  <a:gd name="connsiteY733" fmla="*/ 1348739 h 2612594"/>
                  <a:gd name="connsiteX734" fmla="*/ 2591918 w 2647519"/>
                  <a:gd name="connsiteY734" fmla="*/ 1349432 h 2612594"/>
                  <a:gd name="connsiteX735" fmla="*/ 2591918 w 2647519"/>
                  <a:gd name="connsiteY735" fmla="*/ 1342072 h 2612594"/>
                  <a:gd name="connsiteX736" fmla="*/ 2599661 w 2647519"/>
                  <a:gd name="connsiteY736" fmla="*/ 1320563 h 2612594"/>
                  <a:gd name="connsiteX737" fmla="*/ 2599537 w 2647519"/>
                  <a:gd name="connsiteY737" fmla="*/ 1316355 h 2612594"/>
                  <a:gd name="connsiteX738" fmla="*/ 2607157 w 2647519"/>
                  <a:gd name="connsiteY738" fmla="*/ 1290637 h 2612594"/>
                  <a:gd name="connsiteX739" fmla="*/ 2617635 w 2647519"/>
                  <a:gd name="connsiteY739" fmla="*/ 1290637 h 2612594"/>
                  <a:gd name="connsiteX740" fmla="*/ 2633827 w 2647519"/>
                  <a:gd name="connsiteY740" fmla="*/ 1280160 h 2612594"/>
                  <a:gd name="connsiteX741" fmla="*/ 2635732 w 2647519"/>
                  <a:gd name="connsiteY741" fmla="*/ 1322070 h 2612594"/>
                  <a:gd name="connsiteX742" fmla="*/ 2630970 w 2647519"/>
                  <a:gd name="connsiteY742" fmla="*/ 1342072 h 2612594"/>
                  <a:gd name="connsiteX743" fmla="*/ 2625255 w 2647519"/>
                  <a:gd name="connsiteY743" fmla="*/ 1361122 h 2612594"/>
                  <a:gd name="connsiteX744" fmla="*/ 2622397 w 2647519"/>
                  <a:gd name="connsiteY744" fmla="*/ 1392555 h 2612594"/>
                  <a:gd name="connsiteX745" fmla="*/ 2621445 w 2647519"/>
                  <a:gd name="connsiteY745" fmla="*/ 1408747 h 2612594"/>
                  <a:gd name="connsiteX746" fmla="*/ 2619540 w 2647519"/>
                  <a:gd name="connsiteY746" fmla="*/ 1424940 h 2612594"/>
                  <a:gd name="connsiteX747" fmla="*/ 2615478 w 2647519"/>
                  <a:gd name="connsiteY747" fmla="*/ 1427648 h 2612594"/>
                  <a:gd name="connsiteX748" fmla="*/ 2615730 w 2647519"/>
                  <a:gd name="connsiteY748" fmla="*/ 1428749 h 2612594"/>
                  <a:gd name="connsiteX749" fmla="*/ 2619621 w 2647519"/>
                  <a:gd name="connsiteY749" fmla="*/ 1426155 h 2612594"/>
                  <a:gd name="connsiteX750" fmla="*/ 2621445 w 2647519"/>
                  <a:gd name="connsiteY750" fmla="*/ 1410652 h 2612594"/>
                  <a:gd name="connsiteX751" fmla="*/ 2622397 w 2647519"/>
                  <a:gd name="connsiteY751" fmla="*/ 1394460 h 2612594"/>
                  <a:gd name="connsiteX752" fmla="*/ 2625255 w 2647519"/>
                  <a:gd name="connsiteY752" fmla="*/ 1363027 h 2612594"/>
                  <a:gd name="connsiteX753" fmla="*/ 2630970 w 2647519"/>
                  <a:gd name="connsiteY753" fmla="*/ 1343977 h 2612594"/>
                  <a:gd name="connsiteX754" fmla="*/ 2635732 w 2647519"/>
                  <a:gd name="connsiteY754" fmla="*/ 1323975 h 2612594"/>
                  <a:gd name="connsiteX755" fmla="*/ 2643352 w 2647519"/>
                  <a:gd name="connsiteY755" fmla="*/ 1329690 h 2612594"/>
                  <a:gd name="connsiteX756" fmla="*/ 2642400 w 2647519"/>
                  <a:gd name="connsiteY756" fmla="*/ 1343977 h 2612594"/>
                  <a:gd name="connsiteX757" fmla="*/ 2640495 w 2647519"/>
                  <a:gd name="connsiteY757" fmla="*/ 1358265 h 2612594"/>
                  <a:gd name="connsiteX758" fmla="*/ 2639542 w 2647519"/>
                  <a:gd name="connsiteY758" fmla="*/ 1384935 h 2612594"/>
                  <a:gd name="connsiteX759" fmla="*/ 2637637 w 2647519"/>
                  <a:gd name="connsiteY759" fmla="*/ 1416367 h 2612594"/>
                  <a:gd name="connsiteX760" fmla="*/ 2632875 w 2647519"/>
                  <a:gd name="connsiteY760" fmla="*/ 1449705 h 2612594"/>
                  <a:gd name="connsiteX761" fmla="*/ 2627160 w 2647519"/>
                  <a:gd name="connsiteY761" fmla="*/ 1484947 h 2612594"/>
                  <a:gd name="connsiteX762" fmla="*/ 2620492 w 2647519"/>
                  <a:gd name="connsiteY762" fmla="*/ 1519237 h 2612594"/>
                  <a:gd name="connsiteX763" fmla="*/ 2608110 w 2647519"/>
                  <a:gd name="connsiteY763" fmla="*/ 1591627 h 2612594"/>
                  <a:gd name="connsiteX764" fmla="*/ 2596680 w 2647519"/>
                  <a:gd name="connsiteY764" fmla="*/ 1598295 h 2612594"/>
                  <a:gd name="connsiteX765" fmla="*/ 2582392 w 2647519"/>
                  <a:gd name="connsiteY765" fmla="*/ 1640205 h 2612594"/>
                  <a:gd name="connsiteX766" fmla="*/ 2578582 w 2647519"/>
                  <a:gd name="connsiteY766" fmla="*/ 1680210 h 2612594"/>
                  <a:gd name="connsiteX767" fmla="*/ 2576677 w 2647519"/>
                  <a:gd name="connsiteY767" fmla="*/ 1685925 h 2612594"/>
                  <a:gd name="connsiteX768" fmla="*/ 2560485 w 2647519"/>
                  <a:gd name="connsiteY768" fmla="*/ 1729740 h 2612594"/>
                  <a:gd name="connsiteX769" fmla="*/ 2555722 w 2647519"/>
                  <a:gd name="connsiteY769" fmla="*/ 1733550 h 2612594"/>
                  <a:gd name="connsiteX770" fmla="*/ 2535720 w 2647519"/>
                  <a:gd name="connsiteY770" fmla="*/ 1780222 h 2612594"/>
                  <a:gd name="connsiteX771" fmla="*/ 2556675 w 2647519"/>
                  <a:gd name="connsiteY771" fmla="*/ 1733550 h 2612594"/>
                  <a:gd name="connsiteX772" fmla="*/ 2561437 w 2647519"/>
                  <a:gd name="connsiteY772" fmla="*/ 1729740 h 2612594"/>
                  <a:gd name="connsiteX773" fmla="*/ 2530957 w 2647519"/>
                  <a:gd name="connsiteY773" fmla="*/ 1816417 h 2612594"/>
                  <a:gd name="connsiteX774" fmla="*/ 2514765 w 2647519"/>
                  <a:gd name="connsiteY774" fmla="*/ 1824990 h 2612594"/>
                  <a:gd name="connsiteX775" fmla="*/ 2511407 w 2647519"/>
                  <a:gd name="connsiteY775" fmla="*/ 1831707 h 2612594"/>
                  <a:gd name="connsiteX776" fmla="*/ 2511908 w 2647519"/>
                  <a:gd name="connsiteY776" fmla="*/ 1832609 h 2612594"/>
                  <a:gd name="connsiteX777" fmla="*/ 2515718 w 2647519"/>
                  <a:gd name="connsiteY777" fmla="*/ 1824989 h 2612594"/>
                  <a:gd name="connsiteX778" fmla="*/ 2531910 w 2647519"/>
                  <a:gd name="connsiteY778" fmla="*/ 1816417 h 2612594"/>
                  <a:gd name="connsiteX779" fmla="*/ 2520480 w 2647519"/>
                  <a:gd name="connsiteY779" fmla="*/ 1848802 h 2612594"/>
                  <a:gd name="connsiteX780" fmla="*/ 2499525 w 2647519"/>
                  <a:gd name="connsiteY780" fmla="*/ 1886902 h 2612594"/>
                  <a:gd name="connsiteX781" fmla="*/ 2489048 w 2647519"/>
                  <a:gd name="connsiteY781" fmla="*/ 1905952 h 2612594"/>
                  <a:gd name="connsiteX782" fmla="*/ 2477618 w 2647519"/>
                  <a:gd name="connsiteY782" fmla="*/ 1925002 h 2612594"/>
                  <a:gd name="connsiteX783" fmla="*/ 2469045 w 2647519"/>
                  <a:gd name="connsiteY783" fmla="*/ 1939289 h 2612594"/>
                  <a:gd name="connsiteX784" fmla="*/ 2456663 w 2647519"/>
                  <a:gd name="connsiteY784" fmla="*/ 1966912 h 2612594"/>
                  <a:gd name="connsiteX785" fmla="*/ 2443328 w 2647519"/>
                  <a:gd name="connsiteY785" fmla="*/ 1993582 h 2612594"/>
                  <a:gd name="connsiteX786" fmla="*/ 2422373 w 2647519"/>
                  <a:gd name="connsiteY786" fmla="*/ 2022157 h 2612594"/>
                  <a:gd name="connsiteX787" fmla="*/ 2401418 w 2647519"/>
                  <a:gd name="connsiteY787" fmla="*/ 2048827 h 2612594"/>
                  <a:gd name="connsiteX788" fmla="*/ 2402291 w 2647519"/>
                  <a:gd name="connsiteY788" fmla="*/ 2047029 h 2612594"/>
                  <a:gd name="connsiteX789" fmla="*/ 2378557 w 2647519"/>
                  <a:gd name="connsiteY789" fmla="*/ 2079307 h 2612594"/>
                  <a:gd name="connsiteX790" fmla="*/ 2327122 w 2647519"/>
                  <a:gd name="connsiteY790" fmla="*/ 2135505 h 2612594"/>
                  <a:gd name="connsiteX791" fmla="*/ 2316995 w 2647519"/>
                  <a:gd name="connsiteY791" fmla="*/ 2151085 h 2612594"/>
                  <a:gd name="connsiteX792" fmla="*/ 2327122 w 2647519"/>
                  <a:gd name="connsiteY792" fmla="*/ 2136457 h 2612594"/>
                  <a:gd name="connsiteX793" fmla="*/ 2378557 w 2647519"/>
                  <a:gd name="connsiteY793" fmla="*/ 2080259 h 2612594"/>
                  <a:gd name="connsiteX794" fmla="*/ 2339505 w 2647519"/>
                  <a:gd name="connsiteY794" fmla="*/ 2139314 h 2612594"/>
                  <a:gd name="connsiteX795" fmla="*/ 2319383 w 2647519"/>
                  <a:gd name="connsiteY795" fmla="*/ 2160388 h 2612594"/>
                  <a:gd name="connsiteX796" fmla="*/ 2303229 w 2647519"/>
                  <a:gd name="connsiteY796" fmla="*/ 2172263 h 2612594"/>
                  <a:gd name="connsiteX797" fmla="*/ 2302357 w 2647519"/>
                  <a:gd name="connsiteY797" fmla="*/ 2173605 h 2612594"/>
                  <a:gd name="connsiteX798" fmla="*/ 2292258 w 2647519"/>
                  <a:gd name="connsiteY798" fmla="*/ 2181374 h 2612594"/>
                  <a:gd name="connsiteX799" fmla="*/ 2291880 w 2647519"/>
                  <a:gd name="connsiteY799" fmla="*/ 2184082 h 2612594"/>
                  <a:gd name="connsiteX800" fmla="*/ 2247112 w 2647519"/>
                  <a:gd name="connsiteY800" fmla="*/ 2229802 h 2612594"/>
                  <a:gd name="connsiteX801" fmla="*/ 2199487 w 2647519"/>
                  <a:gd name="connsiteY801" fmla="*/ 2273617 h 2612594"/>
                  <a:gd name="connsiteX802" fmla="*/ 2197284 w 2647519"/>
                  <a:gd name="connsiteY802" fmla="*/ 2275215 h 2612594"/>
                  <a:gd name="connsiteX803" fmla="*/ 2181390 w 2647519"/>
                  <a:gd name="connsiteY803" fmla="*/ 2295524 h 2612594"/>
                  <a:gd name="connsiteX804" fmla="*/ 2143290 w 2647519"/>
                  <a:gd name="connsiteY804" fmla="*/ 2324099 h 2612594"/>
                  <a:gd name="connsiteX805" fmla="*/ 2107680 w 2647519"/>
                  <a:gd name="connsiteY805" fmla="*/ 2350806 h 2612594"/>
                  <a:gd name="connsiteX806" fmla="*/ 2107553 w 2647519"/>
                  <a:gd name="connsiteY806" fmla="*/ 2350961 h 2612594"/>
                  <a:gd name="connsiteX807" fmla="*/ 2143290 w 2647519"/>
                  <a:gd name="connsiteY807" fmla="*/ 2325052 h 2612594"/>
                  <a:gd name="connsiteX808" fmla="*/ 2181390 w 2647519"/>
                  <a:gd name="connsiteY808" fmla="*/ 2296477 h 2612594"/>
                  <a:gd name="connsiteX809" fmla="*/ 2149957 w 2647519"/>
                  <a:gd name="connsiteY809" fmla="*/ 2327909 h 2612594"/>
                  <a:gd name="connsiteX810" fmla="*/ 2124359 w 2647519"/>
                  <a:gd name="connsiteY810" fmla="*/ 2344578 h 2612594"/>
                  <a:gd name="connsiteX811" fmla="*/ 2106651 w 2647519"/>
                  <a:gd name="connsiteY811" fmla="*/ 2352057 h 2612594"/>
                  <a:gd name="connsiteX812" fmla="*/ 2106142 w 2647519"/>
                  <a:gd name="connsiteY812" fmla="*/ 2352675 h 2612594"/>
                  <a:gd name="connsiteX813" fmla="*/ 2087092 w 2647519"/>
                  <a:gd name="connsiteY813" fmla="*/ 2365057 h 2612594"/>
                  <a:gd name="connsiteX814" fmla="*/ 2079913 w 2647519"/>
                  <a:gd name="connsiteY814" fmla="*/ 2368384 h 2612594"/>
                  <a:gd name="connsiteX815" fmla="*/ 2061852 w 2647519"/>
                  <a:gd name="connsiteY815" fmla="*/ 2383036 h 2612594"/>
                  <a:gd name="connsiteX816" fmla="*/ 2044230 w 2647519"/>
                  <a:gd name="connsiteY816" fmla="*/ 2395537 h 2612594"/>
                  <a:gd name="connsiteX817" fmla="*/ 2017560 w 2647519"/>
                  <a:gd name="connsiteY817" fmla="*/ 2412682 h 2612594"/>
                  <a:gd name="connsiteX818" fmla="*/ 2008988 w 2647519"/>
                  <a:gd name="connsiteY818" fmla="*/ 2413635 h 2612594"/>
                  <a:gd name="connsiteX819" fmla="*/ 1999459 w 2647519"/>
                  <a:gd name="connsiteY819" fmla="*/ 2417870 h 2612594"/>
                  <a:gd name="connsiteX820" fmla="*/ 1997978 w 2647519"/>
                  <a:gd name="connsiteY820" fmla="*/ 2418994 h 2612594"/>
                  <a:gd name="connsiteX821" fmla="*/ 2009940 w 2647519"/>
                  <a:gd name="connsiteY821" fmla="*/ 2414587 h 2612594"/>
                  <a:gd name="connsiteX822" fmla="*/ 2018513 w 2647519"/>
                  <a:gd name="connsiteY822" fmla="*/ 2413635 h 2612594"/>
                  <a:gd name="connsiteX823" fmla="*/ 1984223 w 2647519"/>
                  <a:gd name="connsiteY823" fmla="*/ 2439352 h 2612594"/>
                  <a:gd name="connsiteX824" fmla="*/ 1962315 w 2647519"/>
                  <a:gd name="connsiteY824" fmla="*/ 2450783 h 2612594"/>
                  <a:gd name="connsiteX825" fmla="*/ 1940408 w 2647519"/>
                  <a:gd name="connsiteY825" fmla="*/ 2461260 h 2612594"/>
                  <a:gd name="connsiteX826" fmla="*/ 1924934 w 2647519"/>
                  <a:gd name="connsiteY826" fmla="*/ 2463581 h 2612594"/>
                  <a:gd name="connsiteX827" fmla="*/ 1922310 w 2647519"/>
                  <a:gd name="connsiteY827" fmla="*/ 2465070 h 2612594"/>
                  <a:gd name="connsiteX828" fmla="*/ 1849920 w 2647519"/>
                  <a:gd name="connsiteY828" fmla="*/ 2496502 h 2612594"/>
                  <a:gd name="connsiteX829" fmla="*/ 1846229 w 2647519"/>
                  <a:gd name="connsiteY829" fmla="*/ 2497341 h 2612594"/>
                  <a:gd name="connsiteX830" fmla="*/ 1824203 w 2647519"/>
                  <a:gd name="connsiteY830" fmla="*/ 2511742 h 2612594"/>
                  <a:gd name="connsiteX831" fmla="*/ 1836585 w 2647519"/>
                  <a:gd name="connsiteY831" fmla="*/ 2515552 h 2612594"/>
                  <a:gd name="connsiteX832" fmla="*/ 1790865 w 2647519"/>
                  <a:gd name="connsiteY832" fmla="*/ 2535555 h 2612594"/>
                  <a:gd name="connsiteX833" fmla="*/ 1794675 w 2647519"/>
                  <a:gd name="connsiteY833" fmla="*/ 2522220 h 2612594"/>
                  <a:gd name="connsiteX834" fmla="*/ 1779435 w 2647519"/>
                  <a:gd name="connsiteY834" fmla="*/ 2527935 h 2612594"/>
                  <a:gd name="connsiteX835" fmla="*/ 1765148 w 2647519"/>
                  <a:gd name="connsiteY835" fmla="*/ 2532697 h 2612594"/>
                  <a:gd name="connsiteX836" fmla="*/ 1735620 w 2647519"/>
                  <a:gd name="connsiteY836" fmla="*/ 2542222 h 2612594"/>
                  <a:gd name="connsiteX837" fmla="*/ 1731675 w 2647519"/>
                  <a:gd name="connsiteY837" fmla="*/ 2537487 h 2612594"/>
                  <a:gd name="connsiteX838" fmla="*/ 1717522 w 2647519"/>
                  <a:gd name="connsiteY838" fmla="*/ 2540317 h 2612594"/>
                  <a:gd name="connsiteX839" fmla="*/ 1700377 w 2647519"/>
                  <a:gd name="connsiteY839" fmla="*/ 2544127 h 2612594"/>
                  <a:gd name="connsiteX840" fmla="*/ 1665135 w 2647519"/>
                  <a:gd name="connsiteY840" fmla="*/ 2552700 h 2612594"/>
                  <a:gd name="connsiteX841" fmla="*/ 1663973 w 2647519"/>
                  <a:gd name="connsiteY841" fmla="*/ 2553240 h 2612594"/>
                  <a:gd name="connsiteX842" fmla="*/ 1697520 w 2647519"/>
                  <a:gd name="connsiteY842" fmla="*/ 2545079 h 2612594"/>
                  <a:gd name="connsiteX843" fmla="*/ 1714665 w 2647519"/>
                  <a:gd name="connsiteY843" fmla="*/ 2541269 h 2612594"/>
                  <a:gd name="connsiteX844" fmla="*/ 1728952 w 2647519"/>
                  <a:gd name="connsiteY844" fmla="*/ 2538412 h 2612594"/>
                  <a:gd name="connsiteX845" fmla="*/ 1734667 w 2647519"/>
                  <a:gd name="connsiteY845" fmla="*/ 2543174 h 2612594"/>
                  <a:gd name="connsiteX846" fmla="*/ 1764195 w 2647519"/>
                  <a:gd name="connsiteY846" fmla="*/ 2533649 h 2612594"/>
                  <a:gd name="connsiteX847" fmla="*/ 1778482 w 2647519"/>
                  <a:gd name="connsiteY847" fmla="*/ 2528887 h 2612594"/>
                  <a:gd name="connsiteX848" fmla="*/ 1793722 w 2647519"/>
                  <a:gd name="connsiteY848" fmla="*/ 2523172 h 2612594"/>
                  <a:gd name="connsiteX849" fmla="*/ 1789912 w 2647519"/>
                  <a:gd name="connsiteY849" fmla="*/ 2536507 h 2612594"/>
                  <a:gd name="connsiteX850" fmla="*/ 1749907 w 2647519"/>
                  <a:gd name="connsiteY850" fmla="*/ 2555557 h 2612594"/>
                  <a:gd name="connsiteX851" fmla="*/ 1747946 w 2647519"/>
                  <a:gd name="connsiteY851" fmla="*/ 2555008 h 2612594"/>
                  <a:gd name="connsiteX852" fmla="*/ 1720380 w 2647519"/>
                  <a:gd name="connsiteY852" fmla="*/ 2566034 h 2612594"/>
                  <a:gd name="connsiteX853" fmla="*/ 1697520 w 2647519"/>
                  <a:gd name="connsiteY853" fmla="*/ 2572702 h 2612594"/>
                  <a:gd name="connsiteX854" fmla="*/ 1663230 w 2647519"/>
                  <a:gd name="connsiteY854" fmla="*/ 2581274 h 2612594"/>
                  <a:gd name="connsiteX855" fmla="*/ 1649062 w 2647519"/>
                  <a:gd name="connsiteY855" fmla="*/ 2580084 h 2612594"/>
                  <a:gd name="connsiteX856" fmla="*/ 1619428 w 2647519"/>
                  <a:gd name="connsiteY856" fmla="*/ 2585850 h 2612594"/>
                  <a:gd name="connsiteX857" fmla="*/ 1618462 w 2647519"/>
                  <a:gd name="connsiteY857" fmla="*/ 2587942 h 2612594"/>
                  <a:gd name="connsiteX858" fmla="*/ 1539405 w 2647519"/>
                  <a:gd name="connsiteY858" fmla="*/ 2603182 h 2612594"/>
                  <a:gd name="connsiteX859" fmla="*/ 1521307 w 2647519"/>
                  <a:gd name="connsiteY859" fmla="*/ 2598419 h 2612594"/>
                  <a:gd name="connsiteX860" fmla="*/ 1506067 w 2647519"/>
                  <a:gd name="connsiteY860" fmla="*/ 2598419 h 2612594"/>
                  <a:gd name="connsiteX861" fmla="*/ 1479397 w 2647519"/>
                  <a:gd name="connsiteY861" fmla="*/ 2606992 h 2612594"/>
                  <a:gd name="connsiteX862" fmla="*/ 1455585 w 2647519"/>
                  <a:gd name="connsiteY862" fmla="*/ 2608897 h 2612594"/>
                  <a:gd name="connsiteX863" fmla="*/ 1431772 w 2647519"/>
                  <a:gd name="connsiteY863" fmla="*/ 2609849 h 2612594"/>
                  <a:gd name="connsiteX864" fmla="*/ 1429185 w 2647519"/>
                  <a:gd name="connsiteY864" fmla="*/ 2608741 h 2612594"/>
                  <a:gd name="connsiteX865" fmla="*/ 1407484 w 2647519"/>
                  <a:gd name="connsiteY865" fmla="*/ 2612588 h 2612594"/>
                  <a:gd name="connsiteX866" fmla="*/ 1381290 w 2647519"/>
                  <a:gd name="connsiteY866" fmla="*/ 2607944 h 2612594"/>
                  <a:gd name="connsiteX867" fmla="*/ 1382243 w 2647519"/>
                  <a:gd name="connsiteY867" fmla="*/ 2606992 h 2612594"/>
                  <a:gd name="connsiteX868" fmla="*/ 1387005 w 2647519"/>
                  <a:gd name="connsiteY868" fmla="*/ 2600324 h 2612594"/>
                  <a:gd name="connsiteX869" fmla="*/ 1365098 w 2647519"/>
                  <a:gd name="connsiteY869" fmla="*/ 2597467 h 2612594"/>
                  <a:gd name="connsiteX870" fmla="*/ 1375575 w 2647519"/>
                  <a:gd name="connsiteY870" fmla="*/ 2591752 h 2612594"/>
                  <a:gd name="connsiteX871" fmla="*/ 1407008 w 2647519"/>
                  <a:gd name="connsiteY871" fmla="*/ 2590799 h 2612594"/>
                  <a:gd name="connsiteX872" fmla="*/ 1437488 w 2647519"/>
                  <a:gd name="connsiteY872" fmla="*/ 2589847 h 2612594"/>
                  <a:gd name="connsiteX873" fmla="*/ 1481302 w 2647519"/>
                  <a:gd name="connsiteY873" fmla="*/ 2590799 h 2612594"/>
                  <a:gd name="connsiteX874" fmla="*/ 1511782 w 2647519"/>
                  <a:gd name="connsiteY874" fmla="*/ 2587942 h 2612594"/>
                  <a:gd name="connsiteX875" fmla="*/ 1568932 w 2647519"/>
                  <a:gd name="connsiteY875" fmla="*/ 2575559 h 2612594"/>
                  <a:gd name="connsiteX876" fmla="*/ 1607032 w 2647519"/>
                  <a:gd name="connsiteY876" fmla="*/ 2566987 h 2612594"/>
                  <a:gd name="connsiteX877" fmla="*/ 1635607 w 2647519"/>
                  <a:gd name="connsiteY877" fmla="*/ 2566034 h 2612594"/>
                  <a:gd name="connsiteX878" fmla="*/ 1637595 w 2647519"/>
                  <a:gd name="connsiteY878" fmla="*/ 2565111 h 2612594"/>
                  <a:gd name="connsiteX879" fmla="*/ 1609890 w 2647519"/>
                  <a:gd name="connsiteY879" fmla="*/ 2566035 h 2612594"/>
                  <a:gd name="connsiteX880" fmla="*/ 1571790 w 2647519"/>
                  <a:gd name="connsiteY880" fmla="*/ 2574607 h 2612594"/>
                  <a:gd name="connsiteX881" fmla="*/ 1514640 w 2647519"/>
                  <a:gd name="connsiteY881" fmla="*/ 2586990 h 2612594"/>
                  <a:gd name="connsiteX882" fmla="*/ 1484160 w 2647519"/>
                  <a:gd name="connsiteY882" fmla="*/ 2589847 h 2612594"/>
                  <a:gd name="connsiteX883" fmla="*/ 1440345 w 2647519"/>
                  <a:gd name="connsiteY883" fmla="*/ 2588895 h 2612594"/>
                  <a:gd name="connsiteX884" fmla="*/ 1409865 w 2647519"/>
                  <a:gd name="connsiteY884" fmla="*/ 2589847 h 2612594"/>
                  <a:gd name="connsiteX885" fmla="*/ 1378432 w 2647519"/>
                  <a:gd name="connsiteY885" fmla="*/ 2590800 h 2612594"/>
                  <a:gd name="connsiteX886" fmla="*/ 1379385 w 2647519"/>
                  <a:gd name="connsiteY886" fmla="*/ 2586990 h 2612594"/>
                  <a:gd name="connsiteX887" fmla="*/ 1386052 w 2647519"/>
                  <a:gd name="connsiteY887" fmla="*/ 2577465 h 2612594"/>
                  <a:gd name="connsiteX888" fmla="*/ 1679422 w 2647519"/>
                  <a:gd name="connsiteY888" fmla="*/ 2528887 h 2612594"/>
                  <a:gd name="connsiteX889" fmla="*/ 1878495 w 2647519"/>
                  <a:gd name="connsiteY889" fmla="*/ 2453640 h 2612594"/>
                  <a:gd name="connsiteX890" fmla="*/ 1930882 w 2647519"/>
                  <a:gd name="connsiteY890" fmla="*/ 2426017 h 2612594"/>
                  <a:gd name="connsiteX891" fmla="*/ 1960410 w 2647519"/>
                  <a:gd name="connsiteY891" fmla="*/ 2410777 h 2612594"/>
                  <a:gd name="connsiteX892" fmla="*/ 1990890 w 2647519"/>
                  <a:gd name="connsiteY892" fmla="*/ 2394585 h 2612594"/>
                  <a:gd name="connsiteX893" fmla="*/ 2048040 w 2647519"/>
                  <a:gd name="connsiteY893" fmla="*/ 2360295 h 2612594"/>
                  <a:gd name="connsiteX894" fmla="*/ 2093760 w 2647519"/>
                  <a:gd name="connsiteY894" fmla="*/ 2325052 h 2612594"/>
                  <a:gd name="connsiteX895" fmla="*/ 2179485 w 2647519"/>
                  <a:gd name="connsiteY895" fmla="*/ 2258377 h 2612594"/>
                  <a:gd name="connsiteX896" fmla="*/ 2203297 w 2647519"/>
                  <a:gd name="connsiteY896" fmla="*/ 2239327 h 2612594"/>
                  <a:gd name="connsiteX897" fmla="*/ 2226157 w 2647519"/>
                  <a:gd name="connsiteY897" fmla="*/ 2219325 h 2612594"/>
                  <a:gd name="connsiteX898" fmla="*/ 2260447 w 2647519"/>
                  <a:gd name="connsiteY898" fmla="*/ 2187892 h 2612594"/>
                  <a:gd name="connsiteX899" fmla="*/ 2274735 w 2647519"/>
                  <a:gd name="connsiteY899" fmla="*/ 2164080 h 2612594"/>
                  <a:gd name="connsiteX900" fmla="*/ 2295258 w 2647519"/>
                  <a:gd name="connsiteY900" fmla="*/ 2145267 h 2612594"/>
                  <a:gd name="connsiteX901" fmla="*/ 2295423 w 2647519"/>
                  <a:gd name="connsiteY901" fmla="*/ 2144085 h 2612594"/>
                  <a:gd name="connsiteX902" fmla="*/ 2275688 w 2647519"/>
                  <a:gd name="connsiteY902" fmla="*/ 2162175 h 2612594"/>
                  <a:gd name="connsiteX903" fmla="*/ 2261400 w 2647519"/>
                  <a:gd name="connsiteY903" fmla="*/ 2185987 h 2612594"/>
                  <a:gd name="connsiteX904" fmla="*/ 2227110 w 2647519"/>
                  <a:gd name="connsiteY904" fmla="*/ 2217420 h 2612594"/>
                  <a:gd name="connsiteX905" fmla="*/ 2204250 w 2647519"/>
                  <a:gd name="connsiteY905" fmla="*/ 2237422 h 2612594"/>
                  <a:gd name="connsiteX906" fmla="*/ 2180438 w 2647519"/>
                  <a:gd name="connsiteY906" fmla="*/ 2256472 h 2612594"/>
                  <a:gd name="connsiteX907" fmla="*/ 2094713 w 2647519"/>
                  <a:gd name="connsiteY907" fmla="*/ 2323147 h 2612594"/>
                  <a:gd name="connsiteX908" fmla="*/ 2048993 w 2647519"/>
                  <a:gd name="connsiteY908" fmla="*/ 2358390 h 2612594"/>
                  <a:gd name="connsiteX909" fmla="*/ 1991843 w 2647519"/>
                  <a:gd name="connsiteY909" fmla="*/ 2392680 h 2612594"/>
                  <a:gd name="connsiteX910" fmla="*/ 1961363 w 2647519"/>
                  <a:gd name="connsiteY910" fmla="*/ 2408872 h 2612594"/>
                  <a:gd name="connsiteX911" fmla="*/ 1931835 w 2647519"/>
                  <a:gd name="connsiteY911" fmla="*/ 2424112 h 2612594"/>
                  <a:gd name="connsiteX912" fmla="*/ 1879448 w 2647519"/>
                  <a:gd name="connsiteY912" fmla="*/ 2451735 h 2612594"/>
                  <a:gd name="connsiteX913" fmla="*/ 1680375 w 2647519"/>
                  <a:gd name="connsiteY913" fmla="*/ 2526982 h 2612594"/>
                  <a:gd name="connsiteX914" fmla="*/ 1387005 w 2647519"/>
                  <a:gd name="connsiteY914" fmla="*/ 2575560 h 2612594"/>
                  <a:gd name="connsiteX915" fmla="*/ 1365098 w 2647519"/>
                  <a:gd name="connsiteY915" fmla="*/ 2575560 h 2612594"/>
                  <a:gd name="connsiteX916" fmla="*/ 1362240 w 2647519"/>
                  <a:gd name="connsiteY916" fmla="*/ 2567940 h 2612594"/>
                  <a:gd name="connsiteX917" fmla="*/ 1339380 w 2647519"/>
                  <a:gd name="connsiteY917" fmla="*/ 2566987 h 2612594"/>
                  <a:gd name="connsiteX918" fmla="*/ 1318425 w 2647519"/>
                  <a:gd name="connsiteY918" fmla="*/ 2575560 h 2612594"/>
                  <a:gd name="connsiteX919" fmla="*/ 1257465 w 2647519"/>
                  <a:gd name="connsiteY919" fmla="*/ 2576512 h 2612594"/>
                  <a:gd name="connsiteX920" fmla="*/ 1212698 w 2647519"/>
                  <a:gd name="connsiteY920" fmla="*/ 2574607 h 2612594"/>
                  <a:gd name="connsiteX921" fmla="*/ 1190790 w 2647519"/>
                  <a:gd name="connsiteY921" fmla="*/ 2572702 h 2612594"/>
                  <a:gd name="connsiteX922" fmla="*/ 1168883 w 2647519"/>
                  <a:gd name="connsiteY922" fmla="*/ 2568892 h 2612594"/>
                  <a:gd name="connsiteX923" fmla="*/ 1182079 w 2647519"/>
                  <a:gd name="connsiteY923" fmla="*/ 2554816 h 2612594"/>
                  <a:gd name="connsiteX924" fmla="*/ 1179360 w 2647519"/>
                  <a:gd name="connsiteY924" fmla="*/ 2555557 h 2612594"/>
                  <a:gd name="connsiteX925" fmla="*/ 1130192 w 2647519"/>
                  <a:gd name="connsiteY925" fmla="*/ 2546452 h 2612594"/>
                  <a:gd name="connsiteX926" fmla="*/ 1127925 w 2647519"/>
                  <a:gd name="connsiteY926" fmla="*/ 2546985 h 2612594"/>
                  <a:gd name="connsiteX927" fmla="*/ 1033628 w 2647519"/>
                  <a:gd name="connsiteY927" fmla="*/ 2529840 h 2612594"/>
                  <a:gd name="connsiteX928" fmla="*/ 996480 w 2647519"/>
                  <a:gd name="connsiteY928" fmla="*/ 2522220 h 2612594"/>
                  <a:gd name="connsiteX929" fmla="*/ 964095 w 2647519"/>
                  <a:gd name="connsiteY929" fmla="*/ 2516505 h 2612594"/>
                  <a:gd name="connsiteX930" fmla="*/ 925043 w 2647519"/>
                  <a:gd name="connsiteY930" fmla="*/ 2498407 h 2612594"/>
                  <a:gd name="connsiteX931" fmla="*/ 876465 w 2647519"/>
                  <a:gd name="connsiteY931" fmla="*/ 2480310 h 2612594"/>
                  <a:gd name="connsiteX932" fmla="*/ 825983 w 2647519"/>
                  <a:gd name="connsiteY932" fmla="*/ 2460307 h 2612594"/>
                  <a:gd name="connsiteX933" fmla="*/ 834555 w 2647519"/>
                  <a:gd name="connsiteY933" fmla="*/ 2453640 h 2612594"/>
                  <a:gd name="connsiteX934" fmla="*/ 869798 w 2647519"/>
                  <a:gd name="connsiteY934" fmla="*/ 2460307 h 2612594"/>
                  <a:gd name="connsiteX935" fmla="*/ 885038 w 2647519"/>
                  <a:gd name="connsiteY935" fmla="*/ 2473642 h 2612594"/>
                  <a:gd name="connsiteX936" fmla="*/ 937425 w 2647519"/>
                  <a:gd name="connsiteY936" fmla="*/ 2488882 h 2612594"/>
                  <a:gd name="connsiteX937" fmla="*/ 1041248 w 2647519"/>
                  <a:gd name="connsiteY937" fmla="*/ 2515552 h 2612594"/>
                  <a:gd name="connsiteX938" fmla="*/ 1066965 w 2647519"/>
                  <a:gd name="connsiteY938" fmla="*/ 2520315 h 2612594"/>
                  <a:gd name="connsiteX939" fmla="*/ 1094588 w 2647519"/>
                  <a:gd name="connsiteY939" fmla="*/ 2525077 h 2612594"/>
                  <a:gd name="connsiteX940" fmla="*/ 1125068 w 2647519"/>
                  <a:gd name="connsiteY940" fmla="*/ 2531745 h 2612594"/>
                  <a:gd name="connsiteX941" fmla="*/ 1158657 w 2647519"/>
                  <a:gd name="connsiteY941" fmla="*/ 2539008 h 2612594"/>
                  <a:gd name="connsiteX942" fmla="*/ 1161262 w 2647519"/>
                  <a:gd name="connsiteY942" fmla="*/ 2538412 h 2612594"/>
                  <a:gd name="connsiteX943" fmla="*/ 1192695 w 2647519"/>
                  <a:gd name="connsiteY943" fmla="*/ 2543175 h 2612594"/>
                  <a:gd name="connsiteX944" fmla="*/ 1193647 w 2647519"/>
                  <a:gd name="connsiteY944" fmla="*/ 2541270 h 2612594"/>
                  <a:gd name="connsiteX945" fmla="*/ 1239367 w 2647519"/>
                  <a:gd name="connsiteY945" fmla="*/ 2543175 h 2612594"/>
                  <a:gd name="connsiteX946" fmla="*/ 1246987 w 2647519"/>
                  <a:gd name="connsiteY946" fmla="*/ 2544127 h 2612594"/>
                  <a:gd name="connsiteX947" fmla="*/ 1317472 w 2647519"/>
                  <a:gd name="connsiteY947" fmla="*/ 2544127 h 2612594"/>
                  <a:gd name="connsiteX948" fmla="*/ 1368907 w 2647519"/>
                  <a:gd name="connsiteY948" fmla="*/ 2546032 h 2612594"/>
                  <a:gd name="connsiteX949" fmla="*/ 1429867 w 2647519"/>
                  <a:gd name="connsiteY949" fmla="*/ 2541270 h 2612594"/>
                  <a:gd name="connsiteX950" fmla="*/ 1437487 w 2647519"/>
                  <a:gd name="connsiteY950" fmla="*/ 2541270 h 2612594"/>
                  <a:gd name="connsiteX951" fmla="*/ 1440345 w 2647519"/>
                  <a:gd name="connsiteY951" fmla="*/ 2548890 h 2612594"/>
                  <a:gd name="connsiteX952" fmla="*/ 1500352 w 2647519"/>
                  <a:gd name="connsiteY952" fmla="*/ 2541270 h 2612594"/>
                  <a:gd name="connsiteX953" fmla="*/ 1540357 w 2647519"/>
                  <a:gd name="connsiteY953" fmla="*/ 2531745 h 2612594"/>
                  <a:gd name="connsiteX954" fmla="*/ 1563217 w 2647519"/>
                  <a:gd name="connsiteY954" fmla="*/ 2527935 h 2612594"/>
                  <a:gd name="connsiteX955" fmla="*/ 1577505 w 2647519"/>
                  <a:gd name="connsiteY955" fmla="*/ 2526030 h 2612594"/>
                  <a:gd name="connsiteX956" fmla="*/ 1608937 w 2647519"/>
                  <a:gd name="connsiteY956" fmla="*/ 2518410 h 2612594"/>
                  <a:gd name="connsiteX957" fmla="*/ 1634655 w 2647519"/>
                  <a:gd name="connsiteY957" fmla="*/ 2512695 h 2612594"/>
                  <a:gd name="connsiteX958" fmla="*/ 1660372 w 2647519"/>
                  <a:gd name="connsiteY958" fmla="*/ 2506027 h 2612594"/>
                  <a:gd name="connsiteX959" fmla="*/ 1707545 w 2647519"/>
                  <a:gd name="connsiteY959" fmla="*/ 2497863 h 2612594"/>
                  <a:gd name="connsiteX960" fmla="*/ 1713713 w 2647519"/>
                  <a:gd name="connsiteY960" fmla="*/ 2495550 h 2612594"/>
                  <a:gd name="connsiteX961" fmla="*/ 1664183 w 2647519"/>
                  <a:gd name="connsiteY961" fmla="*/ 2504122 h 2612594"/>
                  <a:gd name="connsiteX962" fmla="*/ 1638465 w 2647519"/>
                  <a:gd name="connsiteY962" fmla="*/ 2510790 h 2612594"/>
                  <a:gd name="connsiteX963" fmla="*/ 1612748 w 2647519"/>
                  <a:gd name="connsiteY963" fmla="*/ 2516505 h 2612594"/>
                  <a:gd name="connsiteX964" fmla="*/ 1581315 w 2647519"/>
                  <a:gd name="connsiteY964" fmla="*/ 2524125 h 2612594"/>
                  <a:gd name="connsiteX965" fmla="*/ 1567028 w 2647519"/>
                  <a:gd name="connsiteY965" fmla="*/ 2526030 h 2612594"/>
                  <a:gd name="connsiteX966" fmla="*/ 1544168 w 2647519"/>
                  <a:gd name="connsiteY966" fmla="*/ 2529840 h 2612594"/>
                  <a:gd name="connsiteX967" fmla="*/ 1482255 w 2647519"/>
                  <a:gd name="connsiteY967" fmla="*/ 2535555 h 2612594"/>
                  <a:gd name="connsiteX968" fmla="*/ 1440345 w 2647519"/>
                  <a:gd name="connsiteY968" fmla="*/ 2539365 h 2612594"/>
                  <a:gd name="connsiteX969" fmla="*/ 1432725 w 2647519"/>
                  <a:gd name="connsiteY969" fmla="*/ 2539365 h 2612594"/>
                  <a:gd name="connsiteX970" fmla="*/ 1371765 w 2647519"/>
                  <a:gd name="connsiteY970" fmla="*/ 2544127 h 2612594"/>
                  <a:gd name="connsiteX971" fmla="*/ 1320330 w 2647519"/>
                  <a:gd name="connsiteY971" fmla="*/ 2542222 h 2612594"/>
                  <a:gd name="connsiteX972" fmla="*/ 1249845 w 2647519"/>
                  <a:gd name="connsiteY972" fmla="*/ 2542222 h 2612594"/>
                  <a:gd name="connsiteX973" fmla="*/ 1242225 w 2647519"/>
                  <a:gd name="connsiteY973" fmla="*/ 2541270 h 2612594"/>
                  <a:gd name="connsiteX974" fmla="*/ 1212698 w 2647519"/>
                  <a:gd name="connsiteY974" fmla="*/ 2528887 h 2612594"/>
                  <a:gd name="connsiteX975" fmla="*/ 1196505 w 2647519"/>
                  <a:gd name="connsiteY975" fmla="*/ 2539365 h 2612594"/>
                  <a:gd name="connsiteX976" fmla="*/ 1196464 w 2647519"/>
                  <a:gd name="connsiteY976" fmla="*/ 2539447 h 2612594"/>
                  <a:gd name="connsiteX977" fmla="*/ 1209840 w 2647519"/>
                  <a:gd name="connsiteY977" fmla="*/ 2530792 h 2612594"/>
                  <a:gd name="connsiteX978" fmla="*/ 1239368 w 2647519"/>
                  <a:gd name="connsiteY978" fmla="*/ 2543174 h 2612594"/>
                  <a:gd name="connsiteX979" fmla="*/ 1193648 w 2647519"/>
                  <a:gd name="connsiteY979" fmla="*/ 2541269 h 2612594"/>
                  <a:gd name="connsiteX980" fmla="*/ 1194008 w 2647519"/>
                  <a:gd name="connsiteY980" fmla="*/ 2541036 h 2612594"/>
                  <a:gd name="connsiteX981" fmla="*/ 1164120 w 2647519"/>
                  <a:gd name="connsiteY981" fmla="*/ 2536507 h 2612594"/>
                  <a:gd name="connsiteX982" fmla="*/ 1128878 w 2647519"/>
                  <a:gd name="connsiteY982" fmla="*/ 2528887 h 2612594"/>
                  <a:gd name="connsiteX983" fmla="*/ 1098398 w 2647519"/>
                  <a:gd name="connsiteY983" fmla="*/ 2522220 h 2612594"/>
                  <a:gd name="connsiteX984" fmla="*/ 1070775 w 2647519"/>
                  <a:gd name="connsiteY984" fmla="*/ 2517457 h 2612594"/>
                  <a:gd name="connsiteX985" fmla="*/ 1045058 w 2647519"/>
                  <a:gd name="connsiteY985" fmla="*/ 2512695 h 2612594"/>
                  <a:gd name="connsiteX986" fmla="*/ 941235 w 2647519"/>
                  <a:gd name="connsiteY986" fmla="*/ 2486025 h 2612594"/>
                  <a:gd name="connsiteX987" fmla="*/ 888848 w 2647519"/>
                  <a:gd name="connsiteY987" fmla="*/ 2470785 h 2612594"/>
                  <a:gd name="connsiteX988" fmla="*/ 873608 w 2647519"/>
                  <a:gd name="connsiteY988" fmla="*/ 2457450 h 2612594"/>
                  <a:gd name="connsiteX989" fmla="*/ 838365 w 2647519"/>
                  <a:gd name="connsiteY989" fmla="*/ 2450782 h 2612594"/>
                  <a:gd name="connsiteX990" fmla="*/ 785978 w 2647519"/>
                  <a:gd name="connsiteY990" fmla="*/ 2424112 h 2612594"/>
                  <a:gd name="connsiteX991" fmla="*/ 770738 w 2647519"/>
                  <a:gd name="connsiteY991" fmla="*/ 2425065 h 2612594"/>
                  <a:gd name="connsiteX992" fmla="*/ 716445 w 2647519"/>
                  <a:gd name="connsiteY992" fmla="*/ 2397442 h 2612594"/>
                  <a:gd name="connsiteX993" fmla="*/ 706920 w 2647519"/>
                  <a:gd name="connsiteY993" fmla="*/ 2380297 h 2612594"/>
                  <a:gd name="connsiteX994" fmla="*/ 708825 w 2647519"/>
                  <a:gd name="connsiteY994" fmla="*/ 2379345 h 2612594"/>
                  <a:gd name="connsiteX995" fmla="*/ 742163 w 2647519"/>
                  <a:gd name="connsiteY995" fmla="*/ 2397442 h 2612594"/>
                  <a:gd name="connsiteX996" fmla="*/ 775500 w 2647519"/>
                  <a:gd name="connsiteY996" fmla="*/ 2415540 h 2612594"/>
                  <a:gd name="connsiteX997" fmla="*/ 785025 w 2647519"/>
                  <a:gd name="connsiteY997" fmla="*/ 2409825 h 2612594"/>
                  <a:gd name="connsiteX998" fmla="*/ 745973 w 2647519"/>
                  <a:gd name="connsiteY998" fmla="*/ 2384107 h 2612594"/>
                  <a:gd name="connsiteX999" fmla="*/ 713588 w 2647519"/>
                  <a:gd name="connsiteY999" fmla="*/ 2369820 h 2612594"/>
                  <a:gd name="connsiteX1000" fmla="*/ 668820 w 2647519"/>
                  <a:gd name="connsiteY1000" fmla="*/ 2344102 h 2612594"/>
                  <a:gd name="connsiteX1001" fmla="*/ 630720 w 2647519"/>
                  <a:gd name="connsiteY1001" fmla="*/ 2319337 h 2612594"/>
                  <a:gd name="connsiteX1002" fmla="*/ 570713 w 2647519"/>
                  <a:gd name="connsiteY1002" fmla="*/ 2293620 h 2612594"/>
                  <a:gd name="connsiteX1003" fmla="*/ 547853 w 2647519"/>
                  <a:gd name="connsiteY1003" fmla="*/ 2274570 h 2612594"/>
                  <a:gd name="connsiteX1004" fmla="*/ 552615 w 2647519"/>
                  <a:gd name="connsiteY1004" fmla="*/ 2272665 h 2612594"/>
                  <a:gd name="connsiteX1005" fmla="*/ 575475 w 2647519"/>
                  <a:gd name="connsiteY1005" fmla="*/ 2279332 h 2612594"/>
                  <a:gd name="connsiteX1006" fmla="*/ 527850 w 2647519"/>
                  <a:gd name="connsiteY1006" fmla="*/ 2229802 h 2612594"/>
                  <a:gd name="connsiteX1007" fmla="*/ 501180 w 2647519"/>
                  <a:gd name="connsiteY1007" fmla="*/ 2207895 h 2612594"/>
                  <a:gd name="connsiteX1008" fmla="*/ 476415 w 2647519"/>
                  <a:gd name="connsiteY1008" fmla="*/ 2185987 h 2612594"/>
                  <a:gd name="connsiteX1009" fmla="*/ 444983 w 2647519"/>
                  <a:gd name="connsiteY1009" fmla="*/ 2160270 h 2612594"/>
                  <a:gd name="connsiteX1010" fmla="*/ 399263 w 2647519"/>
                  <a:gd name="connsiteY1010" fmla="*/ 2109787 h 2612594"/>
                  <a:gd name="connsiteX1011" fmla="*/ 396126 w 2647519"/>
                  <a:gd name="connsiteY1011" fmla="*/ 2099983 h 2612594"/>
                  <a:gd name="connsiteX1012" fmla="*/ 386880 w 2647519"/>
                  <a:gd name="connsiteY1012" fmla="*/ 2090737 h 2612594"/>
                  <a:gd name="connsiteX1013" fmla="*/ 355448 w 2647519"/>
                  <a:gd name="connsiteY1013" fmla="*/ 2056447 h 2612594"/>
                  <a:gd name="connsiteX1014" fmla="*/ 351638 w 2647519"/>
                  <a:gd name="connsiteY1014" fmla="*/ 2039302 h 2612594"/>
                  <a:gd name="connsiteX1015" fmla="*/ 339255 w 2647519"/>
                  <a:gd name="connsiteY1015" fmla="*/ 2022157 h 2612594"/>
                  <a:gd name="connsiteX1016" fmla="*/ 337780 w 2647519"/>
                  <a:gd name="connsiteY1016" fmla="*/ 2019844 h 2612594"/>
                  <a:gd name="connsiteX1017" fmla="*/ 323062 w 2647519"/>
                  <a:gd name="connsiteY1017" fmla="*/ 2009774 h 2612594"/>
                  <a:gd name="connsiteX1018" fmla="*/ 294487 w 2647519"/>
                  <a:gd name="connsiteY1018" fmla="*/ 1968817 h 2612594"/>
                  <a:gd name="connsiteX1019" fmla="*/ 278295 w 2647519"/>
                  <a:gd name="connsiteY1019" fmla="*/ 1930717 h 2612594"/>
                  <a:gd name="connsiteX1020" fmla="*/ 276390 w 2647519"/>
                  <a:gd name="connsiteY1020" fmla="*/ 1930717 h 2612594"/>
                  <a:gd name="connsiteX1021" fmla="*/ 254483 w 2647519"/>
                  <a:gd name="connsiteY1021" fmla="*/ 1888807 h 2612594"/>
                  <a:gd name="connsiteX1022" fmla="*/ 233528 w 2647519"/>
                  <a:gd name="connsiteY1022" fmla="*/ 1846897 h 2612594"/>
                  <a:gd name="connsiteX1023" fmla="*/ 211620 w 2647519"/>
                  <a:gd name="connsiteY1023" fmla="*/ 1798320 h 2612594"/>
                  <a:gd name="connsiteX1024" fmla="*/ 191618 w 2647519"/>
                  <a:gd name="connsiteY1024" fmla="*/ 1748790 h 2612594"/>
                  <a:gd name="connsiteX1025" fmla="*/ 211620 w 2647519"/>
                  <a:gd name="connsiteY1025" fmla="*/ 1782127 h 2612594"/>
                  <a:gd name="connsiteX1026" fmla="*/ 231623 w 2647519"/>
                  <a:gd name="connsiteY1026" fmla="*/ 1824037 h 2612594"/>
                  <a:gd name="connsiteX1027" fmla="*/ 238290 w 2647519"/>
                  <a:gd name="connsiteY1027" fmla="*/ 1846897 h 2612594"/>
                  <a:gd name="connsiteX1028" fmla="*/ 241045 w 2647519"/>
                  <a:gd name="connsiteY1028" fmla="*/ 1850938 h 2612594"/>
                  <a:gd name="connsiteX1029" fmla="*/ 237654 w 2647519"/>
                  <a:gd name="connsiteY1029" fmla="*/ 1833304 h 2612594"/>
                  <a:gd name="connsiteX1030" fmla="*/ 228808 w 2647519"/>
                  <a:gd name="connsiteY1030" fmla="*/ 1817251 h 2612594"/>
                  <a:gd name="connsiteX1031" fmla="*/ 214410 w 2647519"/>
                  <a:gd name="connsiteY1031" fmla="*/ 1784873 h 2612594"/>
                  <a:gd name="connsiteX1032" fmla="*/ 197332 w 2647519"/>
                  <a:gd name="connsiteY1032" fmla="*/ 1756409 h 2612594"/>
                  <a:gd name="connsiteX1033" fmla="*/ 176377 w 2647519"/>
                  <a:gd name="connsiteY1033" fmla="*/ 1699259 h 2612594"/>
                  <a:gd name="connsiteX1034" fmla="*/ 158426 w 2647519"/>
                  <a:gd name="connsiteY1034" fmla="*/ 1640679 h 2612594"/>
                  <a:gd name="connsiteX1035" fmla="*/ 152529 w 2647519"/>
                  <a:gd name="connsiteY1035" fmla="*/ 1623596 h 2612594"/>
                  <a:gd name="connsiteX1036" fmla="*/ 126853 w 2647519"/>
                  <a:gd name="connsiteY1036" fmla="*/ 1521108 h 2612594"/>
                  <a:gd name="connsiteX1037" fmla="*/ 115498 w 2647519"/>
                  <a:gd name="connsiteY1037" fmla="*/ 1446707 h 2612594"/>
                  <a:gd name="connsiteX1038" fmla="*/ 115417 w 2647519"/>
                  <a:gd name="connsiteY1038" fmla="*/ 1448752 h 2612594"/>
                  <a:gd name="connsiteX1039" fmla="*/ 116370 w 2647519"/>
                  <a:gd name="connsiteY1039" fmla="*/ 1463992 h 2612594"/>
                  <a:gd name="connsiteX1040" fmla="*/ 121132 w 2647519"/>
                  <a:gd name="connsiteY1040" fmla="*/ 1499235 h 2612594"/>
                  <a:gd name="connsiteX1041" fmla="*/ 126847 w 2647519"/>
                  <a:gd name="connsiteY1041" fmla="*/ 1535430 h 2612594"/>
                  <a:gd name="connsiteX1042" fmla="*/ 117322 w 2647519"/>
                  <a:gd name="connsiteY1042" fmla="*/ 1503997 h 2612594"/>
                  <a:gd name="connsiteX1043" fmla="*/ 110655 w 2647519"/>
                  <a:gd name="connsiteY1043" fmla="*/ 1463992 h 2612594"/>
                  <a:gd name="connsiteX1044" fmla="*/ 103035 w 2647519"/>
                  <a:gd name="connsiteY1044" fmla="*/ 1463992 h 2612594"/>
                  <a:gd name="connsiteX1045" fmla="*/ 98272 w 2647519"/>
                  <a:gd name="connsiteY1045" fmla="*/ 1427797 h 2612594"/>
                  <a:gd name="connsiteX1046" fmla="*/ 91605 w 2647519"/>
                  <a:gd name="connsiteY1046" fmla="*/ 1404937 h 2612594"/>
                  <a:gd name="connsiteX1047" fmla="*/ 85890 w 2647519"/>
                  <a:gd name="connsiteY1047" fmla="*/ 1383030 h 2612594"/>
                  <a:gd name="connsiteX1048" fmla="*/ 69697 w 2647519"/>
                  <a:gd name="connsiteY1048" fmla="*/ 1365885 h 2612594"/>
                  <a:gd name="connsiteX1049" fmla="*/ 64935 w 2647519"/>
                  <a:gd name="connsiteY1049" fmla="*/ 1365885 h 2612594"/>
                  <a:gd name="connsiteX1050" fmla="*/ 60172 w 2647519"/>
                  <a:gd name="connsiteY1050" fmla="*/ 1342072 h 2612594"/>
                  <a:gd name="connsiteX1051" fmla="*/ 58267 w 2647519"/>
                  <a:gd name="connsiteY1051" fmla="*/ 1311592 h 2612594"/>
                  <a:gd name="connsiteX1052" fmla="*/ 62077 w 2647519"/>
                  <a:gd name="connsiteY1052" fmla="*/ 1268730 h 2612594"/>
                  <a:gd name="connsiteX1053" fmla="*/ 63982 w 2647519"/>
                  <a:gd name="connsiteY1053" fmla="*/ 1253490 h 2612594"/>
                  <a:gd name="connsiteX1054" fmla="*/ 67226 w 2647519"/>
                  <a:gd name="connsiteY1054" fmla="*/ 1243037 h 2612594"/>
                  <a:gd name="connsiteX1055" fmla="*/ 65649 w 2647519"/>
                  <a:gd name="connsiteY1055" fmla="*/ 1219200 h 2612594"/>
                  <a:gd name="connsiteX1056" fmla="*/ 67792 w 2647519"/>
                  <a:gd name="connsiteY1056" fmla="*/ 1183957 h 2612594"/>
                  <a:gd name="connsiteX1057" fmla="*/ 71602 w 2647519"/>
                  <a:gd name="connsiteY1057" fmla="*/ 1176814 h 2612594"/>
                  <a:gd name="connsiteX1058" fmla="*/ 71602 w 2647519"/>
                  <a:gd name="connsiteY1058" fmla="*/ 1172527 h 2612594"/>
                  <a:gd name="connsiteX1059" fmla="*/ 63982 w 2647519"/>
                  <a:gd name="connsiteY1059" fmla="*/ 1186815 h 2612594"/>
                  <a:gd name="connsiteX1060" fmla="*/ 57315 w 2647519"/>
                  <a:gd name="connsiteY1060" fmla="*/ 1177290 h 2612594"/>
                  <a:gd name="connsiteX1061" fmla="*/ 44932 w 2647519"/>
                  <a:gd name="connsiteY1061" fmla="*/ 1160145 h 2612594"/>
                  <a:gd name="connsiteX1062" fmla="*/ 42670 w 2647519"/>
                  <a:gd name="connsiteY1062" fmla="*/ 1146572 h 2612594"/>
                  <a:gd name="connsiteX1063" fmla="*/ 42075 w 2647519"/>
                  <a:gd name="connsiteY1063" fmla="*/ 1147762 h 2612594"/>
                  <a:gd name="connsiteX1064" fmla="*/ 38265 w 2647519"/>
                  <a:gd name="connsiteY1064" fmla="*/ 1185862 h 2612594"/>
                  <a:gd name="connsiteX1065" fmla="*/ 35407 w 2647519"/>
                  <a:gd name="connsiteY1065" fmla="*/ 1223962 h 2612594"/>
                  <a:gd name="connsiteX1066" fmla="*/ 32550 w 2647519"/>
                  <a:gd name="connsiteY1066" fmla="*/ 1253490 h 2612594"/>
                  <a:gd name="connsiteX1067" fmla="*/ 32550 w 2647519"/>
                  <a:gd name="connsiteY1067" fmla="*/ 1314449 h 2612594"/>
                  <a:gd name="connsiteX1068" fmla="*/ 33502 w 2647519"/>
                  <a:gd name="connsiteY1068" fmla="*/ 1345882 h 2612594"/>
                  <a:gd name="connsiteX1069" fmla="*/ 35407 w 2647519"/>
                  <a:gd name="connsiteY1069" fmla="*/ 1377314 h 2612594"/>
                  <a:gd name="connsiteX1070" fmla="*/ 26835 w 2647519"/>
                  <a:gd name="connsiteY1070" fmla="*/ 1406842 h 2612594"/>
                  <a:gd name="connsiteX1071" fmla="*/ 24930 w 2647519"/>
                  <a:gd name="connsiteY1071" fmla="*/ 1406842 h 2612594"/>
                  <a:gd name="connsiteX1072" fmla="*/ 19215 w 2647519"/>
                  <a:gd name="connsiteY1072" fmla="*/ 1349692 h 2612594"/>
                  <a:gd name="connsiteX1073" fmla="*/ 19215 w 2647519"/>
                  <a:gd name="connsiteY1073" fmla="*/ 1290637 h 2612594"/>
                  <a:gd name="connsiteX1074" fmla="*/ 23977 w 2647519"/>
                  <a:gd name="connsiteY1074" fmla="*/ 1244917 h 2612594"/>
                  <a:gd name="connsiteX1075" fmla="*/ 32546 w 2647519"/>
                  <a:gd name="connsiteY1075" fmla="*/ 1253485 h 2612594"/>
                  <a:gd name="connsiteX1076" fmla="*/ 24930 w 2647519"/>
                  <a:gd name="connsiteY1076" fmla="*/ 1243965 h 2612594"/>
                  <a:gd name="connsiteX1077" fmla="*/ 23025 w 2647519"/>
                  <a:gd name="connsiteY1077" fmla="*/ 1209675 h 2612594"/>
                  <a:gd name="connsiteX1078" fmla="*/ 24930 w 2647519"/>
                  <a:gd name="connsiteY1078" fmla="*/ 1157287 h 2612594"/>
                  <a:gd name="connsiteX1079" fmla="*/ 25882 w 2647519"/>
                  <a:gd name="connsiteY1079" fmla="*/ 1143000 h 2612594"/>
                  <a:gd name="connsiteX1080" fmla="*/ 28740 w 2647519"/>
                  <a:gd name="connsiteY1080" fmla="*/ 1119187 h 2612594"/>
                  <a:gd name="connsiteX1081" fmla="*/ 40170 w 2647519"/>
                  <a:gd name="connsiteY1081" fmla="*/ 1076325 h 2612594"/>
                  <a:gd name="connsiteX1082" fmla="*/ 45865 w 2647519"/>
                  <a:gd name="connsiteY1082" fmla="*/ 1047851 h 2612594"/>
                  <a:gd name="connsiteX1083" fmla="*/ 43980 w 2647519"/>
                  <a:gd name="connsiteY1083" fmla="*/ 1041082 h 2612594"/>
                  <a:gd name="connsiteX1084" fmla="*/ 37312 w 2647519"/>
                  <a:gd name="connsiteY1084" fmla="*/ 1079182 h 2612594"/>
                  <a:gd name="connsiteX1085" fmla="*/ 25882 w 2647519"/>
                  <a:gd name="connsiteY1085" fmla="*/ 1122045 h 2612594"/>
                  <a:gd name="connsiteX1086" fmla="*/ 23025 w 2647519"/>
                  <a:gd name="connsiteY1086" fmla="*/ 1145857 h 2612594"/>
                  <a:gd name="connsiteX1087" fmla="*/ 22072 w 2647519"/>
                  <a:gd name="connsiteY1087" fmla="*/ 1160145 h 2612594"/>
                  <a:gd name="connsiteX1088" fmla="*/ 20167 w 2647519"/>
                  <a:gd name="connsiteY1088" fmla="*/ 1212532 h 2612594"/>
                  <a:gd name="connsiteX1089" fmla="*/ 22072 w 2647519"/>
                  <a:gd name="connsiteY1089" fmla="*/ 1246822 h 2612594"/>
                  <a:gd name="connsiteX1090" fmla="*/ 17310 w 2647519"/>
                  <a:gd name="connsiteY1090" fmla="*/ 1292542 h 2612594"/>
                  <a:gd name="connsiteX1091" fmla="*/ 17310 w 2647519"/>
                  <a:gd name="connsiteY1091" fmla="*/ 1351597 h 2612594"/>
                  <a:gd name="connsiteX1092" fmla="*/ 23025 w 2647519"/>
                  <a:gd name="connsiteY1092" fmla="*/ 1408747 h 2612594"/>
                  <a:gd name="connsiteX1093" fmla="*/ 24930 w 2647519"/>
                  <a:gd name="connsiteY1093" fmla="*/ 1408747 h 2612594"/>
                  <a:gd name="connsiteX1094" fmla="*/ 37312 w 2647519"/>
                  <a:gd name="connsiteY1094" fmla="*/ 1463040 h 2612594"/>
                  <a:gd name="connsiteX1095" fmla="*/ 43980 w 2647519"/>
                  <a:gd name="connsiteY1095" fmla="*/ 1507807 h 2612594"/>
                  <a:gd name="connsiteX1096" fmla="*/ 58267 w 2647519"/>
                  <a:gd name="connsiteY1096" fmla="*/ 1553527 h 2612594"/>
                  <a:gd name="connsiteX1097" fmla="*/ 80770 w 2647519"/>
                  <a:gd name="connsiteY1097" fmla="*/ 1651843 h 2612594"/>
                  <a:gd name="connsiteX1098" fmla="*/ 82734 w 2647519"/>
                  <a:gd name="connsiteY1098" fmla="*/ 1670685 h 2612594"/>
                  <a:gd name="connsiteX1099" fmla="*/ 86843 w 2647519"/>
                  <a:gd name="connsiteY1099" fmla="*/ 1670685 h 2612594"/>
                  <a:gd name="connsiteX1100" fmla="*/ 107798 w 2647519"/>
                  <a:gd name="connsiteY1100" fmla="*/ 1721167 h 2612594"/>
                  <a:gd name="connsiteX1101" fmla="*/ 115418 w 2647519"/>
                  <a:gd name="connsiteY1101" fmla="*/ 1746885 h 2612594"/>
                  <a:gd name="connsiteX1102" fmla="*/ 101130 w 2647519"/>
                  <a:gd name="connsiteY1102" fmla="*/ 1724977 h 2612594"/>
                  <a:gd name="connsiteX1103" fmla="*/ 85890 w 2647519"/>
                  <a:gd name="connsiteY1103" fmla="*/ 1690687 h 2612594"/>
                  <a:gd name="connsiteX1104" fmla="*/ 84938 w 2647519"/>
                  <a:gd name="connsiteY1104" fmla="*/ 1700212 h 2612594"/>
                  <a:gd name="connsiteX1105" fmla="*/ 76651 w 2647519"/>
                  <a:gd name="connsiteY1105" fmla="*/ 1674524 h 2612594"/>
                  <a:gd name="connsiteX1106" fmla="*/ 70650 w 2647519"/>
                  <a:gd name="connsiteY1106" fmla="*/ 1675447 h 2612594"/>
                  <a:gd name="connsiteX1107" fmla="*/ 63982 w 2647519"/>
                  <a:gd name="connsiteY1107" fmla="*/ 1653540 h 2612594"/>
                  <a:gd name="connsiteX1108" fmla="*/ 41122 w 2647519"/>
                  <a:gd name="connsiteY1108" fmla="*/ 1601152 h 2612594"/>
                  <a:gd name="connsiteX1109" fmla="*/ 26835 w 2647519"/>
                  <a:gd name="connsiteY1109" fmla="*/ 1554480 h 2612594"/>
                  <a:gd name="connsiteX1110" fmla="*/ 25882 w 2647519"/>
                  <a:gd name="connsiteY1110" fmla="*/ 1515427 h 2612594"/>
                  <a:gd name="connsiteX1111" fmla="*/ 19215 w 2647519"/>
                  <a:gd name="connsiteY1111" fmla="*/ 1469707 h 2612594"/>
                  <a:gd name="connsiteX1112" fmla="*/ 14452 w 2647519"/>
                  <a:gd name="connsiteY1112" fmla="*/ 1423987 h 2612594"/>
                  <a:gd name="connsiteX1113" fmla="*/ 3975 w 2647519"/>
                  <a:gd name="connsiteY1113" fmla="*/ 1390650 h 2612594"/>
                  <a:gd name="connsiteX1114" fmla="*/ 10642 w 2647519"/>
                  <a:gd name="connsiteY1114" fmla="*/ 1213485 h 2612594"/>
                  <a:gd name="connsiteX1115" fmla="*/ 17310 w 2647519"/>
                  <a:gd name="connsiteY1115" fmla="*/ 1167765 h 2612594"/>
                  <a:gd name="connsiteX1116" fmla="*/ 11595 w 2647519"/>
                  <a:gd name="connsiteY1116" fmla="*/ 1143000 h 2612594"/>
                  <a:gd name="connsiteX1117" fmla="*/ 23025 w 2647519"/>
                  <a:gd name="connsiteY1117" fmla="*/ 1074420 h 2612594"/>
                  <a:gd name="connsiteX1118" fmla="*/ 25882 w 2647519"/>
                  <a:gd name="connsiteY1118" fmla="*/ 1058227 h 2612594"/>
                  <a:gd name="connsiteX1119" fmla="*/ 33502 w 2647519"/>
                  <a:gd name="connsiteY1119" fmla="*/ 1002982 h 2612594"/>
                  <a:gd name="connsiteX1120" fmla="*/ 53505 w 2647519"/>
                  <a:gd name="connsiteY1120" fmla="*/ 962977 h 2612594"/>
                  <a:gd name="connsiteX1121" fmla="*/ 48742 w 2647519"/>
                  <a:gd name="connsiteY1121" fmla="*/ 1017270 h 2612594"/>
                  <a:gd name="connsiteX1122" fmla="*/ 53503 w 2647519"/>
                  <a:gd name="connsiteY1122" fmla="*/ 1007964 h 2612594"/>
                  <a:gd name="connsiteX1123" fmla="*/ 56362 w 2647519"/>
                  <a:gd name="connsiteY1123" fmla="*/ 985718 h 2612594"/>
                  <a:gd name="connsiteX1124" fmla="*/ 57315 w 2647519"/>
                  <a:gd name="connsiteY1124" fmla="*/ 961072 h 2612594"/>
                  <a:gd name="connsiteX1125" fmla="*/ 65887 w 2647519"/>
                  <a:gd name="connsiteY1125" fmla="*/ 929639 h 2612594"/>
                  <a:gd name="connsiteX1126" fmla="*/ 79222 w 2647519"/>
                  <a:gd name="connsiteY1126" fmla="*/ 882014 h 2612594"/>
                  <a:gd name="connsiteX1127" fmla="*/ 95415 w 2647519"/>
                  <a:gd name="connsiteY1127" fmla="*/ 833437 h 2612594"/>
                  <a:gd name="connsiteX1128" fmla="*/ 96628 w 2647519"/>
                  <a:gd name="connsiteY1128" fmla="*/ 832072 h 2612594"/>
                  <a:gd name="connsiteX1129" fmla="*/ 103988 w 2647519"/>
                  <a:gd name="connsiteY1129" fmla="*/ 793432 h 2612594"/>
                  <a:gd name="connsiteX1130" fmla="*/ 114465 w 2647519"/>
                  <a:gd name="connsiteY1130" fmla="*/ 765809 h 2612594"/>
                  <a:gd name="connsiteX1131" fmla="*/ 126848 w 2647519"/>
                  <a:gd name="connsiteY1131" fmla="*/ 742949 h 2612594"/>
                  <a:gd name="connsiteX1132" fmla="*/ 151613 w 2647519"/>
                  <a:gd name="connsiteY1132" fmla="*/ 695324 h 2612594"/>
                  <a:gd name="connsiteX1133" fmla="*/ 171615 w 2647519"/>
                  <a:gd name="connsiteY1133" fmla="*/ 652462 h 2612594"/>
                  <a:gd name="connsiteX1134" fmla="*/ 200190 w 2647519"/>
                  <a:gd name="connsiteY1134" fmla="*/ 597217 h 2612594"/>
                  <a:gd name="connsiteX1135" fmla="*/ 221145 w 2647519"/>
                  <a:gd name="connsiteY1135" fmla="*/ 573404 h 2612594"/>
                  <a:gd name="connsiteX1136" fmla="*/ 238290 w 2647519"/>
                  <a:gd name="connsiteY1136" fmla="*/ 540067 h 2612594"/>
                  <a:gd name="connsiteX1137" fmla="*/ 252578 w 2647519"/>
                  <a:gd name="connsiteY1137" fmla="*/ 519112 h 2612594"/>
                  <a:gd name="connsiteX1138" fmla="*/ 267818 w 2647519"/>
                  <a:gd name="connsiteY1138" fmla="*/ 511492 h 2612594"/>
                  <a:gd name="connsiteX1139" fmla="*/ 271628 w 2647519"/>
                  <a:gd name="connsiteY1139" fmla="*/ 505777 h 2612594"/>
                  <a:gd name="connsiteX1140" fmla="*/ 286868 w 2647519"/>
                  <a:gd name="connsiteY1140" fmla="*/ 475297 h 2612594"/>
                  <a:gd name="connsiteX1141" fmla="*/ 316395 w 2647519"/>
                  <a:gd name="connsiteY1141" fmla="*/ 441007 h 2612594"/>
                  <a:gd name="connsiteX1142" fmla="*/ 317199 w 2647519"/>
                  <a:gd name="connsiteY1142" fmla="*/ 455339 h 2612594"/>
                  <a:gd name="connsiteX1143" fmla="*/ 315045 w 2647519"/>
                  <a:gd name="connsiteY1143" fmla="*/ 461363 h 2612594"/>
                  <a:gd name="connsiteX1144" fmla="*/ 345922 w 2647519"/>
                  <a:gd name="connsiteY1144" fmla="*/ 429577 h 2612594"/>
                  <a:gd name="connsiteX1145" fmla="*/ 361162 w 2647519"/>
                  <a:gd name="connsiteY1145" fmla="*/ 409575 h 2612594"/>
                  <a:gd name="connsiteX1146" fmla="*/ 381165 w 2647519"/>
                  <a:gd name="connsiteY1146" fmla="*/ 390525 h 2612594"/>
                  <a:gd name="connsiteX1147" fmla="*/ 382888 w 2647519"/>
                  <a:gd name="connsiteY1147" fmla="*/ 392440 h 2612594"/>
                  <a:gd name="connsiteX1148" fmla="*/ 382118 w 2647519"/>
                  <a:gd name="connsiteY1148" fmla="*/ 391477 h 2612594"/>
                  <a:gd name="connsiteX1149" fmla="*/ 406883 w 2647519"/>
                  <a:gd name="connsiteY1149" fmla="*/ 366712 h 2612594"/>
                  <a:gd name="connsiteX1150" fmla="*/ 431648 w 2647519"/>
                  <a:gd name="connsiteY1150" fmla="*/ 343852 h 2612594"/>
                  <a:gd name="connsiteX1151" fmla="*/ 458318 w 2647519"/>
                  <a:gd name="connsiteY1151" fmla="*/ 315277 h 2612594"/>
                  <a:gd name="connsiteX1152" fmla="*/ 495465 w 2647519"/>
                  <a:gd name="connsiteY1152" fmla="*/ 287654 h 2612594"/>
                  <a:gd name="connsiteX1153" fmla="*/ 535470 w 2647519"/>
                  <a:gd name="connsiteY1153" fmla="*/ 258127 h 2612594"/>
                  <a:gd name="connsiteX1154" fmla="*/ 559389 w 2647519"/>
                  <a:gd name="connsiteY1154" fmla="*/ 241440 h 2612594"/>
                  <a:gd name="connsiteX1155" fmla="*/ 575475 w 2647519"/>
                  <a:gd name="connsiteY1155" fmla="*/ 226694 h 2612594"/>
                  <a:gd name="connsiteX1156" fmla="*/ 604050 w 2647519"/>
                  <a:gd name="connsiteY1156" fmla="*/ 209549 h 2612594"/>
                  <a:gd name="connsiteX1157" fmla="*/ 634530 w 2647519"/>
                  <a:gd name="connsiteY1157" fmla="*/ 193357 h 2612594"/>
                  <a:gd name="connsiteX1158" fmla="*/ 638565 w 2647519"/>
                  <a:gd name="connsiteY1158" fmla="*/ 191282 h 2612594"/>
                  <a:gd name="connsiteX1159" fmla="*/ 648937 w 2647519"/>
                  <a:gd name="connsiteY1159" fmla="*/ 181094 h 2612594"/>
                  <a:gd name="connsiteX1160" fmla="*/ 665963 w 2647519"/>
                  <a:gd name="connsiteY1160" fmla="*/ 168592 h 2612594"/>
                  <a:gd name="connsiteX1161" fmla="*/ 684656 w 2647519"/>
                  <a:gd name="connsiteY1161" fmla="*/ 159067 h 2612594"/>
                  <a:gd name="connsiteX1162" fmla="*/ 697880 w 2647519"/>
                  <a:gd name="connsiteY1162" fmla="*/ 156023 h 2612594"/>
                  <a:gd name="connsiteX1163" fmla="*/ 700252 w 2647519"/>
                  <a:gd name="connsiteY1163" fmla="*/ 154304 h 2612594"/>
                  <a:gd name="connsiteX1164" fmla="*/ 959332 w 2647519"/>
                  <a:gd name="connsiteY1164" fmla="*/ 49529 h 2612594"/>
                  <a:gd name="connsiteX1165" fmla="*/ 968944 w 2647519"/>
                  <a:gd name="connsiteY1165" fmla="*/ 47439 h 2612594"/>
                  <a:gd name="connsiteX1166" fmla="*/ 995527 w 2647519"/>
                  <a:gd name="connsiteY1166" fmla="*/ 38099 h 2612594"/>
                  <a:gd name="connsiteX1167" fmla="*/ 1013863 w 2647519"/>
                  <a:gd name="connsiteY1167" fmla="*/ 34408 h 2612594"/>
                  <a:gd name="connsiteX1168" fmla="*/ 1023424 w 2647519"/>
                  <a:gd name="connsiteY1168" fmla="*/ 34327 h 2612594"/>
                  <a:gd name="connsiteX1169" fmla="*/ 1026960 w 2647519"/>
                  <a:gd name="connsiteY1169" fmla="*/ 33337 h 2612594"/>
                  <a:gd name="connsiteX1170" fmla="*/ 1244130 w 2647519"/>
                  <a:gd name="connsiteY1170" fmla="*/ 4762 h 2612594"/>
                  <a:gd name="connsiteX1171" fmla="*/ 1305804 w 2647519"/>
                  <a:gd name="connsiteY1171" fmla="*/ 4524 h 2612594"/>
                  <a:gd name="connsiteX1172" fmla="*/ 1371765 w 2647519"/>
                  <a:gd name="connsiteY1172" fmla="*/ 5714 h 2612594"/>
                  <a:gd name="connsiteX1173" fmla="*/ 1372993 w 2647519"/>
                  <a:gd name="connsiteY1173" fmla="*/ 6635 h 2612594"/>
                  <a:gd name="connsiteX1174" fmla="*/ 1405103 w 2647519"/>
                  <a:gd name="connsiteY1174" fmla="*/ 2857 h 2612594"/>
                  <a:gd name="connsiteX1175" fmla="*/ 1434630 w 2647519"/>
                  <a:gd name="connsiteY1175" fmla="*/ 7619 h 2612594"/>
                  <a:gd name="connsiteX1176" fmla="*/ 1464158 w 2647519"/>
                  <a:gd name="connsiteY1176" fmla="*/ 13334 h 2612594"/>
                  <a:gd name="connsiteX1177" fmla="*/ 1479392 w 2647519"/>
                  <a:gd name="connsiteY1177" fmla="*/ 16797 h 2612594"/>
                  <a:gd name="connsiteX1178" fmla="*/ 1463205 w 2647519"/>
                  <a:gd name="connsiteY1178" fmla="*/ 12382 h 2612594"/>
                  <a:gd name="connsiteX1179" fmla="*/ 1433677 w 2647519"/>
                  <a:gd name="connsiteY1179" fmla="*/ 6667 h 2612594"/>
                  <a:gd name="connsiteX1180" fmla="*/ 1404150 w 2647519"/>
                  <a:gd name="connsiteY1180" fmla="*/ 1905 h 2612594"/>
                  <a:gd name="connsiteX1181" fmla="*/ 1404150 w 2647519"/>
                  <a:gd name="connsiteY1181" fmla="*/ 0 h 2612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</a:cxnLst>
                <a:rect l="l" t="t" r="r" b="b"/>
                <a:pathLst>
                  <a:path w="2647519" h="2612594">
                    <a:moveTo>
                      <a:pt x="1439383" y="2598425"/>
                    </a:moveTo>
                    <a:lnTo>
                      <a:pt x="1427010" y="2605087"/>
                    </a:lnTo>
                    <a:lnTo>
                      <a:pt x="1427751" y="2605405"/>
                    </a:lnTo>
                    <a:close/>
                    <a:moveTo>
                      <a:pt x="1542263" y="2530792"/>
                    </a:moveTo>
                    <a:cubicBezTo>
                      <a:pt x="1527023" y="2534602"/>
                      <a:pt x="1516545" y="2538412"/>
                      <a:pt x="1502258" y="2540317"/>
                    </a:cubicBezTo>
                    <a:cubicBezTo>
                      <a:pt x="1487970" y="2542222"/>
                      <a:pt x="1470825" y="2545079"/>
                      <a:pt x="1442250" y="2547937"/>
                    </a:cubicBezTo>
                    <a:cubicBezTo>
                      <a:pt x="1442250" y="2545079"/>
                      <a:pt x="1440345" y="2543174"/>
                      <a:pt x="1439393" y="2540317"/>
                    </a:cubicBezTo>
                    <a:cubicBezTo>
                      <a:pt x="1452728" y="2540317"/>
                      <a:pt x="1465110" y="2538412"/>
                      <a:pt x="1481303" y="2536507"/>
                    </a:cubicBezTo>
                    <a:cubicBezTo>
                      <a:pt x="1496543" y="2534602"/>
                      <a:pt x="1515593" y="2533649"/>
                      <a:pt x="1542263" y="2530792"/>
                    </a:cubicBezTo>
                    <a:close/>
                    <a:moveTo>
                      <a:pt x="1646323" y="2520821"/>
                    </a:moveTo>
                    <a:lnTo>
                      <a:pt x="1643881" y="2521511"/>
                    </a:lnTo>
                    <a:lnTo>
                      <a:pt x="1645133" y="2521267"/>
                    </a:lnTo>
                    <a:close/>
                    <a:moveTo>
                      <a:pt x="899801" y="2506503"/>
                    </a:moveTo>
                    <a:cubicBezTo>
                      <a:pt x="908612" y="2507932"/>
                      <a:pt x="922185" y="2511742"/>
                      <a:pt x="942187" y="2517457"/>
                    </a:cubicBezTo>
                    <a:cubicBezTo>
                      <a:pt x="947902" y="2518409"/>
                      <a:pt x="954570" y="2518409"/>
                      <a:pt x="960285" y="2518409"/>
                    </a:cubicBezTo>
                    <a:cubicBezTo>
                      <a:pt x="977430" y="2526982"/>
                      <a:pt x="993622" y="2535555"/>
                      <a:pt x="1010767" y="2543175"/>
                    </a:cubicBezTo>
                    <a:cubicBezTo>
                      <a:pt x="1017435" y="2544127"/>
                      <a:pt x="1026007" y="2546032"/>
                      <a:pt x="1033627" y="2547937"/>
                    </a:cubicBezTo>
                    <a:lnTo>
                      <a:pt x="1035057" y="2548414"/>
                    </a:lnTo>
                    <a:lnTo>
                      <a:pt x="1040295" y="2543175"/>
                    </a:lnTo>
                    <a:cubicBezTo>
                      <a:pt x="1046962" y="2545080"/>
                      <a:pt x="1053630" y="2546985"/>
                      <a:pt x="1060297" y="2548890"/>
                    </a:cubicBezTo>
                    <a:cubicBezTo>
                      <a:pt x="1066965" y="2550795"/>
                      <a:pt x="1073632" y="2551747"/>
                      <a:pt x="1080300" y="2553652"/>
                    </a:cubicBezTo>
                    <a:lnTo>
                      <a:pt x="1119712" y="2562818"/>
                    </a:lnTo>
                    <a:lnTo>
                      <a:pt x="1120305" y="2562225"/>
                    </a:lnTo>
                    <a:cubicBezTo>
                      <a:pt x="1134592" y="2564130"/>
                      <a:pt x="1150785" y="2566987"/>
                      <a:pt x="1166025" y="2569845"/>
                    </a:cubicBezTo>
                    <a:cubicBezTo>
                      <a:pt x="1172692" y="2570797"/>
                      <a:pt x="1180312" y="2571750"/>
                      <a:pt x="1187932" y="2573655"/>
                    </a:cubicBezTo>
                    <a:cubicBezTo>
                      <a:pt x="1195552" y="2574607"/>
                      <a:pt x="1203172" y="2575560"/>
                      <a:pt x="1209840" y="2575560"/>
                    </a:cubicBezTo>
                    <a:cubicBezTo>
                      <a:pt x="1223175" y="2575560"/>
                      <a:pt x="1237462" y="2576512"/>
                      <a:pt x="1254607" y="2577465"/>
                    </a:cubicBezTo>
                    <a:cubicBezTo>
                      <a:pt x="1271752" y="2577465"/>
                      <a:pt x="1291755" y="2578417"/>
                      <a:pt x="1315567" y="2576512"/>
                    </a:cubicBezTo>
                    <a:lnTo>
                      <a:pt x="1318213" y="2576512"/>
                    </a:lnTo>
                    <a:lnTo>
                      <a:pt x="1324140" y="2573178"/>
                    </a:lnTo>
                    <a:cubicBezTo>
                      <a:pt x="1328188" y="2571750"/>
                      <a:pt x="1333189" y="2570321"/>
                      <a:pt x="1337475" y="2568892"/>
                    </a:cubicBezTo>
                    <a:cubicBezTo>
                      <a:pt x="1342238" y="2568892"/>
                      <a:pt x="1347000" y="2568654"/>
                      <a:pt x="1351048" y="2568654"/>
                    </a:cubicBezTo>
                    <a:cubicBezTo>
                      <a:pt x="1355096" y="2568654"/>
                      <a:pt x="1358430" y="2568892"/>
                      <a:pt x="1360335" y="2569844"/>
                    </a:cubicBezTo>
                    <a:lnTo>
                      <a:pt x="1362835" y="2576512"/>
                    </a:lnTo>
                    <a:lnTo>
                      <a:pt x="1384147" y="2576512"/>
                    </a:lnTo>
                    <a:cubicBezTo>
                      <a:pt x="1382242" y="2579370"/>
                      <a:pt x="1379385" y="2583180"/>
                      <a:pt x="1377480" y="2586037"/>
                    </a:cubicBezTo>
                    <a:cubicBezTo>
                      <a:pt x="1376527" y="2586990"/>
                      <a:pt x="1375575" y="2587942"/>
                      <a:pt x="1373670" y="2590800"/>
                    </a:cubicBezTo>
                    <a:cubicBezTo>
                      <a:pt x="1370812" y="2592705"/>
                      <a:pt x="1366050" y="2594610"/>
                      <a:pt x="1361287" y="2596515"/>
                    </a:cubicBezTo>
                    <a:cubicBezTo>
                      <a:pt x="1352715" y="2596515"/>
                      <a:pt x="1347000" y="2596515"/>
                      <a:pt x="1338427" y="2596515"/>
                    </a:cubicBezTo>
                    <a:cubicBezTo>
                      <a:pt x="1328902" y="2595562"/>
                      <a:pt x="1318425" y="2595562"/>
                      <a:pt x="1308900" y="2594610"/>
                    </a:cubicBezTo>
                    <a:cubicBezTo>
                      <a:pt x="1286992" y="2593657"/>
                      <a:pt x="1266037" y="2593657"/>
                      <a:pt x="1245082" y="2592705"/>
                    </a:cubicBezTo>
                    <a:cubicBezTo>
                      <a:pt x="1229842" y="2591752"/>
                      <a:pt x="1213650" y="2590800"/>
                      <a:pt x="1197457" y="2588895"/>
                    </a:cubicBezTo>
                    <a:cubicBezTo>
                      <a:pt x="1184122" y="2587942"/>
                      <a:pt x="1169835" y="2585085"/>
                      <a:pt x="1155547" y="2583180"/>
                    </a:cubicBezTo>
                    <a:cubicBezTo>
                      <a:pt x="1141260" y="2581275"/>
                      <a:pt x="1127925" y="2579370"/>
                      <a:pt x="1113637" y="2576512"/>
                    </a:cubicBezTo>
                    <a:cubicBezTo>
                      <a:pt x="1092682" y="2572702"/>
                      <a:pt x="1069822" y="2570797"/>
                      <a:pt x="1049820" y="2566987"/>
                    </a:cubicBezTo>
                    <a:cubicBezTo>
                      <a:pt x="1029817" y="2562225"/>
                      <a:pt x="1011720" y="2557462"/>
                      <a:pt x="1000290" y="2550795"/>
                    </a:cubicBezTo>
                    <a:lnTo>
                      <a:pt x="1000863" y="2550379"/>
                    </a:lnTo>
                    <a:lnTo>
                      <a:pt x="971715" y="2541270"/>
                    </a:lnTo>
                    <a:cubicBezTo>
                      <a:pt x="964095" y="2537459"/>
                      <a:pt x="955522" y="2533650"/>
                      <a:pt x="945997" y="2529840"/>
                    </a:cubicBezTo>
                    <a:cubicBezTo>
                      <a:pt x="935520" y="2526982"/>
                      <a:pt x="925995" y="2524125"/>
                      <a:pt x="916470" y="2520315"/>
                    </a:cubicBezTo>
                    <a:cubicBezTo>
                      <a:pt x="905992" y="2516505"/>
                      <a:pt x="896467" y="2513647"/>
                      <a:pt x="885990" y="2509837"/>
                    </a:cubicBezTo>
                    <a:cubicBezTo>
                      <a:pt x="886943" y="2506027"/>
                      <a:pt x="890991" y="2505075"/>
                      <a:pt x="899801" y="2506503"/>
                    </a:cubicBezTo>
                    <a:close/>
                    <a:moveTo>
                      <a:pt x="1460491" y="2486082"/>
                    </a:moveTo>
                    <a:lnTo>
                      <a:pt x="1445939" y="2488303"/>
                    </a:lnTo>
                    <a:lnTo>
                      <a:pt x="1345293" y="2493385"/>
                    </a:lnTo>
                    <a:lnTo>
                      <a:pt x="1378432" y="2497454"/>
                    </a:lnTo>
                    <a:cubicBezTo>
                      <a:pt x="1380337" y="2496502"/>
                      <a:pt x="1383195" y="2496502"/>
                      <a:pt x="1387005" y="2495549"/>
                    </a:cubicBezTo>
                    <a:cubicBezTo>
                      <a:pt x="1407007" y="2492692"/>
                      <a:pt x="1426057" y="2490787"/>
                      <a:pt x="1446060" y="2488882"/>
                    </a:cubicBezTo>
                    <a:cubicBezTo>
                      <a:pt x="1448203" y="2488406"/>
                      <a:pt x="1451715" y="2487751"/>
                      <a:pt x="1455778" y="2486992"/>
                    </a:cubicBezTo>
                    <a:close/>
                    <a:moveTo>
                      <a:pt x="1550918" y="2472281"/>
                    </a:moveTo>
                    <a:lnTo>
                      <a:pt x="1501488" y="2479825"/>
                    </a:lnTo>
                    <a:lnTo>
                      <a:pt x="1518450" y="2480309"/>
                    </a:lnTo>
                    <a:cubicBezTo>
                      <a:pt x="1528928" y="2479833"/>
                      <a:pt x="1536786" y="2477928"/>
                      <a:pt x="1542858" y="2475785"/>
                    </a:cubicBezTo>
                    <a:close/>
                    <a:moveTo>
                      <a:pt x="1731355" y="2470078"/>
                    </a:moveTo>
                    <a:lnTo>
                      <a:pt x="1576322" y="2511364"/>
                    </a:lnTo>
                    <a:lnTo>
                      <a:pt x="1654777" y="2493883"/>
                    </a:lnTo>
                    <a:close/>
                    <a:moveTo>
                      <a:pt x="737400" y="2450782"/>
                    </a:moveTo>
                    <a:cubicBezTo>
                      <a:pt x="787882" y="2468879"/>
                      <a:pt x="820267" y="2485072"/>
                      <a:pt x="846937" y="2497454"/>
                    </a:cubicBezTo>
                    <a:cubicBezTo>
                      <a:pt x="859320" y="2502217"/>
                      <a:pt x="872655" y="2506027"/>
                      <a:pt x="885990" y="2509837"/>
                    </a:cubicBezTo>
                    <a:cubicBezTo>
                      <a:pt x="896467" y="2513647"/>
                      <a:pt x="905992" y="2516504"/>
                      <a:pt x="915517" y="2520314"/>
                    </a:cubicBezTo>
                    <a:cubicBezTo>
                      <a:pt x="925042" y="2524124"/>
                      <a:pt x="934567" y="2526982"/>
                      <a:pt x="945045" y="2529839"/>
                    </a:cubicBezTo>
                    <a:cubicBezTo>
                      <a:pt x="954570" y="2533649"/>
                      <a:pt x="963142" y="2537459"/>
                      <a:pt x="970762" y="2541269"/>
                    </a:cubicBezTo>
                    <a:cubicBezTo>
                      <a:pt x="968857" y="2542222"/>
                      <a:pt x="966952" y="2544127"/>
                      <a:pt x="965047" y="2546032"/>
                    </a:cubicBezTo>
                    <a:cubicBezTo>
                      <a:pt x="960285" y="2545079"/>
                      <a:pt x="954570" y="2544127"/>
                      <a:pt x="949807" y="2543174"/>
                    </a:cubicBezTo>
                    <a:cubicBezTo>
                      <a:pt x="931710" y="2537459"/>
                      <a:pt x="913612" y="2529839"/>
                      <a:pt x="895515" y="2523172"/>
                    </a:cubicBezTo>
                    <a:lnTo>
                      <a:pt x="868845" y="2512694"/>
                    </a:lnTo>
                    <a:cubicBezTo>
                      <a:pt x="860272" y="2508884"/>
                      <a:pt x="850747" y="2505074"/>
                      <a:pt x="842175" y="2501264"/>
                    </a:cubicBezTo>
                    <a:cubicBezTo>
                      <a:pt x="829792" y="2497454"/>
                      <a:pt x="818362" y="2492692"/>
                      <a:pt x="806932" y="2488882"/>
                    </a:cubicBezTo>
                    <a:cubicBezTo>
                      <a:pt x="796455" y="2484119"/>
                      <a:pt x="785977" y="2480309"/>
                      <a:pt x="776452" y="2475547"/>
                    </a:cubicBezTo>
                    <a:cubicBezTo>
                      <a:pt x="766927" y="2471737"/>
                      <a:pt x="759307" y="2466974"/>
                      <a:pt x="752640" y="2463164"/>
                    </a:cubicBezTo>
                    <a:cubicBezTo>
                      <a:pt x="745972" y="2458402"/>
                      <a:pt x="741210" y="2454592"/>
                      <a:pt x="737400" y="2450782"/>
                    </a:cubicBezTo>
                    <a:close/>
                    <a:moveTo>
                      <a:pt x="782168" y="2426970"/>
                    </a:moveTo>
                    <a:cubicBezTo>
                      <a:pt x="800265" y="2436495"/>
                      <a:pt x="815505" y="2445067"/>
                      <a:pt x="834555" y="2453640"/>
                    </a:cubicBezTo>
                    <a:cubicBezTo>
                      <a:pt x="832650" y="2454592"/>
                      <a:pt x="830745" y="2455545"/>
                      <a:pt x="827888" y="2457450"/>
                    </a:cubicBezTo>
                    <a:cubicBezTo>
                      <a:pt x="807885" y="2447925"/>
                      <a:pt x="786930" y="2437447"/>
                      <a:pt x="766928" y="2427922"/>
                    </a:cubicBezTo>
                    <a:cubicBezTo>
                      <a:pt x="772643" y="2427922"/>
                      <a:pt x="776453" y="2427922"/>
                      <a:pt x="782168" y="2426970"/>
                    </a:cubicBezTo>
                    <a:close/>
                    <a:moveTo>
                      <a:pt x="588810" y="2362200"/>
                    </a:moveTo>
                    <a:cubicBezTo>
                      <a:pt x="620242" y="2375535"/>
                      <a:pt x="636435" y="2387917"/>
                      <a:pt x="653580" y="2398395"/>
                    </a:cubicBezTo>
                    <a:cubicBezTo>
                      <a:pt x="657390" y="2403157"/>
                      <a:pt x="669772" y="2412682"/>
                      <a:pt x="666915" y="2413635"/>
                    </a:cubicBezTo>
                    <a:cubicBezTo>
                      <a:pt x="655485" y="2407920"/>
                      <a:pt x="645007" y="2403157"/>
                      <a:pt x="636435" y="2397442"/>
                    </a:cubicBezTo>
                    <a:cubicBezTo>
                      <a:pt x="627862" y="2392680"/>
                      <a:pt x="620242" y="2387917"/>
                      <a:pt x="613575" y="2383155"/>
                    </a:cubicBezTo>
                    <a:cubicBezTo>
                      <a:pt x="601192" y="2374582"/>
                      <a:pt x="593572" y="2367915"/>
                      <a:pt x="588810" y="2362200"/>
                    </a:cubicBezTo>
                    <a:close/>
                    <a:moveTo>
                      <a:pt x="702387" y="2337759"/>
                    </a:moveTo>
                    <a:lnTo>
                      <a:pt x="702396" y="2338030"/>
                    </a:lnTo>
                    <a:lnTo>
                      <a:pt x="705613" y="2341923"/>
                    </a:lnTo>
                    <a:lnTo>
                      <a:pt x="705967" y="2340292"/>
                    </a:lnTo>
                    <a:close/>
                    <a:moveTo>
                      <a:pt x="2093409" y="2275234"/>
                    </a:moveTo>
                    <a:lnTo>
                      <a:pt x="2089950" y="2275522"/>
                    </a:lnTo>
                    <a:cubicBezTo>
                      <a:pt x="2073757" y="2288857"/>
                      <a:pt x="2052802" y="2303145"/>
                      <a:pt x="2032800" y="2316480"/>
                    </a:cubicBezTo>
                    <a:cubicBezTo>
                      <a:pt x="2012797" y="2329815"/>
                      <a:pt x="1991842" y="2340292"/>
                      <a:pt x="1976602" y="2346960"/>
                    </a:cubicBezTo>
                    <a:cubicBezTo>
                      <a:pt x="1964220" y="2354580"/>
                      <a:pt x="1950885" y="2362200"/>
                      <a:pt x="1936597" y="2370772"/>
                    </a:cubicBezTo>
                    <a:cubicBezTo>
                      <a:pt x="1928977" y="2373630"/>
                      <a:pt x="1922310" y="2377440"/>
                      <a:pt x="1914690" y="2380297"/>
                    </a:cubicBezTo>
                    <a:cubicBezTo>
                      <a:pt x="1907070" y="2383155"/>
                      <a:pt x="1899450" y="2386012"/>
                      <a:pt x="1891830" y="2389822"/>
                    </a:cubicBezTo>
                    <a:cubicBezTo>
                      <a:pt x="1886115" y="2394585"/>
                      <a:pt x="1874685" y="2399347"/>
                      <a:pt x="1864207" y="2404110"/>
                    </a:cubicBezTo>
                    <a:cubicBezTo>
                      <a:pt x="1853730" y="2408872"/>
                      <a:pt x="1844205" y="2412682"/>
                      <a:pt x="1843252" y="2416492"/>
                    </a:cubicBezTo>
                    <a:cubicBezTo>
                      <a:pt x="1833727" y="2420302"/>
                      <a:pt x="1823250" y="2425065"/>
                      <a:pt x="1812772" y="2428875"/>
                    </a:cubicBezTo>
                    <a:cubicBezTo>
                      <a:pt x="1802295" y="2433637"/>
                      <a:pt x="1791817" y="2436495"/>
                      <a:pt x="1781340" y="2440305"/>
                    </a:cubicBezTo>
                    <a:cubicBezTo>
                      <a:pt x="1779435" y="2442210"/>
                      <a:pt x="1775625" y="2446020"/>
                      <a:pt x="1772767" y="2448877"/>
                    </a:cubicBezTo>
                    <a:cubicBezTo>
                      <a:pt x="1768005" y="2450782"/>
                      <a:pt x="1764195" y="2451735"/>
                      <a:pt x="1759432" y="2453640"/>
                    </a:cubicBezTo>
                    <a:cubicBezTo>
                      <a:pt x="1748002" y="2456497"/>
                      <a:pt x="1736572" y="2457450"/>
                      <a:pt x="1726095" y="2459355"/>
                    </a:cubicBezTo>
                    <a:cubicBezTo>
                      <a:pt x="1710855" y="2464117"/>
                      <a:pt x="1696567" y="2468880"/>
                      <a:pt x="1683232" y="2472690"/>
                    </a:cubicBezTo>
                    <a:cubicBezTo>
                      <a:pt x="1669897" y="2476500"/>
                      <a:pt x="1656562" y="2480310"/>
                      <a:pt x="1644180" y="2485072"/>
                    </a:cubicBezTo>
                    <a:cubicBezTo>
                      <a:pt x="1630845" y="2489835"/>
                      <a:pt x="1616557" y="2492692"/>
                      <a:pt x="1601317" y="2497455"/>
                    </a:cubicBezTo>
                    <a:cubicBezTo>
                      <a:pt x="1586077" y="2502217"/>
                      <a:pt x="1568932" y="2506980"/>
                      <a:pt x="1547977" y="2510790"/>
                    </a:cubicBezTo>
                    <a:cubicBezTo>
                      <a:pt x="1498447" y="2513647"/>
                      <a:pt x="1480350" y="2519362"/>
                      <a:pt x="1472730" y="2523172"/>
                    </a:cubicBezTo>
                    <a:cubicBezTo>
                      <a:pt x="1471777" y="2524125"/>
                      <a:pt x="1471777" y="2525077"/>
                      <a:pt x="1470825" y="2526030"/>
                    </a:cubicBezTo>
                    <a:lnTo>
                      <a:pt x="1434645" y="2535075"/>
                    </a:lnTo>
                    <a:lnTo>
                      <a:pt x="1435583" y="2535555"/>
                    </a:lnTo>
                    <a:lnTo>
                      <a:pt x="1475761" y="2525510"/>
                    </a:lnTo>
                    <a:lnTo>
                      <a:pt x="1476540" y="2523172"/>
                    </a:lnTo>
                    <a:cubicBezTo>
                      <a:pt x="1484160" y="2518410"/>
                      <a:pt x="1503210" y="2513647"/>
                      <a:pt x="1551788" y="2510790"/>
                    </a:cubicBezTo>
                    <a:cubicBezTo>
                      <a:pt x="1571790" y="2506980"/>
                      <a:pt x="1588935" y="2502217"/>
                      <a:pt x="1605128" y="2497455"/>
                    </a:cubicBezTo>
                    <a:cubicBezTo>
                      <a:pt x="1620368" y="2492692"/>
                      <a:pt x="1634655" y="2489835"/>
                      <a:pt x="1647990" y="2485072"/>
                    </a:cubicBezTo>
                    <a:cubicBezTo>
                      <a:pt x="1661325" y="2481262"/>
                      <a:pt x="1673708" y="2477452"/>
                      <a:pt x="1687043" y="2472690"/>
                    </a:cubicBezTo>
                    <a:cubicBezTo>
                      <a:pt x="1700378" y="2468880"/>
                      <a:pt x="1713713" y="2464117"/>
                      <a:pt x="1729905" y="2459355"/>
                    </a:cubicBezTo>
                    <a:cubicBezTo>
                      <a:pt x="1741335" y="2457450"/>
                      <a:pt x="1752765" y="2456497"/>
                      <a:pt x="1763243" y="2453640"/>
                    </a:cubicBezTo>
                    <a:lnTo>
                      <a:pt x="1740675" y="2467181"/>
                    </a:lnTo>
                    <a:lnTo>
                      <a:pt x="1741335" y="2466975"/>
                    </a:lnTo>
                    <a:cubicBezTo>
                      <a:pt x="1748955" y="2462212"/>
                      <a:pt x="1758480" y="2456497"/>
                      <a:pt x="1765148" y="2452687"/>
                    </a:cubicBezTo>
                    <a:cubicBezTo>
                      <a:pt x="1769910" y="2450782"/>
                      <a:pt x="1773720" y="2449830"/>
                      <a:pt x="1778483" y="2447925"/>
                    </a:cubicBezTo>
                    <a:lnTo>
                      <a:pt x="1779371" y="2447679"/>
                    </a:lnTo>
                    <a:lnTo>
                      <a:pt x="1785150" y="2441257"/>
                    </a:lnTo>
                    <a:cubicBezTo>
                      <a:pt x="1795628" y="2437447"/>
                      <a:pt x="1806105" y="2433637"/>
                      <a:pt x="1816583" y="2429827"/>
                    </a:cubicBezTo>
                    <a:cubicBezTo>
                      <a:pt x="1827060" y="2425065"/>
                      <a:pt x="1837538" y="2421255"/>
                      <a:pt x="1847063" y="2417445"/>
                    </a:cubicBezTo>
                    <a:cubicBezTo>
                      <a:pt x="1848015" y="2413635"/>
                      <a:pt x="1857540" y="2409825"/>
                      <a:pt x="1868018" y="2405062"/>
                    </a:cubicBezTo>
                    <a:cubicBezTo>
                      <a:pt x="1878495" y="2400300"/>
                      <a:pt x="1889925" y="2395537"/>
                      <a:pt x="1895640" y="2390775"/>
                    </a:cubicBezTo>
                    <a:cubicBezTo>
                      <a:pt x="1903260" y="2387917"/>
                      <a:pt x="1910880" y="2385060"/>
                      <a:pt x="1918500" y="2381250"/>
                    </a:cubicBezTo>
                    <a:lnTo>
                      <a:pt x="1934176" y="2374435"/>
                    </a:lnTo>
                    <a:lnTo>
                      <a:pt x="1942313" y="2368867"/>
                    </a:lnTo>
                    <a:cubicBezTo>
                      <a:pt x="1955648" y="2360295"/>
                      <a:pt x="1969935" y="2352675"/>
                      <a:pt x="1982318" y="2345055"/>
                    </a:cubicBezTo>
                    <a:cubicBezTo>
                      <a:pt x="1997558" y="2339340"/>
                      <a:pt x="2017560" y="2327910"/>
                      <a:pt x="2038515" y="2314575"/>
                    </a:cubicBezTo>
                    <a:close/>
                    <a:moveTo>
                      <a:pt x="460060" y="2262062"/>
                    </a:moveTo>
                    <a:lnTo>
                      <a:pt x="463676" y="2265164"/>
                    </a:lnTo>
                    <a:lnTo>
                      <a:pt x="464910" y="2265793"/>
                    </a:lnTo>
                    <a:close/>
                    <a:moveTo>
                      <a:pt x="2099801" y="2237197"/>
                    </a:moveTo>
                    <a:lnTo>
                      <a:pt x="2099475" y="2237422"/>
                    </a:lnTo>
                    <a:lnTo>
                      <a:pt x="2099475" y="2237694"/>
                    </a:lnTo>
                    <a:lnTo>
                      <a:pt x="2100989" y="2237910"/>
                    </a:lnTo>
                    <a:lnTo>
                      <a:pt x="2101380" y="2237422"/>
                    </a:lnTo>
                    <a:close/>
                    <a:moveTo>
                      <a:pt x="2120379" y="2222979"/>
                    </a:moveTo>
                    <a:lnTo>
                      <a:pt x="2114756" y="2226864"/>
                    </a:lnTo>
                    <a:lnTo>
                      <a:pt x="2113762" y="2227897"/>
                    </a:lnTo>
                    <a:lnTo>
                      <a:pt x="2117618" y="2225429"/>
                    </a:lnTo>
                    <a:close/>
                    <a:moveTo>
                      <a:pt x="382287" y="2175002"/>
                    </a:moveTo>
                    <a:lnTo>
                      <a:pt x="418259" y="2217355"/>
                    </a:lnTo>
                    <a:lnTo>
                      <a:pt x="389737" y="2183129"/>
                    </a:lnTo>
                    <a:close/>
                    <a:moveTo>
                      <a:pt x="2187820" y="2174974"/>
                    </a:moveTo>
                    <a:lnTo>
                      <a:pt x="2187735" y="2175004"/>
                    </a:lnTo>
                    <a:lnTo>
                      <a:pt x="2187105" y="2179320"/>
                    </a:lnTo>
                    <a:cubicBezTo>
                      <a:pt x="2179485" y="2186940"/>
                      <a:pt x="2176627" y="2191702"/>
                      <a:pt x="2171865" y="2196465"/>
                    </a:cubicBezTo>
                    <a:cubicBezTo>
                      <a:pt x="2168055" y="2201227"/>
                      <a:pt x="2163292" y="2206942"/>
                      <a:pt x="2153767" y="2216467"/>
                    </a:cubicBezTo>
                    <a:lnTo>
                      <a:pt x="2154858" y="2216215"/>
                    </a:lnTo>
                    <a:lnTo>
                      <a:pt x="2171865" y="2197417"/>
                    </a:lnTo>
                    <a:cubicBezTo>
                      <a:pt x="2175675" y="2192655"/>
                      <a:pt x="2179485" y="2187892"/>
                      <a:pt x="2187105" y="2180272"/>
                    </a:cubicBezTo>
                    <a:cubicBezTo>
                      <a:pt x="2188296" y="2177177"/>
                      <a:pt x="2188474" y="2175510"/>
                      <a:pt x="2187820" y="2174974"/>
                    </a:cubicBezTo>
                    <a:close/>
                    <a:moveTo>
                      <a:pt x="475386" y="2153526"/>
                    </a:moveTo>
                    <a:lnTo>
                      <a:pt x="477272" y="2155821"/>
                    </a:lnTo>
                    <a:lnTo>
                      <a:pt x="477367" y="2155507"/>
                    </a:lnTo>
                    <a:close/>
                    <a:moveTo>
                      <a:pt x="334493" y="2131694"/>
                    </a:moveTo>
                    <a:cubicBezTo>
                      <a:pt x="337350" y="2128837"/>
                      <a:pt x="346875" y="2133599"/>
                      <a:pt x="359258" y="2147887"/>
                    </a:cubicBezTo>
                    <a:lnTo>
                      <a:pt x="360474" y="2149319"/>
                    </a:lnTo>
                    <a:lnTo>
                      <a:pt x="371759" y="2151816"/>
                    </a:lnTo>
                    <a:cubicBezTo>
                      <a:pt x="377593" y="2155745"/>
                      <a:pt x="385451" y="2163127"/>
                      <a:pt x="397357" y="2175509"/>
                    </a:cubicBezTo>
                    <a:cubicBezTo>
                      <a:pt x="409740" y="2185987"/>
                      <a:pt x="423075" y="2195512"/>
                      <a:pt x="432600" y="2204084"/>
                    </a:cubicBezTo>
                    <a:cubicBezTo>
                      <a:pt x="442125" y="2212657"/>
                      <a:pt x="447840" y="2220277"/>
                      <a:pt x="447840" y="2225039"/>
                    </a:cubicBezTo>
                    <a:cubicBezTo>
                      <a:pt x="450697" y="2228849"/>
                      <a:pt x="452602" y="2231707"/>
                      <a:pt x="456412" y="2235517"/>
                    </a:cubicBezTo>
                    <a:cubicBezTo>
                      <a:pt x="468795" y="2245994"/>
                      <a:pt x="479272" y="2255519"/>
                      <a:pt x="492607" y="2265997"/>
                    </a:cubicBezTo>
                    <a:cubicBezTo>
                      <a:pt x="489750" y="2269807"/>
                      <a:pt x="484987" y="2271712"/>
                      <a:pt x="482130" y="2274569"/>
                    </a:cubicBezTo>
                    <a:lnTo>
                      <a:pt x="448422" y="2237115"/>
                    </a:lnTo>
                    <a:lnTo>
                      <a:pt x="446888" y="2237422"/>
                    </a:lnTo>
                    <a:lnTo>
                      <a:pt x="446888" y="2237422"/>
                    </a:lnTo>
                    <a:lnTo>
                      <a:pt x="478787" y="2272865"/>
                    </a:lnTo>
                    <a:lnTo>
                      <a:pt x="482130" y="2274569"/>
                    </a:lnTo>
                    <a:cubicBezTo>
                      <a:pt x="484988" y="2271712"/>
                      <a:pt x="488798" y="2268854"/>
                      <a:pt x="492608" y="2265997"/>
                    </a:cubicBezTo>
                    <a:cubicBezTo>
                      <a:pt x="521183" y="2290762"/>
                      <a:pt x="551663" y="2315527"/>
                      <a:pt x="583095" y="2337434"/>
                    </a:cubicBezTo>
                    <a:cubicBezTo>
                      <a:pt x="577380" y="2339339"/>
                      <a:pt x="572618" y="2341244"/>
                      <a:pt x="564998" y="2343149"/>
                    </a:cubicBezTo>
                    <a:cubicBezTo>
                      <a:pt x="567855" y="2345054"/>
                      <a:pt x="568808" y="2346007"/>
                      <a:pt x="571665" y="2347912"/>
                    </a:cubicBezTo>
                    <a:cubicBezTo>
                      <a:pt x="562140" y="2347912"/>
                      <a:pt x="554520" y="2348864"/>
                      <a:pt x="544995" y="2348864"/>
                    </a:cubicBezTo>
                    <a:cubicBezTo>
                      <a:pt x="539280" y="2345054"/>
                      <a:pt x="533565" y="2341244"/>
                      <a:pt x="527850" y="2337434"/>
                    </a:cubicBezTo>
                    <a:cubicBezTo>
                      <a:pt x="522135" y="2333624"/>
                      <a:pt x="517373" y="2328862"/>
                      <a:pt x="511658" y="2325052"/>
                    </a:cubicBezTo>
                    <a:cubicBezTo>
                      <a:pt x="498323" y="2313622"/>
                      <a:pt x="484035" y="2303144"/>
                      <a:pt x="471653" y="2291714"/>
                    </a:cubicBezTo>
                    <a:cubicBezTo>
                      <a:pt x="459270" y="2280284"/>
                      <a:pt x="446888" y="2268854"/>
                      <a:pt x="434505" y="2258377"/>
                    </a:cubicBezTo>
                    <a:cubicBezTo>
                      <a:pt x="422123" y="2246947"/>
                      <a:pt x="411645" y="2235517"/>
                      <a:pt x="400215" y="2225039"/>
                    </a:cubicBezTo>
                    <a:cubicBezTo>
                      <a:pt x="394500" y="2219324"/>
                      <a:pt x="388785" y="2213609"/>
                      <a:pt x="384023" y="2208847"/>
                    </a:cubicBezTo>
                    <a:cubicBezTo>
                      <a:pt x="379260" y="2203132"/>
                      <a:pt x="373545" y="2197417"/>
                      <a:pt x="368783" y="2191702"/>
                    </a:cubicBezTo>
                    <a:cubicBezTo>
                      <a:pt x="369735" y="2189797"/>
                      <a:pt x="379260" y="2195512"/>
                      <a:pt x="374498" y="2184082"/>
                    </a:cubicBezTo>
                    <a:cubicBezTo>
                      <a:pt x="381165" y="2189797"/>
                      <a:pt x="387833" y="2195512"/>
                      <a:pt x="393548" y="2201227"/>
                    </a:cubicBezTo>
                    <a:cubicBezTo>
                      <a:pt x="401168" y="2206942"/>
                      <a:pt x="407835" y="2212657"/>
                      <a:pt x="414503" y="2217419"/>
                    </a:cubicBezTo>
                    <a:cubicBezTo>
                      <a:pt x="423075" y="2226944"/>
                      <a:pt x="431648" y="2235517"/>
                      <a:pt x="440220" y="2245042"/>
                    </a:cubicBezTo>
                    <a:lnTo>
                      <a:pt x="442406" y="2246917"/>
                    </a:lnTo>
                    <a:lnTo>
                      <a:pt x="414503" y="2217419"/>
                    </a:lnTo>
                    <a:cubicBezTo>
                      <a:pt x="407835" y="2211704"/>
                      <a:pt x="401168" y="2206942"/>
                      <a:pt x="394500" y="2201227"/>
                    </a:cubicBezTo>
                    <a:cubicBezTo>
                      <a:pt x="387833" y="2195512"/>
                      <a:pt x="382118" y="2189797"/>
                      <a:pt x="375450" y="2184082"/>
                    </a:cubicBezTo>
                    <a:cubicBezTo>
                      <a:pt x="368783" y="2175509"/>
                      <a:pt x="361163" y="2166937"/>
                      <a:pt x="354495" y="2158364"/>
                    </a:cubicBezTo>
                    <a:cubicBezTo>
                      <a:pt x="347828" y="2149792"/>
                      <a:pt x="341160" y="2140267"/>
                      <a:pt x="334493" y="2131694"/>
                    </a:cubicBezTo>
                    <a:close/>
                    <a:moveTo>
                      <a:pt x="2432850" y="1980247"/>
                    </a:moveTo>
                    <a:lnTo>
                      <a:pt x="2432367" y="1980454"/>
                    </a:lnTo>
                    <a:lnTo>
                      <a:pt x="2421963" y="2005422"/>
                    </a:lnTo>
                    <a:close/>
                    <a:moveTo>
                      <a:pt x="2422850" y="1860918"/>
                    </a:moveTo>
                    <a:lnTo>
                      <a:pt x="2397608" y="1897379"/>
                    </a:lnTo>
                    <a:cubicBezTo>
                      <a:pt x="2392845" y="1904999"/>
                      <a:pt x="2389035" y="1912619"/>
                      <a:pt x="2385225" y="1920239"/>
                    </a:cubicBezTo>
                    <a:cubicBezTo>
                      <a:pt x="2380463" y="1927859"/>
                      <a:pt x="2376653" y="1934527"/>
                      <a:pt x="2372843" y="1941194"/>
                    </a:cubicBezTo>
                    <a:cubicBezTo>
                      <a:pt x="2363318" y="1954529"/>
                      <a:pt x="2353793" y="1967864"/>
                      <a:pt x="2343315" y="1980247"/>
                    </a:cubicBezTo>
                    <a:cubicBezTo>
                      <a:pt x="2334743" y="1993582"/>
                      <a:pt x="2327123" y="2005964"/>
                      <a:pt x="2317598" y="2019299"/>
                    </a:cubicBezTo>
                    <a:cubicBezTo>
                      <a:pt x="2309978" y="2029777"/>
                      <a:pt x="2302358" y="2040254"/>
                      <a:pt x="2294738" y="2050732"/>
                    </a:cubicBezTo>
                    <a:lnTo>
                      <a:pt x="2292831" y="2051897"/>
                    </a:lnTo>
                    <a:lnTo>
                      <a:pt x="2291271" y="2054208"/>
                    </a:lnTo>
                    <a:lnTo>
                      <a:pt x="2293785" y="2052637"/>
                    </a:lnTo>
                    <a:cubicBezTo>
                      <a:pt x="2301405" y="2042160"/>
                      <a:pt x="2309025" y="2031682"/>
                      <a:pt x="2316645" y="2021205"/>
                    </a:cubicBezTo>
                    <a:cubicBezTo>
                      <a:pt x="2325218" y="2007870"/>
                      <a:pt x="2333790" y="1995487"/>
                      <a:pt x="2342363" y="1982152"/>
                    </a:cubicBezTo>
                    <a:cubicBezTo>
                      <a:pt x="2352840" y="1969770"/>
                      <a:pt x="2362365" y="1956435"/>
                      <a:pt x="2371890" y="1943100"/>
                    </a:cubicBezTo>
                    <a:cubicBezTo>
                      <a:pt x="2375700" y="1936432"/>
                      <a:pt x="2380463" y="1929765"/>
                      <a:pt x="2384273" y="1922145"/>
                    </a:cubicBezTo>
                    <a:cubicBezTo>
                      <a:pt x="2388083" y="1914525"/>
                      <a:pt x="2392845" y="1906905"/>
                      <a:pt x="2396655" y="1899285"/>
                    </a:cubicBezTo>
                    <a:cubicBezTo>
                      <a:pt x="2405228" y="1884045"/>
                      <a:pt x="2414753" y="1870710"/>
                      <a:pt x="2422373" y="1862137"/>
                    </a:cubicBezTo>
                    <a:close/>
                    <a:moveTo>
                      <a:pt x="2498930" y="1857612"/>
                    </a:moveTo>
                    <a:cubicBezTo>
                      <a:pt x="2494525" y="1865709"/>
                      <a:pt x="2490953" y="1872615"/>
                      <a:pt x="2490953" y="1875472"/>
                    </a:cubicBezTo>
                    <a:cubicBezTo>
                      <a:pt x="2486190" y="1885949"/>
                      <a:pt x="2480475" y="1898332"/>
                      <a:pt x="2473808" y="1909762"/>
                    </a:cubicBezTo>
                    <a:cubicBezTo>
                      <a:pt x="2480475" y="1897379"/>
                      <a:pt x="2486190" y="1885949"/>
                      <a:pt x="2490953" y="1875472"/>
                    </a:cubicBezTo>
                    <a:cubicBezTo>
                      <a:pt x="2490953" y="1872615"/>
                      <a:pt x="2494525" y="1865709"/>
                      <a:pt x="2498930" y="1857612"/>
                    </a:cubicBezTo>
                    <a:close/>
                    <a:moveTo>
                      <a:pt x="2521433" y="1847850"/>
                    </a:moveTo>
                    <a:cubicBezTo>
                      <a:pt x="2518575" y="1860232"/>
                      <a:pt x="2514765" y="1871662"/>
                      <a:pt x="2509050" y="1884997"/>
                    </a:cubicBezTo>
                    <a:cubicBezTo>
                      <a:pt x="2503335" y="1897380"/>
                      <a:pt x="2496668" y="1910715"/>
                      <a:pt x="2487143" y="1925002"/>
                    </a:cubicBezTo>
                    <a:cubicBezTo>
                      <a:pt x="2479523" y="1940242"/>
                      <a:pt x="2471903" y="1954530"/>
                      <a:pt x="2465235" y="1965960"/>
                    </a:cubicBezTo>
                    <a:cubicBezTo>
                      <a:pt x="2457615" y="1977390"/>
                      <a:pt x="2450948" y="1985962"/>
                      <a:pt x="2445233" y="1991677"/>
                    </a:cubicBezTo>
                    <a:lnTo>
                      <a:pt x="2458568" y="1965007"/>
                    </a:lnTo>
                    <a:cubicBezTo>
                      <a:pt x="2461425" y="1956435"/>
                      <a:pt x="2466188" y="1947862"/>
                      <a:pt x="2469998" y="1938337"/>
                    </a:cubicBezTo>
                    <a:cubicBezTo>
                      <a:pt x="2473808" y="1932622"/>
                      <a:pt x="2475713" y="1928812"/>
                      <a:pt x="2478570" y="1924050"/>
                    </a:cubicBezTo>
                    <a:cubicBezTo>
                      <a:pt x="2482380" y="1917382"/>
                      <a:pt x="2486190" y="1911667"/>
                      <a:pt x="2490000" y="1905000"/>
                    </a:cubicBezTo>
                    <a:cubicBezTo>
                      <a:pt x="2493810" y="1898332"/>
                      <a:pt x="2496668" y="1892617"/>
                      <a:pt x="2500478" y="1885950"/>
                    </a:cubicBezTo>
                    <a:cubicBezTo>
                      <a:pt x="2507145" y="1873567"/>
                      <a:pt x="2514765" y="1861185"/>
                      <a:pt x="2521433" y="1847850"/>
                    </a:cubicBezTo>
                    <a:close/>
                    <a:moveTo>
                      <a:pt x="2459780" y="1766202"/>
                    </a:moveTo>
                    <a:lnTo>
                      <a:pt x="2436660" y="1806892"/>
                    </a:lnTo>
                    <a:lnTo>
                      <a:pt x="2436235" y="1807870"/>
                    </a:lnTo>
                    <a:lnTo>
                      <a:pt x="2459520" y="1766887"/>
                    </a:lnTo>
                    <a:close/>
                    <a:moveTo>
                      <a:pt x="2472460" y="1674043"/>
                    </a:moveTo>
                    <a:lnTo>
                      <a:pt x="2444672" y="1749965"/>
                    </a:lnTo>
                    <a:cubicBezTo>
                      <a:pt x="2427320" y="1790989"/>
                      <a:pt x="2407787" y="1830865"/>
                      <a:pt x="2386218" y="1869449"/>
                    </a:cubicBezTo>
                    <a:lnTo>
                      <a:pt x="2377659" y="1882980"/>
                    </a:lnTo>
                    <a:lnTo>
                      <a:pt x="2377605" y="1883092"/>
                    </a:lnTo>
                    <a:cubicBezTo>
                      <a:pt x="2373795" y="1892617"/>
                      <a:pt x="2366175" y="1905000"/>
                      <a:pt x="2357602" y="1917382"/>
                    </a:cubicBezTo>
                    <a:cubicBezTo>
                      <a:pt x="2349030" y="1929765"/>
                      <a:pt x="2341410" y="1943100"/>
                      <a:pt x="2337600" y="1954530"/>
                    </a:cubicBezTo>
                    <a:cubicBezTo>
                      <a:pt x="2330932" y="1963102"/>
                      <a:pt x="2322360" y="1972627"/>
                      <a:pt x="2314740" y="1983105"/>
                    </a:cubicBezTo>
                    <a:cubicBezTo>
                      <a:pt x="2307120" y="1993582"/>
                      <a:pt x="2300452" y="2005012"/>
                      <a:pt x="2295690" y="2015490"/>
                    </a:cubicBezTo>
                    <a:cubicBezTo>
                      <a:pt x="2268067" y="2053590"/>
                      <a:pt x="2223300" y="2102167"/>
                      <a:pt x="2183295" y="2142172"/>
                    </a:cubicBezTo>
                    <a:cubicBezTo>
                      <a:pt x="2170912" y="2152650"/>
                      <a:pt x="2158530" y="2163127"/>
                      <a:pt x="2146147" y="2173605"/>
                    </a:cubicBezTo>
                    <a:lnTo>
                      <a:pt x="2142583" y="2176314"/>
                    </a:lnTo>
                    <a:lnTo>
                      <a:pt x="2141045" y="2177871"/>
                    </a:lnTo>
                    <a:lnTo>
                      <a:pt x="2125512" y="2190534"/>
                    </a:lnTo>
                    <a:lnTo>
                      <a:pt x="2112810" y="2205037"/>
                    </a:lnTo>
                    <a:cubicBezTo>
                      <a:pt x="2097570" y="2217420"/>
                      <a:pt x="2082330" y="2228850"/>
                      <a:pt x="2066137" y="2240280"/>
                    </a:cubicBezTo>
                    <a:lnTo>
                      <a:pt x="2058824" y="2244899"/>
                    </a:lnTo>
                    <a:lnTo>
                      <a:pt x="2038960" y="2261093"/>
                    </a:lnTo>
                    <a:lnTo>
                      <a:pt x="2036091" y="2262956"/>
                    </a:lnTo>
                    <a:lnTo>
                      <a:pt x="2031847" y="2266950"/>
                    </a:lnTo>
                    <a:cubicBezTo>
                      <a:pt x="2019465" y="2275522"/>
                      <a:pt x="2007082" y="2284095"/>
                      <a:pt x="1994700" y="2291715"/>
                    </a:cubicBezTo>
                    <a:cubicBezTo>
                      <a:pt x="1982317" y="2299335"/>
                      <a:pt x="1969935" y="2306955"/>
                      <a:pt x="1957552" y="2314575"/>
                    </a:cubicBezTo>
                    <a:lnTo>
                      <a:pt x="1953301" y="2316730"/>
                    </a:lnTo>
                    <a:lnTo>
                      <a:pt x="1928148" y="2333067"/>
                    </a:lnTo>
                    <a:lnTo>
                      <a:pt x="1920350" y="2337000"/>
                    </a:lnTo>
                    <a:lnTo>
                      <a:pt x="1912785" y="2342197"/>
                    </a:lnTo>
                    <a:cubicBezTo>
                      <a:pt x="1905165" y="2346960"/>
                      <a:pt x="1896592" y="2351722"/>
                      <a:pt x="1887067" y="2356485"/>
                    </a:cubicBezTo>
                    <a:lnTo>
                      <a:pt x="1863039" y="2365908"/>
                    </a:lnTo>
                    <a:lnTo>
                      <a:pt x="1809482" y="2392922"/>
                    </a:lnTo>
                    <a:cubicBezTo>
                      <a:pt x="1768715" y="2410757"/>
                      <a:pt x="1726784" y="2426426"/>
                      <a:pt x="1683836" y="2439784"/>
                    </a:cubicBezTo>
                    <a:lnTo>
                      <a:pt x="1596280" y="2462297"/>
                    </a:lnTo>
                    <a:lnTo>
                      <a:pt x="1667040" y="2448877"/>
                    </a:lnTo>
                    <a:cubicBezTo>
                      <a:pt x="1671802" y="2447924"/>
                      <a:pt x="1675612" y="2446972"/>
                      <a:pt x="1680375" y="2446019"/>
                    </a:cubicBezTo>
                    <a:cubicBezTo>
                      <a:pt x="1690852" y="2437447"/>
                      <a:pt x="1711807" y="2432684"/>
                      <a:pt x="1723237" y="2430779"/>
                    </a:cubicBezTo>
                    <a:cubicBezTo>
                      <a:pt x="1732762" y="2427922"/>
                      <a:pt x="1742287" y="2425064"/>
                      <a:pt x="1749907" y="2422207"/>
                    </a:cubicBezTo>
                    <a:cubicBezTo>
                      <a:pt x="1761337" y="2411729"/>
                      <a:pt x="1783245" y="2406014"/>
                      <a:pt x="1792770" y="2400299"/>
                    </a:cubicBezTo>
                    <a:cubicBezTo>
                      <a:pt x="1808962" y="2394584"/>
                      <a:pt x="1825155" y="2388869"/>
                      <a:pt x="1841347" y="2383154"/>
                    </a:cubicBezTo>
                    <a:lnTo>
                      <a:pt x="1872470" y="2370949"/>
                    </a:lnTo>
                    <a:lnTo>
                      <a:pt x="1886115" y="2363152"/>
                    </a:lnTo>
                    <a:lnTo>
                      <a:pt x="1898496" y="2359343"/>
                    </a:lnTo>
                    <a:lnTo>
                      <a:pt x="1915642" y="2349817"/>
                    </a:lnTo>
                    <a:lnTo>
                      <a:pt x="1920147" y="2346686"/>
                    </a:lnTo>
                    <a:lnTo>
                      <a:pt x="1931835" y="2335530"/>
                    </a:lnTo>
                    <a:cubicBezTo>
                      <a:pt x="1939455" y="2330767"/>
                      <a:pt x="1948980" y="2325052"/>
                      <a:pt x="1957552" y="2320290"/>
                    </a:cubicBezTo>
                    <a:lnTo>
                      <a:pt x="1986810" y="2305948"/>
                    </a:lnTo>
                    <a:lnTo>
                      <a:pt x="1997557" y="2299334"/>
                    </a:lnTo>
                    <a:cubicBezTo>
                      <a:pt x="2009940" y="2291714"/>
                      <a:pt x="2022322" y="2283142"/>
                      <a:pt x="2034705" y="2274569"/>
                    </a:cubicBezTo>
                    <a:cubicBezTo>
                      <a:pt x="2037562" y="2268854"/>
                      <a:pt x="2044230" y="2264092"/>
                      <a:pt x="2050897" y="2259329"/>
                    </a:cubicBezTo>
                    <a:cubicBezTo>
                      <a:pt x="2057565" y="2254567"/>
                      <a:pt x="2064232" y="2249804"/>
                      <a:pt x="2068995" y="2247899"/>
                    </a:cubicBezTo>
                    <a:cubicBezTo>
                      <a:pt x="2084235" y="2236469"/>
                      <a:pt x="2100427" y="2225039"/>
                      <a:pt x="2115667" y="2212657"/>
                    </a:cubicBezTo>
                    <a:cubicBezTo>
                      <a:pt x="2121382" y="2199322"/>
                      <a:pt x="2139480" y="2187892"/>
                      <a:pt x="2149005" y="2181224"/>
                    </a:cubicBezTo>
                    <a:cubicBezTo>
                      <a:pt x="2161387" y="2170747"/>
                      <a:pt x="2173770" y="2160269"/>
                      <a:pt x="2186152" y="2149792"/>
                    </a:cubicBezTo>
                    <a:cubicBezTo>
                      <a:pt x="2226157" y="2109787"/>
                      <a:pt x="2270925" y="2061209"/>
                      <a:pt x="2298547" y="2023109"/>
                    </a:cubicBezTo>
                    <a:lnTo>
                      <a:pt x="2314015" y="1996814"/>
                    </a:lnTo>
                    <a:lnTo>
                      <a:pt x="2314740" y="1994534"/>
                    </a:lnTo>
                    <a:cubicBezTo>
                      <a:pt x="2322360" y="1983104"/>
                      <a:pt x="2331885" y="1969769"/>
                      <a:pt x="2339505" y="1956434"/>
                    </a:cubicBezTo>
                    <a:cubicBezTo>
                      <a:pt x="2342363" y="1952624"/>
                      <a:pt x="2344268" y="1948814"/>
                      <a:pt x="2347125" y="1945004"/>
                    </a:cubicBezTo>
                    <a:lnTo>
                      <a:pt x="2357257" y="1930951"/>
                    </a:lnTo>
                    <a:lnTo>
                      <a:pt x="2360460" y="1925002"/>
                    </a:lnTo>
                    <a:cubicBezTo>
                      <a:pt x="2369032" y="1912619"/>
                      <a:pt x="2375700" y="1900237"/>
                      <a:pt x="2380462" y="1890712"/>
                    </a:cubicBezTo>
                    <a:cubicBezTo>
                      <a:pt x="2395702" y="1864042"/>
                      <a:pt x="2407132" y="1837372"/>
                      <a:pt x="2419515" y="1809749"/>
                    </a:cubicBezTo>
                    <a:cubicBezTo>
                      <a:pt x="2430945" y="1782127"/>
                      <a:pt x="2443327" y="1754504"/>
                      <a:pt x="2457615" y="1723072"/>
                    </a:cubicBezTo>
                    <a:cubicBezTo>
                      <a:pt x="2459044" y="1714500"/>
                      <a:pt x="2464759" y="1699974"/>
                      <a:pt x="2468807" y="1687829"/>
                    </a:cubicBezTo>
                    <a:close/>
                    <a:moveTo>
                      <a:pt x="2576677" y="1589722"/>
                    </a:moveTo>
                    <a:lnTo>
                      <a:pt x="2573820" y="1591627"/>
                    </a:lnTo>
                    <a:lnTo>
                      <a:pt x="2573820" y="1591627"/>
                    </a:lnTo>
                    <a:close/>
                    <a:moveTo>
                      <a:pt x="2585674" y="1533271"/>
                    </a:moveTo>
                    <a:lnTo>
                      <a:pt x="2585332" y="1534956"/>
                    </a:lnTo>
                    <a:lnTo>
                      <a:pt x="2588107" y="1538287"/>
                    </a:lnTo>
                    <a:cubicBezTo>
                      <a:pt x="2590965" y="1541145"/>
                      <a:pt x="2593822" y="1544955"/>
                      <a:pt x="2596680" y="1547812"/>
                    </a:cubicBezTo>
                    <a:cubicBezTo>
                      <a:pt x="2598585" y="1545907"/>
                      <a:pt x="2600490" y="1544002"/>
                      <a:pt x="2602395" y="1544002"/>
                    </a:cubicBezTo>
                    <a:lnTo>
                      <a:pt x="2602539" y="1543271"/>
                    </a:lnTo>
                    <a:lnTo>
                      <a:pt x="2598585" y="1545907"/>
                    </a:lnTo>
                    <a:cubicBezTo>
                      <a:pt x="2594775" y="1544002"/>
                      <a:pt x="2591918" y="1540192"/>
                      <a:pt x="2589060" y="1537334"/>
                    </a:cubicBezTo>
                    <a:close/>
                    <a:moveTo>
                      <a:pt x="2577184" y="1425070"/>
                    </a:moveTo>
                    <a:lnTo>
                      <a:pt x="2576519" y="1425107"/>
                    </a:lnTo>
                    <a:lnTo>
                      <a:pt x="2575314" y="1425174"/>
                    </a:lnTo>
                    <a:lnTo>
                      <a:pt x="2575725" y="1429702"/>
                    </a:lnTo>
                    <a:cubicBezTo>
                      <a:pt x="2575725" y="1438275"/>
                      <a:pt x="2575725" y="1444942"/>
                      <a:pt x="2574773" y="1453515"/>
                    </a:cubicBezTo>
                    <a:cubicBezTo>
                      <a:pt x="2573820" y="1458277"/>
                      <a:pt x="2572868" y="1462087"/>
                      <a:pt x="2570963" y="1467802"/>
                    </a:cubicBezTo>
                    <a:cubicBezTo>
                      <a:pt x="2563343" y="1480185"/>
                      <a:pt x="2555723" y="1492567"/>
                      <a:pt x="2548103" y="1503997"/>
                    </a:cubicBezTo>
                    <a:cubicBezTo>
                      <a:pt x="2546198" y="1515427"/>
                      <a:pt x="2545245" y="1524952"/>
                      <a:pt x="2542388" y="1535430"/>
                    </a:cubicBezTo>
                    <a:lnTo>
                      <a:pt x="2536673" y="1545907"/>
                    </a:lnTo>
                    <a:cubicBezTo>
                      <a:pt x="2533815" y="1561147"/>
                      <a:pt x="2530958" y="1575435"/>
                      <a:pt x="2527148" y="1591627"/>
                    </a:cubicBezTo>
                    <a:cubicBezTo>
                      <a:pt x="2523338" y="1604010"/>
                      <a:pt x="2520480" y="1615440"/>
                      <a:pt x="2516670" y="1627822"/>
                    </a:cubicBezTo>
                    <a:cubicBezTo>
                      <a:pt x="2512860" y="1640205"/>
                      <a:pt x="2510003" y="1651635"/>
                      <a:pt x="2505240" y="1663065"/>
                    </a:cubicBezTo>
                    <a:cubicBezTo>
                      <a:pt x="2503335" y="1672590"/>
                      <a:pt x="2501430" y="1681162"/>
                      <a:pt x="2498573" y="1690687"/>
                    </a:cubicBezTo>
                    <a:cubicBezTo>
                      <a:pt x="2496668" y="1700212"/>
                      <a:pt x="2494763" y="1709737"/>
                      <a:pt x="2490953" y="1719262"/>
                    </a:cubicBezTo>
                    <a:lnTo>
                      <a:pt x="2497030" y="1709809"/>
                    </a:lnTo>
                    <a:lnTo>
                      <a:pt x="2502383" y="1689734"/>
                    </a:lnTo>
                    <a:cubicBezTo>
                      <a:pt x="2503335" y="1679257"/>
                      <a:pt x="2505240" y="1670684"/>
                      <a:pt x="2507145" y="1661159"/>
                    </a:cubicBezTo>
                    <a:cubicBezTo>
                      <a:pt x="2510955" y="1649729"/>
                      <a:pt x="2514765" y="1637347"/>
                      <a:pt x="2518575" y="1625917"/>
                    </a:cubicBezTo>
                    <a:cubicBezTo>
                      <a:pt x="2522385" y="1613534"/>
                      <a:pt x="2525243" y="1602104"/>
                      <a:pt x="2529053" y="1589722"/>
                    </a:cubicBezTo>
                    <a:cubicBezTo>
                      <a:pt x="2532863" y="1574482"/>
                      <a:pt x="2534768" y="1560194"/>
                      <a:pt x="2538578" y="1544002"/>
                    </a:cubicBezTo>
                    <a:lnTo>
                      <a:pt x="2544293" y="1533524"/>
                    </a:lnTo>
                    <a:cubicBezTo>
                      <a:pt x="2547150" y="1523047"/>
                      <a:pt x="2548103" y="1513522"/>
                      <a:pt x="2550008" y="1502092"/>
                    </a:cubicBezTo>
                    <a:cubicBezTo>
                      <a:pt x="2557628" y="1489709"/>
                      <a:pt x="2565248" y="1478279"/>
                      <a:pt x="2572868" y="1465897"/>
                    </a:cubicBezTo>
                    <a:cubicBezTo>
                      <a:pt x="2568105" y="1490662"/>
                      <a:pt x="2563343" y="1514474"/>
                      <a:pt x="2557628" y="1539239"/>
                    </a:cubicBezTo>
                    <a:cubicBezTo>
                      <a:pt x="2555723" y="1562099"/>
                      <a:pt x="2542388" y="1593532"/>
                      <a:pt x="2546198" y="1600199"/>
                    </a:cubicBezTo>
                    <a:cubicBezTo>
                      <a:pt x="2537625" y="1626869"/>
                      <a:pt x="2530005" y="1652587"/>
                      <a:pt x="2520480" y="1678304"/>
                    </a:cubicBezTo>
                    <a:lnTo>
                      <a:pt x="2515392" y="1686218"/>
                    </a:lnTo>
                    <a:lnTo>
                      <a:pt x="2513217" y="1698069"/>
                    </a:lnTo>
                    <a:cubicBezTo>
                      <a:pt x="2512146" y="1704261"/>
                      <a:pt x="2510479" y="1710690"/>
                      <a:pt x="2506193" y="1718310"/>
                    </a:cubicBezTo>
                    <a:cubicBezTo>
                      <a:pt x="2492858" y="1737360"/>
                      <a:pt x="2486190" y="1756410"/>
                      <a:pt x="2479523" y="1776412"/>
                    </a:cubicBezTo>
                    <a:cubicBezTo>
                      <a:pt x="2475713" y="1785937"/>
                      <a:pt x="2471903" y="1796415"/>
                      <a:pt x="2467140" y="1806892"/>
                    </a:cubicBezTo>
                    <a:cubicBezTo>
                      <a:pt x="2465235" y="1812607"/>
                      <a:pt x="2462378" y="1817370"/>
                      <a:pt x="2459520" y="1823085"/>
                    </a:cubicBezTo>
                    <a:cubicBezTo>
                      <a:pt x="2456663" y="1828800"/>
                      <a:pt x="2453805" y="1834515"/>
                      <a:pt x="2449995" y="1840230"/>
                    </a:cubicBezTo>
                    <a:cubicBezTo>
                      <a:pt x="2441423" y="1855470"/>
                      <a:pt x="2432850" y="1871662"/>
                      <a:pt x="2424278" y="1885950"/>
                    </a:cubicBezTo>
                    <a:cubicBezTo>
                      <a:pt x="2417610" y="1903095"/>
                      <a:pt x="2406180" y="1914525"/>
                      <a:pt x="2396655" y="1930717"/>
                    </a:cubicBezTo>
                    <a:cubicBezTo>
                      <a:pt x="2389035" y="1948815"/>
                      <a:pt x="2375700" y="1970722"/>
                      <a:pt x="2361413" y="1990725"/>
                    </a:cubicBezTo>
                    <a:cubicBezTo>
                      <a:pt x="2347125" y="2010727"/>
                      <a:pt x="2332838" y="2031682"/>
                      <a:pt x="2322360" y="2049780"/>
                    </a:cubicBezTo>
                    <a:cubicBezTo>
                      <a:pt x="2313788" y="2061210"/>
                      <a:pt x="2305215" y="2072640"/>
                      <a:pt x="2296643" y="2083117"/>
                    </a:cubicBezTo>
                    <a:cubicBezTo>
                      <a:pt x="2287118" y="2093595"/>
                      <a:pt x="2278545" y="2104072"/>
                      <a:pt x="2269020" y="2115502"/>
                    </a:cubicBezTo>
                    <a:cubicBezTo>
                      <a:pt x="2266163" y="2120265"/>
                      <a:pt x="2262353" y="2124075"/>
                      <a:pt x="2259495" y="2128837"/>
                    </a:cubicBezTo>
                    <a:cubicBezTo>
                      <a:pt x="2255685" y="2133600"/>
                      <a:pt x="2252828" y="2137410"/>
                      <a:pt x="2249018" y="2142172"/>
                    </a:cubicBezTo>
                    <a:cubicBezTo>
                      <a:pt x="2243303" y="2146935"/>
                      <a:pt x="2237588" y="2151697"/>
                      <a:pt x="2232825" y="2155507"/>
                    </a:cubicBezTo>
                    <a:lnTo>
                      <a:pt x="2206342" y="2184829"/>
                    </a:lnTo>
                    <a:lnTo>
                      <a:pt x="2207107" y="2187892"/>
                    </a:lnTo>
                    <a:cubicBezTo>
                      <a:pt x="2195677" y="2200275"/>
                      <a:pt x="2188057" y="2208847"/>
                      <a:pt x="2179485" y="2216467"/>
                    </a:cubicBezTo>
                    <a:cubicBezTo>
                      <a:pt x="2169960" y="2223135"/>
                      <a:pt x="2159482" y="2229802"/>
                      <a:pt x="2149957" y="2237422"/>
                    </a:cubicBezTo>
                    <a:lnTo>
                      <a:pt x="2126145" y="2256472"/>
                    </a:lnTo>
                    <a:lnTo>
                      <a:pt x="2103587" y="2272957"/>
                    </a:lnTo>
                    <a:lnTo>
                      <a:pt x="2107095" y="2272665"/>
                    </a:lnTo>
                    <a:lnTo>
                      <a:pt x="2131860" y="2254567"/>
                    </a:lnTo>
                    <a:lnTo>
                      <a:pt x="2155673" y="2235517"/>
                    </a:lnTo>
                    <a:cubicBezTo>
                      <a:pt x="2165198" y="2228850"/>
                      <a:pt x="2175675" y="2222182"/>
                      <a:pt x="2185200" y="2214562"/>
                    </a:cubicBezTo>
                    <a:cubicBezTo>
                      <a:pt x="2192820" y="2206942"/>
                      <a:pt x="2201393" y="2198370"/>
                      <a:pt x="2212823" y="2185987"/>
                    </a:cubicBezTo>
                    <a:cubicBezTo>
                      <a:pt x="2212823" y="2185035"/>
                      <a:pt x="2212823" y="2184082"/>
                      <a:pt x="2211870" y="2182177"/>
                    </a:cubicBezTo>
                    <a:cubicBezTo>
                      <a:pt x="2221395" y="2172652"/>
                      <a:pt x="2229968" y="2163127"/>
                      <a:pt x="2238540" y="2152650"/>
                    </a:cubicBezTo>
                    <a:cubicBezTo>
                      <a:pt x="2243303" y="2148840"/>
                      <a:pt x="2249018" y="2144077"/>
                      <a:pt x="2254733" y="2139315"/>
                    </a:cubicBezTo>
                    <a:cubicBezTo>
                      <a:pt x="2257590" y="2135505"/>
                      <a:pt x="2261400" y="2130742"/>
                      <a:pt x="2265210" y="2125980"/>
                    </a:cubicBezTo>
                    <a:cubicBezTo>
                      <a:pt x="2268068" y="2121217"/>
                      <a:pt x="2271878" y="2116455"/>
                      <a:pt x="2274735" y="2112645"/>
                    </a:cubicBezTo>
                    <a:cubicBezTo>
                      <a:pt x="2284260" y="2102167"/>
                      <a:pt x="2292833" y="2090737"/>
                      <a:pt x="2302358" y="2080260"/>
                    </a:cubicBezTo>
                    <a:cubicBezTo>
                      <a:pt x="2310930" y="2069782"/>
                      <a:pt x="2319503" y="2058352"/>
                      <a:pt x="2328075" y="2046922"/>
                    </a:cubicBezTo>
                    <a:cubicBezTo>
                      <a:pt x="2338553" y="2028825"/>
                      <a:pt x="2352840" y="2007870"/>
                      <a:pt x="2367128" y="1987867"/>
                    </a:cubicBezTo>
                    <a:cubicBezTo>
                      <a:pt x="2381415" y="1966912"/>
                      <a:pt x="2394750" y="1945957"/>
                      <a:pt x="2402370" y="1927860"/>
                    </a:cubicBezTo>
                    <a:cubicBezTo>
                      <a:pt x="2411895" y="1911667"/>
                      <a:pt x="2423325" y="1900237"/>
                      <a:pt x="2429993" y="1883092"/>
                    </a:cubicBezTo>
                    <a:cubicBezTo>
                      <a:pt x="2438565" y="1868805"/>
                      <a:pt x="2447138" y="1851660"/>
                      <a:pt x="2455710" y="1837372"/>
                    </a:cubicBezTo>
                    <a:cubicBezTo>
                      <a:pt x="2459520" y="1831657"/>
                      <a:pt x="2462378" y="1825942"/>
                      <a:pt x="2465235" y="1820227"/>
                    </a:cubicBezTo>
                    <a:cubicBezTo>
                      <a:pt x="2468093" y="1814512"/>
                      <a:pt x="2469998" y="1808797"/>
                      <a:pt x="2472855" y="1804035"/>
                    </a:cubicBezTo>
                    <a:cubicBezTo>
                      <a:pt x="2477618" y="1793557"/>
                      <a:pt x="2481428" y="1783080"/>
                      <a:pt x="2485238" y="1773555"/>
                    </a:cubicBezTo>
                    <a:cubicBezTo>
                      <a:pt x="2492858" y="1753552"/>
                      <a:pt x="2499525" y="1734502"/>
                      <a:pt x="2511908" y="1715452"/>
                    </a:cubicBezTo>
                    <a:cubicBezTo>
                      <a:pt x="2520480" y="1700212"/>
                      <a:pt x="2518575" y="1688782"/>
                      <a:pt x="2522385" y="1676400"/>
                    </a:cubicBezTo>
                    <a:cubicBezTo>
                      <a:pt x="2532863" y="1650682"/>
                      <a:pt x="2539530" y="1624965"/>
                      <a:pt x="2548103" y="1598295"/>
                    </a:cubicBezTo>
                    <a:cubicBezTo>
                      <a:pt x="2544293" y="1590675"/>
                      <a:pt x="2557628" y="1560195"/>
                      <a:pt x="2559533" y="1537335"/>
                    </a:cubicBezTo>
                    <a:cubicBezTo>
                      <a:pt x="2565248" y="1513522"/>
                      <a:pt x="2570010" y="1488757"/>
                      <a:pt x="2574773" y="1463992"/>
                    </a:cubicBezTo>
                    <a:lnTo>
                      <a:pt x="2578209" y="1451109"/>
                    </a:lnTo>
                    <a:lnTo>
                      <a:pt x="2575725" y="1450657"/>
                    </a:lnTo>
                    <a:cubicBezTo>
                      <a:pt x="2576677" y="1443037"/>
                      <a:pt x="2576677" y="1436370"/>
                      <a:pt x="2576677" y="1426845"/>
                    </a:cubicBezTo>
                    <a:close/>
                    <a:moveTo>
                      <a:pt x="2597632" y="1404937"/>
                    </a:moveTo>
                    <a:lnTo>
                      <a:pt x="2586540" y="1451152"/>
                    </a:lnTo>
                    <a:lnTo>
                      <a:pt x="2586541" y="1451152"/>
                    </a:lnTo>
                    <a:lnTo>
                      <a:pt x="2597633" y="1404938"/>
                    </a:lnTo>
                    <a:close/>
                    <a:moveTo>
                      <a:pt x="2606205" y="1395412"/>
                    </a:moveTo>
                    <a:cubicBezTo>
                      <a:pt x="2604300" y="1399222"/>
                      <a:pt x="2602395" y="1402080"/>
                      <a:pt x="2600490" y="1407795"/>
                    </a:cubicBezTo>
                    <a:lnTo>
                      <a:pt x="2600490" y="1407795"/>
                    </a:lnTo>
                    <a:lnTo>
                      <a:pt x="2599180" y="1433750"/>
                    </a:lnTo>
                    <a:cubicBezTo>
                      <a:pt x="2599062" y="1441132"/>
                      <a:pt x="2599062" y="1448276"/>
                      <a:pt x="2598585" y="1458277"/>
                    </a:cubicBezTo>
                    <a:lnTo>
                      <a:pt x="2589060" y="1487586"/>
                    </a:lnTo>
                    <a:lnTo>
                      <a:pt x="2589060" y="1490934"/>
                    </a:lnTo>
                    <a:lnTo>
                      <a:pt x="2600490" y="1458277"/>
                    </a:lnTo>
                    <a:cubicBezTo>
                      <a:pt x="2601443" y="1438274"/>
                      <a:pt x="2600490" y="1429702"/>
                      <a:pt x="2602395" y="1407794"/>
                    </a:cubicBezTo>
                    <a:lnTo>
                      <a:pt x="2606836" y="1398173"/>
                    </a:lnTo>
                    <a:close/>
                    <a:moveTo>
                      <a:pt x="2565247" y="1354454"/>
                    </a:moveTo>
                    <a:lnTo>
                      <a:pt x="2559005" y="1369208"/>
                    </a:lnTo>
                    <a:lnTo>
                      <a:pt x="2556675" y="1390650"/>
                    </a:lnTo>
                    <a:lnTo>
                      <a:pt x="2553670" y="1380633"/>
                    </a:lnTo>
                    <a:lnTo>
                      <a:pt x="2552571" y="1382047"/>
                    </a:lnTo>
                    <a:lnTo>
                      <a:pt x="2555723" y="1392555"/>
                    </a:lnTo>
                    <a:cubicBezTo>
                      <a:pt x="2554770" y="1397317"/>
                      <a:pt x="2554770" y="1402080"/>
                      <a:pt x="2553818" y="1407795"/>
                    </a:cubicBezTo>
                    <a:cubicBezTo>
                      <a:pt x="2555723" y="1410652"/>
                      <a:pt x="2556675" y="1415415"/>
                      <a:pt x="2557628" y="1420177"/>
                    </a:cubicBezTo>
                    <a:lnTo>
                      <a:pt x="2560581" y="1420013"/>
                    </a:lnTo>
                    <a:lnTo>
                      <a:pt x="2558580" y="1413509"/>
                    </a:lnTo>
                    <a:cubicBezTo>
                      <a:pt x="2559532" y="1407794"/>
                      <a:pt x="2559532" y="1403032"/>
                      <a:pt x="2560485" y="1398269"/>
                    </a:cubicBezTo>
                    <a:cubicBezTo>
                      <a:pt x="2562390" y="1384934"/>
                      <a:pt x="2563342" y="1369694"/>
                      <a:pt x="2565247" y="1354454"/>
                    </a:cubicBezTo>
                    <a:close/>
                    <a:moveTo>
                      <a:pt x="2645258" y="1328737"/>
                    </a:moveTo>
                    <a:cubicBezTo>
                      <a:pt x="2646210" y="1329689"/>
                      <a:pt x="2646210" y="1329689"/>
                      <a:pt x="2647163" y="1329689"/>
                    </a:cubicBezTo>
                    <a:cubicBezTo>
                      <a:pt x="2647163" y="1345882"/>
                      <a:pt x="2646210" y="1359217"/>
                      <a:pt x="2646210" y="1369694"/>
                    </a:cubicBezTo>
                    <a:cubicBezTo>
                      <a:pt x="2646210" y="1380172"/>
                      <a:pt x="2647163" y="1388744"/>
                      <a:pt x="2647163" y="1397317"/>
                    </a:cubicBezTo>
                    <a:cubicBezTo>
                      <a:pt x="2648115" y="1413509"/>
                      <a:pt x="2647163" y="1425892"/>
                      <a:pt x="2644305" y="1447799"/>
                    </a:cubicBezTo>
                    <a:cubicBezTo>
                      <a:pt x="2645258" y="1453514"/>
                      <a:pt x="2643353" y="1463039"/>
                      <a:pt x="2641448" y="1476374"/>
                    </a:cubicBezTo>
                    <a:cubicBezTo>
                      <a:pt x="2638590" y="1488757"/>
                      <a:pt x="2635733" y="1503997"/>
                      <a:pt x="2632875" y="1518284"/>
                    </a:cubicBezTo>
                    <a:cubicBezTo>
                      <a:pt x="2631923" y="1529714"/>
                      <a:pt x="2631923" y="1542097"/>
                      <a:pt x="2630018" y="1553527"/>
                    </a:cubicBezTo>
                    <a:cubicBezTo>
                      <a:pt x="2623350" y="1574482"/>
                      <a:pt x="2622398" y="1591627"/>
                      <a:pt x="2615730" y="1618297"/>
                    </a:cubicBezTo>
                    <a:cubicBezTo>
                      <a:pt x="2610968" y="1637347"/>
                      <a:pt x="2607158" y="1656397"/>
                      <a:pt x="2602395" y="1674494"/>
                    </a:cubicBezTo>
                    <a:cubicBezTo>
                      <a:pt x="2590965" y="1685924"/>
                      <a:pt x="2591918" y="1668779"/>
                      <a:pt x="2578583" y="1684972"/>
                    </a:cubicBezTo>
                    <a:cubicBezTo>
                      <a:pt x="2578583" y="1684019"/>
                      <a:pt x="2579535" y="1680209"/>
                      <a:pt x="2580488" y="1679257"/>
                    </a:cubicBezTo>
                    <a:cubicBezTo>
                      <a:pt x="2581440" y="1664017"/>
                      <a:pt x="2577630" y="1661160"/>
                      <a:pt x="2584298" y="1639252"/>
                    </a:cubicBezTo>
                    <a:cubicBezTo>
                      <a:pt x="2589060" y="1625917"/>
                      <a:pt x="2594775" y="1611630"/>
                      <a:pt x="2598585" y="1597342"/>
                    </a:cubicBezTo>
                    <a:lnTo>
                      <a:pt x="2610015" y="1590675"/>
                    </a:lnTo>
                    <a:lnTo>
                      <a:pt x="2610015" y="1590674"/>
                    </a:lnTo>
                    <a:cubicBezTo>
                      <a:pt x="2618588" y="1552574"/>
                      <a:pt x="2615730" y="1544002"/>
                      <a:pt x="2622398" y="1518284"/>
                    </a:cubicBezTo>
                    <a:cubicBezTo>
                      <a:pt x="2624303" y="1506854"/>
                      <a:pt x="2627160" y="1495424"/>
                      <a:pt x="2629065" y="1483994"/>
                    </a:cubicBezTo>
                    <a:cubicBezTo>
                      <a:pt x="2630970" y="1472564"/>
                      <a:pt x="2632875" y="1460182"/>
                      <a:pt x="2634780" y="1448752"/>
                    </a:cubicBezTo>
                    <a:cubicBezTo>
                      <a:pt x="2636685" y="1437322"/>
                      <a:pt x="2637638" y="1425892"/>
                      <a:pt x="2639543" y="1415414"/>
                    </a:cubicBezTo>
                    <a:cubicBezTo>
                      <a:pt x="2640495" y="1404937"/>
                      <a:pt x="2641448" y="1394459"/>
                      <a:pt x="2641448" y="1383982"/>
                    </a:cubicBezTo>
                    <a:cubicBezTo>
                      <a:pt x="2640495" y="1376362"/>
                      <a:pt x="2641448" y="1366837"/>
                      <a:pt x="2642400" y="1357312"/>
                    </a:cubicBezTo>
                    <a:cubicBezTo>
                      <a:pt x="2643353" y="1352549"/>
                      <a:pt x="2643353" y="1347787"/>
                      <a:pt x="2644305" y="1343024"/>
                    </a:cubicBezTo>
                    <a:cubicBezTo>
                      <a:pt x="2644305" y="1338262"/>
                      <a:pt x="2645258" y="1333499"/>
                      <a:pt x="2645258" y="1328737"/>
                    </a:cubicBezTo>
                    <a:close/>
                    <a:moveTo>
                      <a:pt x="134151" y="887095"/>
                    </a:moveTo>
                    <a:lnTo>
                      <a:pt x="134625" y="887332"/>
                    </a:lnTo>
                    <a:lnTo>
                      <a:pt x="134670" y="887199"/>
                    </a:lnTo>
                    <a:close/>
                    <a:moveTo>
                      <a:pt x="191618" y="750570"/>
                    </a:moveTo>
                    <a:cubicBezTo>
                      <a:pt x="176378" y="775335"/>
                      <a:pt x="173520" y="782955"/>
                      <a:pt x="170663" y="789622"/>
                    </a:cubicBezTo>
                    <a:cubicBezTo>
                      <a:pt x="164948" y="795337"/>
                      <a:pt x="160185" y="801052"/>
                      <a:pt x="153518" y="803910"/>
                    </a:cubicBezTo>
                    <a:lnTo>
                      <a:pt x="153477" y="804822"/>
                    </a:lnTo>
                    <a:lnTo>
                      <a:pt x="151819" y="841286"/>
                    </a:lnTo>
                    <a:lnTo>
                      <a:pt x="151866" y="841199"/>
                    </a:lnTo>
                    <a:lnTo>
                      <a:pt x="153518" y="804862"/>
                    </a:lnTo>
                    <a:cubicBezTo>
                      <a:pt x="159233" y="801052"/>
                      <a:pt x="164948" y="795337"/>
                      <a:pt x="170663" y="790574"/>
                    </a:cubicBezTo>
                    <a:cubicBezTo>
                      <a:pt x="173520" y="783907"/>
                      <a:pt x="177330" y="776287"/>
                      <a:pt x="191618" y="751522"/>
                    </a:cubicBezTo>
                    <a:lnTo>
                      <a:pt x="192332" y="751998"/>
                    </a:lnTo>
                    <a:lnTo>
                      <a:pt x="192689" y="751284"/>
                    </a:lnTo>
                    <a:close/>
                    <a:moveTo>
                      <a:pt x="203047" y="667702"/>
                    </a:moveTo>
                    <a:cubicBezTo>
                      <a:pt x="199237" y="670560"/>
                      <a:pt x="194475" y="673417"/>
                      <a:pt x="189712" y="677227"/>
                    </a:cubicBezTo>
                    <a:cubicBezTo>
                      <a:pt x="183045" y="689610"/>
                      <a:pt x="178282" y="700087"/>
                      <a:pt x="169710" y="719137"/>
                    </a:cubicBezTo>
                    <a:lnTo>
                      <a:pt x="174286" y="722798"/>
                    </a:lnTo>
                    <a:lnTo>
                      <a:pt x="174435" y="722155"/>
                    </a:lnTo>
                    <a:lnTo>
                      <a:pt x="170663" y="719137"/>
                    </a:lnTo>
                    <a:cubicBezTo>
                      <a:pt x="179235" y="700087"/>
                      <a:pt x="183998" y="689609"/>
                      <a:pt x="190665" y="677227"/>
                    </a:cubicBezTo>
                    <a:lnTo>
                      <a:pt x="202473" y="668793"/>
                    </a:lnTo>
                    <a:close/>
                    <a:moveTo>
                      <a:pt x="276390" y="613410"/>
                    </a:moveTo>
                    <a:lnTo>
                      <a:pt x="275187" y="614373"/>
                    </a:lnTo>
                    <a:lnTo>
                      <a:pt x="270080" y="634008"/>
                    </a:lnTo>
                    <a:cubicBezTo>
                      <a:pt x="268770" y="638413"/>
                      <a:pt x="267818" y="641033"/>
                      <a:pt x="266865" y="643890"/>
                    </a:cubicBezTo>
                    <a:cubicBezTo>
                      <a:pt x="230670" y="692467"/>
                      <a:pt x="209715" y="757237"/>
                      <a:pt x="179235" y="803910"/>
                    </a:cubicBezTo>
                    <a:cubicBezTo>
                      <a:pt x="175425" y="816292"/>
                      <a:pt x="171615" y="829627"/>
                      <a:pt x="166852" y="842962"/>
                    </a:cubicBezTo>
                    <a:cubicBezTo>
                      <a:pt x="162090" y="856297"/>
                      <a:pt x="159232" y="869632"/>
                      <a:pt x="155422" y="882967"/>
                    </a:cubicBezTo>
                    <a:cubicBezTo>
                      <a:pt x="145897" y="911542"/>
                      <a:pt x="131610" y="942022"/>
                      <a:pt x="130657" y="966787"/>
                    </a:cubicBezTo>
                    <a:cubicBezTo>
                      <a:pt x="124942" y="985837"/>
                      <a:pt x="119227" y="1004887"/>
                      <a:pt x="114465" y="1023937"/>
                    </a:cubicBezTo>
                    <a:cubicBezTo>
                      <a:pt x="111607" y="1038225"/>
                      <a:pt x="109702" y="1052512"/>
                      <a:pt x="106845" y="1066800"/>
                    </a:cubicBezTo>
                    <a:lnTo>
                      <a:pt x="103035" y="1088707"/>
                    </a:lnTo>
                    <a:cubicBezTo>
                      <a:pt x="102082" y="1096327"/>
                      <a:pt x="101130" y="1102995"/>
                      <a:pt x="100177" y="1110615"/>
                    </a:cubicBezTo>
                    <a:cubicBezTo>
                      <a:pt x="97320" y="1130617"/>
                      <a:pt x="93510" y="1149667"/>
                      <a:pt x="91605" y="1169670"/>
                    </a:cubicBezTo>
                    <a:cubicBezTo>
                      <a:pt x="90652" y="1182052"/>
                      <a:pt x="89700" y="1192530"/>
                      <a:pt x="88747" y="1205865"/>
                    </a:cubicBezTo>
                    <a:cubicBezTo>
                      <a:pt x="89700" y="1215390"/>
                      <a:pt x="91605" y="1224915"/>
                      <a:pt x="93510" y="1243965"/>
                    </a:cubicBezTo>
                    <a:lnTo>
                      <a:pt x="95742" y="1223205"/>
                    </a:lnTo>
                    <a:lnTo>
                      <a:pt x="95415" y="1216342"/>
                    </a:lnTo>
                    <a:cubicBezTo>
                      <a:pt x="96367" y="1203007"/>
                      <a:pt x="98272" y="1188719"/>
                      <a:pt x="99225" y="1176337"/>
                    </a:cubicBezTo>
                    <a:cubicBezTo>
                      <a:pt x="101130" y="1156334"/>
                      <a:pt x="104940" y="1137284"/>
                      <a:pt x="107797" y="1117282"/>
                    </a:cubicBezTo>
                    <a:lnTo>
                      <a:pt x="114596" y="1109123"/>
                    </a:lnTo>
                    <a:lnTo>
                      <a:pt x="124469" y="1043051"/>
                    </a:lnTo>
                    <a:lnTo>
                      <a:pt x="123990" y="1031557"/>
                    </a:lnTo>
                    <a:lnTo>
                      <a:pt x="133400" y="1004581"/>
                    </a:lnTo>
                    <a:lnTo>
                      <a:pt x="138999" y="981931"/>
                    </a:lnTo>
                    <a:lnTo>
                      <a:pt x="137325" y="985837"/>
                    </a:lnTo>
                    <a:cubicBezTo>
                      <a:pt x="135420" y="984885"/>
                      <a:pt x="133515" y="983932"/>
                      <a:pt x="131610" y="983932"/>
                    </a:cubicBezTo>
                    <a:cubicBezTo>
                      <a:pt x="126847" y="996315"/>
                      <a:pt x="122085" y="1010602"/>
                      <a:pt x="117322" y="1024890"/>
                    </a:cubicBezTo>
                    <a:cubicBezTo>
                      <a:pt x="117322" y="1031557"/>
                      <a:pt x="117322" y="1039177"/>
                      <a:pt x="118275" y="1047750"/>
                    </a:cubicBezTo>
                    <a:cubicBezTo>
                      <a:pt x="115417" y="1062990"/>
                      <a:pt x="113512" y="1076325"/>
                      <a:pt x="111607" y="1091565"/>
                    </a:cubicBezTo>
                    <a:cubicBezTo>
                      <a:pt x="111607" y="1093470"/>
                      <a:pt x="110655" y="1096327"/>
                      <a:pt x="110655" y="1099185"/>
                    </a:cubicBezTo>
                    <a:cubicBezTo>
                      <a:pt x="106845" y="1102995"/>
                      <a:pt x="104940" y="1106805"/>
                      <a:pt x="101130" y="1110615"/>
                    </a:cubicBezTo>
                    <a:cubicBezTo>
                      <a:pt x="102082" y="1102995"/>
                      <a:pt x="103035" y="1096327"/>
                      <a:pt x="103987" y="1088707"/>
                    </a:cubicBezTo>
                    <a:lnTo>
                      <a:pt x="107797" y="1066800"/>
                    </a:lnTo>
                    <a:cubicBezTo>
                      <a:pt x="110655" y="1052512"/>
                      <a:pt x="112560" y="1038225"/>
                      <a:pt x="115417" y="1023937"/>
                    </a:cubicBezTo>
                    <a:cubicBezTo>
                      <a:pt x="121132" y="1004887"/>
                      <a:pt x="126847" y="985837"/>
                      <a:pt x="131610" y="966787"/>
                    </a:cubicBezTo>
                    <a:cubicBezTo>
                      <a:pt x="132562" y="942022"/>
                      <a:pt x="146850" y="912495"/>
                      <a:pt x="156375" y="882967"/>
                    </a:cubicBezTo>
                    <a:cubicBezTo>
                      <a:pt x="160185" y="869632"/>
                      <a:pt x="163042" y="856297"/>
                      <a:pt x="167805" y="842962"/>
                    </a:cubicBezTo>
                    <a:cubicBezTo>
                      <a:pt x="171615" y="829627"/>
                      <a:pt x="176377" y="817245"/>
                      <a:pt x="180187" y="803910"/>
                    </a:cubicBezTo>
                    <a:cubicBezTo>
                      <a:pt x="210667" y="757237"/>
                      <a:pt x="230670" y="692467"/>
                      <a:pt x="267817" y="643890"/>
                    </a:cubicBezTo>
                    <a:cubicBezTo>
                      <a:pt x="269722" y="637222"/>
                      <a:pt x="271627" y="633412"/>
                      <a:pt x="276390" y="613410"/>
                    </a:cubicBezTo>
                    <a:close/>
                    <a:moveTo>
                      <a:pt x="293536" y="518160"/>
                    </a:moveTo>
                    <a:lnTo>
                      <a:pt x="293535" y="518160"/>
                    </a:lnTo>
                    <a:lnTo>
                      <a:pt x="298297" y="521970"/>
                    </a:lnTo>
                    <a:lnTo>
                      <a:pt x="298297" y="521969"/>
                    </a:lnTo>
                    <a:close/>
                    <a:moveTo>
                      <a:pt x="465169" y="382550"/>
                    </a:moveTo>
                    <a:lnTo>
                      <a:pt x="464986" y="382696"/>
                    </a:lnTo>
                    <a:lnTo>
                      <a:pt x="464431" y="383323"/>
                    </a:lnTo>
                    <a:lnTo>
                      <a:pt x="456650" y="391477"/>
                    </a:lnTo>
                    <a:lnTo>
                      <a:pt x="454683" y="394339"/>
                    </a:lnTo>
                    <a:lnTo>
                      <a:pt x="453399" y="395790"/>
                    </a:lnTo>
                    <a:cubicBezTo>
                      <a:pt x="451546" y="398815"/>
                      <a:pt x="450698" y="401003"/>
                      <a:pt x="447840" y="403860"/>
                    </a:cubicBezTo>
                    <a:cubicBezTo>
                      <a:pt x="428790" y="425767"/>
                      <a:pt x="408788" y="447675"/>
                      <a:pt x="389738" y="472440"/>
                    </a:cubicBezTo>
                    <a:cubicBezTo>
                      <a:pt x="384023" y="479107"/>
                      <a:pt x="378308" y="484822"/>
                      <a:pt x="373545" y="491490"/>
                    </a:cubicBezTo>
                    <a:cubicBezTo>
                      <a:pt x="367830" y="498157"/>
                      <a:pt x="363068" y="504825"/>
                      <a:pt x="357353" y="511492"/>
                    </a:cubicBezTo>
                    <a:lnTo>
                      <a:pt x="285782" y="590597"/>
                    </a:lnTo>
                    <a:lnTo>
                      <a:pt x="358305" y="510540"/>
                    </a:lnTo>
                    <a:cubicBezTo>
                      <a:pt x="364020" y="503872"/>
                      <a:pt x="368782" y="497205"/>
                      <a:pt x="374497" y="490537"/>
                    </a:cubicBezTo>
                    <a:cubicBezTo>
                      <a:pt x="380212" y="483870"/>
                      <a:pt x="385927" y="478155"/>
                      <a:pt x="390690" y="471487"/>
                    </a:cubicBezTo>
                    <a:cubicBezTo>
                      <a:pt x="409740" y="446722"/>
                      <a:pt x="429742" y="425767"/>
                      <a:pt x="448792" y="402907"/>
                    </a:cubicBezTo>
                    <a:lnTo>
                      <a:pt x="454683" y="394339"/>
                    </a:lnTo>
                    <a:lnTo>
                      <a:pt x="464431" y="383323"/>
                    </a:lnTo>
                    <a:close/>
                    <a:moveTo>
                      <a:pt x="489348" y="316869"/>
                    </a:moveTo>
                    <a:cubicBezTo>
                      <a:pt x="487763" y="316669"/>
                      <a:pt x="484470" y="318175"/>
                      <a:pt x="481127" y="319733"/>
                    </a:cubicBezTo>
                    <a:lnTo>
                      <a:pt x="475013" y="322003"/>
                    </a:lnTo>
                    <a:lnTo>
                      <a:pt x="473558" y="323849"/>
                    </a:lnTo>
                    <a:cubicBezTo>
                      <a:pt x="469748" y="326707"/>
                      <a:pt x="465938" y="329564"/>
                      <a:pt x="463080" y="333374"/>
                    </a:cubicBezTo>
                    <a:cubicBezTo>
                      <a:pt x="453555" y="339089"/>
                      <a:pt x="445935" y="343852"/>
                      <a:pt x="436410" y="350519"/>
                    </a:cubicBezTo>
                    <a:lnTo>
                      <a:pt x="418313" y="370522"/>
                    </a:lnTo>
                    <a:lnTo>
                      <a:pt x="401168" y="390524"/>
                    </a:lnTo>
                    <a:cubicBezTo>
                      <a:pt x="397358" y="393382"/>
                      <a:pt x="394500" y="396239"/>
                      <a:pt x="389738" y="401002"/>
                    </a:cubicBezTo>
                    <a:lnTo>
                      <a:pt x="389349" y="400516"/>
                    </a:lnTo>
                    <a:lnTo>
                      <a:pt x="378546" y="413504"/>
                    </a:lnTo>
                    <a:cubicBezTo>
                      <a:pt x="374736" y="418862"/>
                      <a:pt x="369735" y="425768"/>
                      <a:pt x="360210" y="436245"/>
                    </a:cubicBezTo>
                    <a:lnTo>
                      <a:pt x="330683" y="468630"/>
                    </a:lnTo>
                    <a:lnTo>
                      <a:pt x="335445" y="474344"/>
                    </a:lnTo>
                    <a:lnTo>
                      <a:pt x="335536" y="474264"/>
                    </a:lnTo>
                    <a:lnTo>
                      <a:pt x="331635" y="469582"/>
                    </a:lnTo>
                    <a:cubicBezTo>
                      <a:pt x="341160" y="459105"/>
                      <a:pt x="352590" y="447675"/>
                      <a:pt x="361162" y="437197"/>
                    </a:cubicBezTo>
                    <a:cubicBezTo>
                      <a:pt x="380212" y="416242"/>
                      <a:pt x="381165" y="409575"/>
                      <a:pt x="390690" y="401002"/>
                    </a:cubicBezTo>
                    <a:cubicBezTo>
                      <a:pt x="395452" y="396240"/>
                      <a:pt x="399262" y="393382"/>
                      <a:pt x="402120" y="390525"/>
                    </a:cubicBezTo>
                    <a:lnTo>
                      <a:pt x="419265" y="370522"/>
                    </a:lnTo>
                    <a:lnTo>
                      <a:pt x="437362" y="350520"/>
                    </a:lnTo>
                    <a:cubicBezTo>
                      <a:pt x="446887" y="344805"/>
                      <a:pt x="454507" y="340042"/>
                      <a:pt x="464032" y="333375"/>
                    </a:cubicBezTo>
                    <a:cubicBezTo>
                      <a:pt x="467842" y="330517"/>
                      <a:pt x="471652" y="326707"/>
                      <a:pt x="474510" y="323850"/>
                    </a:cubicBezTo>
                    <a:cubicBezTo>
                      <a:pt x="476415" y="324326"/>
                      <a:pt x="481654" y="321469"/>
                      <a:pt x="485940" y="319564"/>
                    </a:cubicBezTo>
                    <a:lnTo>
                      <a:pt x="489548" y="318444"/>
                    </a:lnTo>
                    <a:close/>
                    <a:moveTo>
                      <a:pt x="1868970" y="144780"/>
                    </a:moveTo>
                    <a:cubicBezTo>
                      <a:pt x="1890877" y="153352"/>
                      <a:pt x="1906117" y="160020"/>
                      <a:pt x="1917547" y="166687"/>
                    </a:cubicBezTo>
                    <a:cubicBezTo>
                      <a:pt x="1928977" y="172402"/>
                      <a:pt x="1935645" y="178117"/>
                      <a:pt x="1938502" y="183832"/>
                    </a:cubicBezTo>
                    <a:cubicBezTo>
                      <a:pt x="1920405" y="174307"/>
                      <a:pt x="1904212" y="167640"/>
                      <a:pt x="1891830" y="160972"/>
                    </a:cubicBezTo>
                    <a:cubicBezTo>
                      <a:pt x="1879447" y="154305"/>
                      <a:pt x="1871827" y="148590"/>
                      <a:pt x="1868970" y="144780"/>
                    </a:cubicBezTo>
                    <a:close/>
                    <a:moveTo>
                      <a:pt x="1710855" y="75247"/>
                    </a:moveTo>
                    <a:cubicBezTo>
                      <a:pt x="1719427" y="75247"/>
                      <a:pt x="1733715" y="78104"/>
                      <a:pt x="1748955" y="83819"/>
                    </a:cubicBezTo>
                    <a:cubicBezTo>
                      <a:pt x="1765147" y="90487"/>
                      <a:pt x="1783245" y="100012"/>
                      <a:pt x="1802295" y="110489"/>
                    </a:cubicBezTo>
                    <a:cubicBezTo>
                      <a:pt x="1750860" y="94297"/>
                      <a:pt x="1716570" y="83819"/>
                      <a:pt x="1710855" y="75247"/>
                    </a:cubicBezTo>
                    <a:close/>
                    <a:moveTo>
                      <a:pt x="1137451" y="68937"/>
                    </a:moveTo>
                    <a:cubicBezTo>
                      <a:pt x="1133641" y="68580"/>
                      <a:pt x="1127926" y="69056"/>
                      <a:pt x="1117448" y="71437"/>
                    </a:cubicBezTo>
                    <a:cubicBezTo>
                      <a:pt x="1104113" y="73342"/>
                      <a:pt x="1088873" y="75247"/>
                      <a:pt x="1074585" y="77152"/>
                    </a:cubicBezTo>
                    <a:cubicBezTo>
                      <a:pt x="1061250" y="80010"/>
                      <a:pt x="1046010" y="83820"/>
                      <a:pt x="1032675" y="86677"/>
                    </a:cubicBezTo>
                    <a:cubicBezTo>
                      <a:pt x="1026960" y="88582"/>
                      <a:pt x="1021245" y="90487"/>
                      <a:pt x="1014578" y="92392"/>
                    </a:cubicBezTo>
                    <a:cubicBezTo>
                      <a:pt x="1007910" y="94297"/>
                      <a:pt x="1001243" y="96202"/>
                      <a:pt x="993623" y="98107"/>
                    </a:cubicBezTo>
                    <a:lnTo>
                      <a:pt x="947769" y="107115"/>
                    </a:lnTo>
                    <a:lnTo>
                      <a:pt x="939330" y="110490"/>
                    </a:lnTo>
                    <a:cubicBezTo>
                      <a:pt x="920280" y="117157"/>
                      <a:pt x="900278" y="122872"/>
                      <a:pt x="881228" y="130492"/>
                    </a:cubicBezTo>
                    <a:cubicBezTo>
                      <a:pt x="862178" y="138112"/>
                      <a:pt x="843128" y="144780"/>
                      <a:pt x="824078" y="153352"/>
                    </a:cubicBezTo>
                    <a:cubicBezTo>
                      <a:pt x="809790" y="160020"/>
                      <a:pt x="796455" y="165735"/>
                      <a:pt x="784073" y="171450"/>
                    </a:cubicBezTo>
                    <a:cubicBezTo>
                      <a:pt x="775500" y="173355"/>
                      <a:pt x="765975" y="178117"/>
                      <a:pt x="757403" y="181927"/>
                    </a:cubicBezTo>
                    <a:cubicBezTo>
                      <a:pt x="734543" y="190500"/>
                      <a:pt x="713588" y="201930"/>
                      <a:pt x="691680" y="212407"/>
                    </a:cubicBezTo>
                    <a:cubicBezTo>
                      <a:pt x="681203" y="218122"/>
                      <a:pt x="670725" y="225742"/>
                      <a:pt x="660248" y="232410"/>
                    </a:cubicBezTo>
                    <a:cubicBezTo>
                      <a:pt x="649770" y="239077"/>
                      <a:pt x="639293" y="245745"/>
                      <a:pt x="629768" y="252412"/>
                    </a:cubicBezTo>
                    <a:cubicBezTo>
                      <a:pt x="618338" y="263842"/>
                      <a:pt x="597383" y="280035"/>
                      <a:pt x="581190" y="288607"/>
                    </a:cubicBezTo>
                    <a:cubicBezTo>
                      <a:pt x="565950" y="300037"/>
                      <a:pt x="550710" y="312420"/>
                      <a:pt x="535470" y="324802"/>
                    </a:cubicBezTo>
                    <a:lnTo>
                      <a:pt x="491713" y="362974"/>
                    </a:lnTo>
                    <a:lnTo>
                      <a:pt x="495465" y="367665"/>
                    </a:lnTo>
                    <a:cubicBezTo>
                      <a:pt x="497370" y="366713"/>
                      <a:pt x="500763" y="364272"/>
                      <a:pt x="504752" y="361295"/>
                    </a:cubicBezTo>
                    <a:lnTo>
                      <a:pt x="512656" y="355403"/>
                    </a:lnTo>
                    <a:lnTo>
                      <a:pt x="541185" y="330517"/>
                    </a:lnTo>
                    <a:cubicBezTo>
                      <a:pt x="556425" y="318134"/>
                      <a:pt x="571665" y="306704"/>
                      <a:pt x="586905" y="294322"/>
                    </a:cubicBezTo>
                    <a:cubicBezTo>
                      <a:pt x="603097" y="285749"/>
                      <a:pt x="623100" y="269557"/>
                      <a:pt x="635482" y="258127"/>
                    </a:cubicBezTo>
                    <a:cubicBezTo>
                      <a:pt x="645960" y="251459"/>
                      <a:pt x="655485" y="244792"/>
                      <a:pt x="665962" y="238124"/>
                    </a:cubicBezTo>
                    <a:cubicBezTo>
                      <a:pt x="676440" y="231457"/>
                      <a:pt x="685965" y="224789"/>
                      <a:pt x="697395" y="218122"/>
                    </a:cubicBezTo>
                    <a:cubicBezTo>
                      <a:pt x="719302" y="207644"/>
                      <a:pt x="741210" y="196214"/>
                      <a:pt x="763117" y="187642"/>
                    </a:cubicBezTo>
                    <a:cubicBezTo>
                      <a:pt x="771690" y="183832"/>
                      <a:pt x="781215" y="179069"/>
                      <a:pt x="788835" y="174307"/>
                    </a:cubicBezTo>
                    <a:cubicBezTo>
                      <a:pt x="801217" y="168592"/>
                      <a:pt x="815505" y="162877"/>
                      <a:pt x="828840" y="156209"/>
                    </a:cubicBezTo>
                    <a:cubicBezTo>
                      <a:pt x="847890" y="147637"/>
                      <a:pt x="866940" y="140969"/>
                      <a:pt x="885990" y="133349"/>
                    </a:cubicBezTo>
                    <a:cubicBezTo>
                      <a:pt x="905040" y="125729"/>
                      <a:pt x="925042" y="120014"/>
                      <a:pt x="944092" y="113347"/>
                    </a:cubicBezTo>
                    <a:lnTo>
                      <a:pt x="968499" y="108553"/>
                    </a:lnTo>
                    <a:lnTo>
                      <a:pt x="980289" y="104524"/>
                    </a:lnTo>
                    <a:lnTo>
                      <a:pt x="1140765" y="69904"/>
                    </a:lnTo>
                    <a:close/>
                    <a:moveTo>
                      <a:pt x="1478087" y="48458"/>
                    </a:moveTo>
                    <a:cubicBezTo>
                      <a:pt x="1484636" y="48815"/>
                      <a:pt x="1491780" y="49530"/>
                      <a:pt x="1498447" y="50482"/>
                    </a:cubicBezTo>
                    <a:cubicBezTo>
                      <a:pt x="1511782" y="52387"/>
                      <a:pt x="1523212" y="56197"/>
                      <a:pt x="1526070" y="60007"/>
                    </a:cubicBezTo>
                    <a:cubicBezTo>
                      <a:pt x="1520355" y="59055"/>
                      <a:pt x="1514640" y="58102"/>
                      <a:pt x="1505115" y="57150"/>
                    </a:cubicBezTo>
                    <a:cubicBezTo>
                      <a:pt x="1495590" y="56197"/>
                      <a:pt x="1482255" y="53340"/>
                      <a:pt x="1461300" y="48577"/>
                    </a:cubicBezTo>
                    <a:cubicBezTo>
                      <a:pt x="1465586" y="48101"/>
                      <a:pt x="1471539" y="48101"/>
                      <a:pt x="1478087" y="48458"/>
                    </a:cubicBezTo>
                    <a:close/>
                    <a:moveTo>
                      <a:pt x="1588935" y="40957"/>
                    </a:moveTo>
                    <a:cubicBezTo>
                      <a:pt x="1602270" y="41909"/>
                      <a:pt x="1614652" y="42862"/>
                      <a:pt x="1627987" y="43814"/>
                    </a:cubicBezTo>
                    <a:cubicBezTo>
                      <a:pt x="1644180" y="48577"/>
                      <a:pt x="1659420" y="56197"/>
                      <a:pt x="1675612" y="62864"/>
                    </a:cubicBezTo>
                    <a:cubicBezTo>
                      <a:pt x="1652752" y="60007"/>
                      <a:pt x="1631797" y="55244"/>
                      <a:pt x="1616557" y="52387"/>
                    </a:cubicBezTo>
                    <a:cubicBezTo>
                      <a:pt x="1601317" y="48577"/>
                      <a:pt x="1590840" y="44767"/>
                      <a:pt x="1588935" y="40957"/>
                    </a:cubicBezTo>
                    <a:close/>
                    <a:moveTo>
                      <a:pt x="1270324" y="40719"/>
                    </a:moveTo>
                    <a:cubicBezTo>
                      <a:pt x="1233652" y="40957"/>
                      <a:pt x="1196981" y="42862"/>
                      <a:pt x="1160310" y="46672"/>
                    </a:cubicBezTo>
                    <a:cubicBezTo>
                      <a:pt x="1135545" y="47624"/>
                      <a:pt x="1109827" y="52387"/>
                      <a:pt x="1084110" y="57149"/>
                    </a:cubicBezTo>
                    <a:cubicBezTo>
                      <a:pt x="1071727" y="59054"/>
                      <a:pt x="1059345" y="62864"/>
                      <a:pt x="1047915" y="66674"/>
                    </a:cubicBezTo>
                    <a:cubicBezTo>
                      <a:pt x="1036485" y="70484"/>
                      <a:pt x="1026007" y="74294"/>
                      <a:pt x="1016482" y="78104"/>
                    </a:cubicBezTo>
                    <a:cubicBezTo>
                      <a:pt x="1001242" y="80009"/>
                      <a:pt x="987907" y="81914"/>
                      <a:pt x="972667" y="83819"/>
                    </a:cubicBezTo>
                    <a:cubicBezTo>
                      <a:pt x="914565" y="101917"/>
                      <a:pt x="859320" y="123824"/>
                      <a:pt x="806932" y="147637"/>
                    </a:cubicBezTo>
                    <a:cubicBezTo>
                      <a:pt x="786930" y="155257"/>
                      <a:pt x="765975" y="165734"/>
                      <a:pt x="746925" y="174307"/>
                    </a:cubicBezTo>
                    <a:cubicBezTo>
                      <a:pt x="741210" y="176212"/>
                      <a:pt x="734542" y="179069"/>
                      <a:pt x="728827" y="180974"/>
                    </a:cubicBezTo>
                    <a:cubicBezTo>
                      <a:pt x="723112" y="183832"/>
                      <a:pt x="717397" y="186689"/>
                      <a:pt x="712635" y="189547"/>
                    </a:cubicBezTo>
                    <a:cubicBezTo>
                      <a:pt x="702157" y="195262"/>
                      <a:pt x="691680" y="200977"/>
                      <a:pt x="682155" y="205739"/>
                    </a:cubicBezTo>
                    <a:cubicBezTo>
                      <a:pt x="663105" y="216217"/>
                      <a:pt x="647865" y="225742"/>
                      <a:pt x="634530" y="230504"/>
                    </a:cubicBezTo>
                    <a:cubicBezTo>
                      <a:pt x="619290" y="239077"/>
                      <a:pt x="610717" y="248602"/>
                      <a:pt x="598335" y="259079"/>
                    </a:cubicBezTo>
                    <a:cubicBezTo>
                      <a:pt x="555472" y="283844"/>
                      <a:pt x="517372" y="318134"/>
                      <a:pt x="493560" y="340994"/>
                    </a:cubicBezTo>
                    <a:lnTo>
                      <a:pt x="471664" y="360034"/>
                    </a:lnTo>
                    <a:lnTo>
                      <a:pt x="450243" y="379593"/>
                    </a:lnTo>
                    <a:lnTo>
                      <a:pt x="450697" y="380047"/>
                    </a:lnTo>
                    <a:cubicBezTo>
                      <a:pt x="388785" y="439102"/>
                      <a:pt x="334492" y="503872"/>
                      <a:pt x="285915" y="573404"/>
                    </a:cubicBezTo>
                    <a:cubicBezTo>
                      <a:pt x="271627" y="593407"/>
                      <a:pt x="260197" y="607694"/>
                      <a:pt x="252577" y="619124"/>
                    </a:cubicBezTo>
                    <a:cubicBezTo>
                      <a:pt x="244957" y="630554"/>
                      <a:pt x="240195" y="639127"/>
                      <a:pt x="237337" y="646747"/>
                    </a:cubicBezTo>
                    <a:cubicBezTo>
                      <a:pt x="232575" y="655319"/>
                      <a:pt x="226860" y="663892"/>
                      <a:pt x="222097" y="672464"/>
                    </a:cubicBezTo>
                    <a:cubicBezTo>
                      <a:pt x="212572" y="690562"/>
                      <a:pt x="203047" y="708659"/>
                      <a:pt x="193522" y="725804"/>
                    </a:cubicBezTo>
                    <a:lnTo>
                      <a:pt x="162439" y="774784"/>
                    </a:lnTo>
                    <a:lnTo>
                      <a:pt x="162090" y="776287"/>
                    </a:lnTo>
                    <a:cubicBezTo>
                      <a:pt x="158280" y="784860"/>
                      <a:pt x="155422" y="795337"/>
                      <a:pt x="151612" y="804862"/>
                    </a:cubicBezTo>
                    <a:cubicBezTo>
                      <a:pt x="148755" y="810577"/>
                      <a:pt x="146850" y="814387"/>
                      <a:pt x="143992" y="818197"/>
                    </a:cubicBezTo>
                    <a:lnTo>
                      <a:pt x="142087" y="820102"/>
                    </a:lnTo>
                    <a:lnTo>
                      <a:pt x="133634" y="848201"/>
                    </a:lnTo>
                    <a:cubicBezTo>
                      <a:pt x="132086" y="855345"/>
                      <a:pt x="131610" y="860584"/>
                      <a:pt x="131610" y="864870"/>
                    </a:cubicBezTo>
                    <a:cubicBezTo>
                      <a:pt x="131610" y="873442"/>
                      <a:pt x="132562" y="879157"/>
                      <a:pt x="129705" y="888682"/>
                    </a:cubicBezTo>
                    <a:cubicBezTo>
                      <a:pt x="124942" y="902017"/>
                      <a:pt x="121132" y="914400"/>
                      <a:pt x="116370" y="927735"/>
                    </a:cubicBezTo>
                    <a:cubicBezTo>
                      <a:pt x="112560" y="941070"/>
                      <a:pt x="107797" y="953452"/>
                      <a:pt x="103987" y="966787"/>
                    </a:cubicBezTo>
                    <a:cubicBezTo>
                      <a:pt x="99225" y="986790"/>
                      <a:pt x="95415" y="1004887"/>
                      <a:pt x="90652" y="1023937"/>
                    </a:cubicBezTo>
                    <a:cubicBezTo>
                      <a:pt x="87795" y="1042035"/>
                      <a:pt x="85890" y="1059180"/>
                      <a:pt x="83032" y="1076325"/>
                    </a:cubicBezTo>
                    <a:cubicBezTo>
                      <a:pt x="80175" y="1093470"/>
                      <a:pt x="79222" y="1111567"/>
                      <a:pt x="78270" y="1128712"/>
                    </a:cubicBezTo>
                    <a:cubicBezTo>
                      <a:pt x="81127" y="1115377"/>
                      <a:pt x="83032" y="1102995"/>
                      <a:pt x="84937" y="1092517"/>
                    </a:cubicBezTo>
                    <a:lnTo>
                      <a:pt x="85555" y="1089530"/>
                    </a:lnTo>
                    <a:lnTo>
                      <a:pt x="86842" y="1075372"/>
                    </a:lnTo>
                    <a:cubicBezTo>
                      <a:pt x="89700" y="1058227"/>
                      <a:pt x="91605" y="1040130"/>
                      <a:pt x="94462" y="1022985"/>
                    </a:cubicBezTo>
                    <a:lnTo>
                      <a:pt x="96848" y="1023781"/>
                    </a:lnTo>
                    <a:lnTo>
                      <a:pt x="97055" y="1022896"/>
                    </a:lnTo>
                    <a:lnTo>
                      <a:pt x="94463" y="1022032"/>
                    </a:lnTo>
                    <a:cubicBezTo>
                      <a:pt x="99225" y="1002029"/>
                      <a:pt x="103035" y="983932"/>
                      <a:pt x="107798" y="964882"/>
                    </a:cubicBezTo>
                    <a:cubicBezTo>
                      <a:pt x="111608" y="951547"/>
                      <a:pt x="115418" y="938212"/>
                      <a:pt x="120180" y="925829"/>
                    </a:cubicBezTo>
                    <a:lnTo>
                      <a:pt x="133454" y="886956"/>
                    </a:lnTo>
                    <a:lnTo>
                      <a:pt x="132563" y="886777"/>
                    </a:lnTo>
                    <a:cubicBezTo>
                      <a:pt x="135420" y="877252"/>
                      <a:pt x="134468" y="871537"/>
                      <a:pt x="134468" y="862965"/>
                    </a:cubicBezTo>
                    <a:cubicBezTo>
                      <a:pt x="134468" y="854392"/>
                      <a:pt x="135420" y="842010"/>
                      <a:pt x="144945" y="818197"/>
                    </a:cubicBezTo>
                    <a:cubicBezTo>
                      <a:pt x="146850" y="814387"/>
                      <a:pt x="148755" y="809625"/>
                      <a:pt x="152565" y="804862"/>
                    </a:cubicBezTo>
                    <a:lnTo>
                      <a:pt x="152821" y="804166"/>
                    </a:lnTo>
                    <a:lnTo>
                      <a:pt x="163043" y="776287"/>
                    </a:lnTo>
                    <a:cubicBezTo>
                      <a:pt x="173520" y="759142"/>
                      <a:pt x="183045" y="742950"/>
                      <a:pt x="194475" y="726757"/>
                    </a:cubicBezTo>
                    <a:cubicBezTo>
                      <a:pt x="204000" y="708660"/>
                      <a:pt x="212573" y="690562"/>
                      <a:pt x="223050" y="673417"/>
                    </a:cubicBezTo>
                    <a:cubicBezTo>
                      <a:pt x="227813" y="665797"/>
                      <a:pt x="233528" y="656272"/>
                      <a:pt x="238290" y="647700"/>
                    </a:cubicBezTo>
                    <a:cubicBezTo>
                      <a:pt x="241148" y="640080"/>
                      <a:pt x="245910" y="631507"/>
                      <a:pt x="253530" y="620077"/>
                    </a:cubicBezTo>
                    <a:cubicBezTo>
                      <a:pt x="261150" y="608647"/>
                      <a:pt x="272580" y="594360"/>
                      <a:pt x="286868" y="574357"/>
                    </a:cubicBezTo>
                    <a:cubicBezTo>
                      <a:pt x="335445" y="503872"/>
                      <a:pt x="389738" y="440055"/>
                      <a:pt x="451650" y="381000"/>
                    </a:cubicBezTo>
                    <a:cubicBezTo>
                      <a:pt x="466890" y="367665"/>
                      <a:pt x="479273" y="354330"/>
                      <a:pt x="495465" y="340995"/>
                    </a:cubicBezTo>
                    <a:cubicBezTo>
                      <a:pt x="519278" y="318135"/>
                      <a:pt x="557378" y="283845"/>
                      <a:pt x="600240" y="259080"/>
                    </a:cubicBezTo>
                    <a:cubicBezTo>
                      <a:pt x="612623" y="249555"/>
                      <a:pt x="621195" y="239077"/>
                      <a:pt x="636435" y="230505"/>
                    </a:cubicBezTo>
                    <a:cubicBezTo>
                      <a:pt x="649770" y="225742"/>
                      <a:pt x="665010" y="216217"/>
                      <a:pt x="684060" y="205740"/>
                    </a:cubicBezTo>
                    <a:cubicBezTo>
                      <a:pt x="693585" y="200977"/>
                      <a:pt x="704063" y="195262"/>
                      <a:pt x="714540" y="189547"/>
                    </a:cubicBezTo>
                    <a:cubicBezTo>
                      <a:pt x="720255" y="186690"/>
                      <a:pt x="725018" y="183832"/>
                      <a:pt x="730733" y="180975"/>
                    </a:cubicBezTo>
                    <a:cubicBezTo>
                      <a:pt x="736448" y="178117"/>
                      <a:pt x="742163" y="176212"/>
                      <a:pt x="748830" y="174307"/>
                    </a:cubicBezTo>
                    <a:cubicBezTo>
                      <a:pt x="767880" y="164782"/>
                      <a:pt x="788835" y="155257"/>
                      <a:pt x="808838" y="147637"/>
                    </a:cubicBezTo>
                    <a:cubicBezTo>
                      <a:pt x="860273" y="123825"/>
                      <a:pt x="916470" y="101917"/>
                      <a:pt x="974573" y="83820"/>
                    </a:cubicBezTo>
                    <a:cubicBezTo>
                      <a:pt x="989813" y="81915"/>
                      <a:pt x="1003148" y="80010"/>
                      <a:pt x="1018388" y="78105"/>
                    </a:cubicBezTo>
                    <a:cubicBezTo>
                      <a:pt x="1027913" y="74295"/>
                      <a:pt x="1038390" y="70485"/>
                      <a:pt x="1049820" y="66675"/>
                    </a:cubicBezTo>
                    <a:cubicBezTo>
                      <a:pt x="1061250" y="62865"/>
                      <a:pt x="1073633" y="59055"/>
                      <a:pt x="1086015" y="57150"/>
                    </a:cubicBezTo>
                    <a:cubicBezTo>
                      <a:pt x="1111733" y="52387"/>
                      <a:pt x="1138403" y="47625"/>
                      <a:pt x="1162215" y="46672"/>
                    </a:cubicBezTo>
                    <a:cubicBezTo>
                      <a:pt x="1198887" y="43338"/>
                      <a:pt x="1235558" y="41433"/>
                      <a:pt x="1272229" y="41076"/>
                    </a:cubicBezTo>
                    <a:lnTo>
                      <a:pt x="1360655" y="44043"/>
                    </a:lnTo>
                    <a:close/>
                    <a:moveTo>
                      <a:pt x="1404150" y="0"/>
                    </a:moveTo>
                    <a:cubicBezTo>
                      <a:pt x="1418437" y="952"/>
                      <a:pt x="1434630" y="1905"/>
                      <a:pt x="1448917" y="2857"/>
                    </a:cubicBezTo>
                    <a:cubicBezTo>
                      <a:pt x="1465110" y="3810"/>
                      <a:pt x="1480350" y="5715"/>
                      <a:pt x="1494637" y="7620"/>
                    </a:cubicBezTo>
                    <a:cubicBezTo>
                      <a:pt x="1509877" y="8572"/>
                      <a:pt x="1518450" y="11430"/>
                      <a:pt x="1525117" y="15240"/>
                    </a:cubicBezTo>
                    <a:cubicBezTo>
                      <a:pt x="1531785" y="19050"/>
                      <a:pt x="1536547" y="22860"/>
                      <a:pt x="1545120" y="24765"/>
                    </a:cubicBezTo>
                    <a:cubicBezTo>
                      <a:pt x="1558455" y="24765"/>
                      <a:pt x="1552740" y="17145"/>
                      <a:pt x="1569885" y="20002"/>
                    </a:cubicBezTo>
                    <a:cubicBezTo>
                      <a:pt x="1582267" y="21907"/>
                      <a:pt x="1594650" y="25717"/>
                      <a:pt x="1607032" y="28575"/>
                    </a:cubicBezTo>
                    <a:cubicBezTo>
                      <a:pt x="1614652" y="30480"/>
                      <a:pt x="1622272" y="33337"/>
                      <a:pt x="1629892" y="35242"/>
                    </a:cubicBezTo>
                    <a:cubicBezTo>
                      <a:pt x="1629892" y="35242"/>
                      <a:pt x="1629892" y="36195"/>
                      <a:pt x="1628940" y="36195"/>
                    </a:cubicBezTo>
                    <a:cubicBezTo>
                      <a:pt x="1629892" y="39052"/>
                      <a:pt x="1628940" y="40957"/>
                      <a:pt x="1627987" y="42862"/>
                    </a:cubicBezTo>
                    <a:cubicBezTo>
                      <a:pt x="1614652" y="41910"/>
                      <a:pt x="1602270" y="40957"/>
                      <a:pt x="1588935" y="40005"/>
                    </a:cubicBezTo>
                    <a:cubicBezTo>
                      <a:pt x="1584172" y="39052"/>
                      <a:pt x="1580362" y="38100"/>
                      <a:pt x="1575600" y="36195"/>
                    </a:cubicBezTo>
                    <a:cubicBezTo>
                      <a:pt x="1570837" y="35242"/>
                      <a:pt x="1567027" y="34290"/>
                      <a:pt x="1562265" y="33337"/>
                    </a:cubicBezTo>
                    <a:cubicBezTo>
                      <a:pt x="1553692" y="31432"/>
                      <a:pt x="1545120" y="29527"/>
                      <a:pt x="1536547" y="27622"/>
                    </a:cubicBezTo>
                    <a:cubicBezTo>
                      <a:pt x="1527975" y="25717"/>
                      <a:pt x="1519402" y="23812"/>
                      <a:pt x="1510830" y="21907"/>
                    </a:cubicBezTo>
                    <a:cubicBezTo>
                      <a:pt x="1502257" y="20955"/>
                      <a:pt x="1493685" y="19050"/>
                      <a:pt x="1484160" y="18097"/>
                    </a:cubicBezTo>
                    <a:lnTo>
                      <a:pt x="1454633" y="18097"/>
                    </a:lnTo>
                    <a:cubicBezTo>
                      <a:pt x="1446060" y="18097"/>
                      <a:pt x="1437488" y="18097"/>
                      <a:pt x="1430820" y="18097"/>
                    </a:cubicBezTo>
                    <a:cubicBezTo>
                      <a:pt x="1416533" y="18097"/>
                      <a:pt x="1405103" y="18097"/>
                      <a:pt x="1393673" y="18097"/>
                    </a:cubicBezTo>
                    <a:lnTo>
                      <a:pt x="1391928" y="17540"/>
                    </a:lnTo>
                    <a:lnTo>
                      <a:pt x="1375575" y="25717"/>
                    </a:lnTo>
                    <a:cubicBezTo>
                      <a:pt x="1367002" y="28574"/>
                      <a:pt x="1391767" y="30479"/>
                      <a:pt x="1381290" y="35242"/>
                    </a:cubicBezTo>
                    <a:cubicBezTo>
                      <a:pt x="1401292" y="39052"/>
                      <a:pt x="1421295" y="42862"/>
                      <a:pt x="1438440" y="46672"/>
                    </a:cubicBezTo>
                    <a:lnTo>
                      <a:pt x="1413008" y="47116"/>
                    </a:lnTo>
                    <a:lnTo>
                      <a:pt x="1413437" y="47149"/>
                    </a:lnTo>
                    <a:cubicBezTo>
                      <a:pt x="1423677" y="47863"/>
                      <a:pt x="1433202" y="48101"/>
                      <a:pt x="1440345" y="46672"/>
                    </a:cubicBezTo>
                    <a:cubicBezTo>
                      <a:pt x="1447965" y="47625"/>
                      <a:pt x="1455585" y="48577"/>
                      <a:pt x="1463205" y="49530"/>
                    </a:cubicBezTo>
                    <a:cubicBezTo>
                      <a:pt x="1484160" y="54292"/>
                      <a:pt x="1497495" y="56197"/>
                      <a:pt x="1507020" y="58102"/>
                    </a:cubicBezTo>
                    <a:cubicBezTo>
                      <a:pt x="1516545" y="60007"/>
                      <a:pt x="1522260" y="60007"/>
                      <a:pt x="1527975" y="60960"/>
                    </a:cubicBezTo>
                    <a:cubicBezTo>
                      <a:pt x="1539405" y="63817"/>
                      <a:pt x="1551788" y="66675"/>
                      <a:pt x="1563218" y="68580"/>
                    </a:cubicBezTo>
                    <a:cubicBezTo>
                      <a:pt x="1575600" y="70485"/>
                      <a:pt x="1587030" y="74295"/>
                      <a:pt x="1599413" y="76200"/>
                    </a:cubicBezTo>
                    <a:cubicBezTo>
                      <a:pt x="1610843" y="79057"/>
                      <a:pt x="1623225" y="81915"/>
                      <a:pt x="1634655" y="84772"/>
                    </a:cubicBezTo>
                    <a:lnTo>
                      <a:pt x="1669898" y="95250"/>
                    </a:lnTo>
                    <a:lnTo>
                      <a:pt x="1687043" y="100012"/>
                    </a:lnTo>
                    <a:lnTo>
                      <a:pt x="1704188" y="105727"/>
                    </a:lnTo>
                    <a:lnTo>
                      <a:pt x="1704409" y="105929"/>
                    </a:lnTo>
                    <a:lnTo>
                      <a:pt x="1716704" y="108049"/>
                    </a:lnTo>
                    <a:cubicBezTo>
                      <a:pt x="1727330" y="110549"/>
                      <a:pt x="1739921" y="114716"/>
                      <a:pt x="1746499" y="119121"/>
                    </a:cubicBezTo>
                    <a:lnTo>
                      <a:pt x="1750661" y="125427"/>
                    </a:lnTo>
                    <a:lnTo>
                      <a:pt x="1751813" y="125730"/>
                    </a:lnTo>
                    <a:cubicBezTo>
                      <a:pt x="1760385" y="129540"/>
                      <a:pt x="1769910" y="133350"/>
                      <a:pt x="1778483" y="136207"/>
                    </a:cubicBezTo>
                    <a:cubicBezTo>
                      <a:pt x="1786103" y="139065"/>
                      <a:pt x="1793723" y="141922"/>
                      <a:pt x="1801343" y="145732"/>
                    </a:cubicBezTo>
                    <a:cubicBezTo>
                      <a:pt x="1808963" y="149542"/>
                      <a:pt x="1816583" y="152400"/>
                      <a:pt x="1824203" y="156210"/>
                    </a:cubicBezTo>
                    <a:cubicBezTo>
                      <a:pt x="1828013" y="159067"/>
                      <a:pt x="1833728" y="161925"/>
                      <a:pt x="1841348" y="165735"/>
                    </a:cubicBezTo>
                    <a:cubicBezTo>
                      <a:pt x="1845158" y="167640"/>
                      <a:pt x="1848968" y="169545"/>
                      <a:pt x="1852778" y="171450"/>
                    </a:cubicBezTo>
                    <a:cubicBezTo>
                      <a:pt x="1856588" y="173355"/>
                      <a:pt x="1861350" y="175260"/>
                      <a:pt x="1865160" y="178117"/>
                    </a:cubicBezTo>
                    <a:cubicBezTo>
                      <a:pt x="1882305" y="186690"/>
                      <a:pt x="1899450" y="195262"/>
                      <a:pt x="1907070" y="201930"/>
                    </a:cubicBezTo>
                    <a:cubicBezTo>
                      <a:pt x="1924215" y="213360"/>
                      <a:pt x="1942313" y="223837"/>
                      <a:pt x="1960410" y="236220"/>
                    </a:cubicBezTo>
                    <a:cubicBezTo>
                      <a:pt x="1968983" y="241935"/>
                      <a:pt x="1978508" y="248602"/>
                      <a:pt x="1988033" y="255270"/>
                    </a:cubicBezTo>
                    <a:lnTo>
                      <a:pt x="1988832" y="255841"/>
                    </a:lnTo>
                    <a:lnTo>
                      <a:pt x="2002949" y="264417"/>
                    </a:lnTo>
                    <a:cubicBezTo>
                      <a:pt x="2327258" y="483516"/>
                      <a:pt x="2540483" y="854556"/>
                      <a:pt x="2540483" y="1275397"/>
                    </a:cubicBezTo>
                    <a:lnTo>
                      <a:pt x="2540080" y="1283368"/>
                    </a:lnTo>
                    <a:lnTo>
                      <a:pt x="2550960" y="1284922"/>
                    </a:lnTo>
                    <a:cubicBezTo>
                      <a:pt x="2554770" y="1287779"/>
                      <a:pt x="2557627" y="1289684"/>
                      <a:pt x="2561437" y="1292542"/>
                    </a:cubicBezTo>
                    <a:cubicBezTo>
                      <a:pt x="2562390" y="1303019"/>
                      <a:pt x="2564295" y="1305877"/>
                      <a:pt x="2566200" y="1318259"/>
                    </a:cubicBezTo>
                    <a:cubicBezTo>
                      <a:pt x="2571915" y="1329689"/>
                      <a:pt x="2578582" y="1339214"/>
                      <a:pt x="2584297" y="1348739"/>
                    </a:cubicBezTo>
                    <a:lnTo>
                      <a:pt x="2591918" y="1349432"/>
                    </a:lnTo>
                    <a:lnTo>
                      <a:pt x="2591918" y="1342072"/>
                    </a:lnTo>
                    <a:lnTo>
                      <a:pt x="2599661" y="1320563"/>
                    </a:lnTo>
                    <a:lnTo>
                      <a:pt x="2599537" y="1316355"/>
                    </a:lnTo>
                    <a:cubicBezTo>
                      <a:pt x="2602395" y="1287780"/>
                      <a:pt x="2604300" y="1288732"/>
                      <a:pt x="2607157" y="1290637"/>
                    </a:cubicBezTo>
                    <a:cubicBezTo>
                      <a:pt x="2610967" y="1289685"/>
                      <a:pt x="2614777" y="1289685"/>
                      <a:pt x="2617635" y="1290637"/>
                    </a:cubicBezTo>
                    <a:cubicBezTo>
                      <a:pt x="2623350" y="1286827"/>
                      <a:pt x="2628112" y="1282065"/>
                      <a:pt x="2633827" y="1280160"/>
                    </a:cubicBezTo>
                    <a:cubicBezTo>
                      <a:pt x="2634780" y="1294447"/>
                      <a:pt x="2634780" y="1306830"/>
                      <a:pt x="2635732" y="1322070"/>
                    </a:cubicBezTo>
                    <a:cubicBezTo>
                      <a:pt x="2633827" y="1328737"/>
                      <a:pt x="2632875" y="1335405"/>
                      <a:pt x="2630970" y="1342072"/>
                    </a:cubicBezTo>
                    <a:cubicBezTo>
                      <a:pt x="2629065" y="1348740"/>
                      <a:pt x="2627160" y="1355407"/>
                      <a:pt x="2625255" y="1361122"/>
                    </a:cubicBezTo>
                    <a:cubicBezTo>
                      <a:pt x="2624302" y="1371600"/>
                      <a:pt x="2623350" y="1382077"/>
                      <a:pt x="2622397" y="1392555"/>
                    </a:cubicBezTo>
                    <a:lnTo>
                      <a:pt x="2621445" y="1408747"/>
                    </a:lnTo>
                    <a:cubicBezTo>
                      <a:pt x="2620492" y="1414462"/>
                      <a:pt x="2620492" y="1419225"/>
                      <a:pt x="2619540" y="1424940"/>
                    </a:cubicBezTo>
                    <a:lnTo>
                      <a:pt x="2615478" y="1427648"/>
                    </a:lnTo>
                    <a:lnTo>
                      <a:pt x="2615730" y="1428749"/>
                    </a:lnTo>
                    <a:lnTo>
                      <a:pt x="2619621" y="1426155"/>
                    </a:lnTo>
                    <a:lnTo>
                      <a:pt x="2621445" y="1410652"/>
                    </a:lnTo>
                    <a:lnTo>
                      <a:pt x="2622397" y="1394460"/>
                    </a:lnTo>
                    <a:cubicBezTo>
                      <a:pt x="2623350" y="1383982"/>
                      <a:pt x="2624302" y="1373505"/>
                      <a:pt x="2625255" y="1363027"/>
                    </a:cubicBezTo>
                    <a:cubicBezTo>
                      <a:pt x="2627160" y="1357312"/>
                      <a:pt x="2629065" y="1350645"/>
                      <a:pt x="2630970" y="1343977"/>
                    </a:cubicBezTo>
                    <a:cubicBezTo>
                      <a:pt x="2632875" y="1337310"/>
                      <a:pt x="2634780" y="1330642"/>
                      <a:pt x="2635732" y="1323975"/>
                    </a:cubicBezTo>
                    <a:cubicBezTo>
                      <a:pt x="2638590" y="1325880"/>
                      <a:pt x="2640495" y="1327785"/>
                      <a:pt x="2643352" y="1329690"/>
                    </a:cubicBezTo>
                    <a:cubicBezTo>
                      <a:pt x="2643352" y="1334452"/>
                      <a:pt x="2643352" y="1339215"/>
                      <a:pt x="2642400" y="1343977"/>
                    </a:cubicBezTo>
                    <a:cubicBezTo>
                      <a:pt x="2641447" y="1348740"/>
                      <a:pt x="2641447" y="1353502"/>
                      <a:pt x="2640495" y="1358265"/>
                    </a:cubicBezTo>
                    <a:cubicBezTo>
                      <a:pt x="2639542" y="1367790"/>
                      <a:pt x="2638590" y="1376362"/>
                      <a:pt x="2639542" y="1384935"/>
                    </a:cubicBezTo>
                    <a:cubicBezTo>
                      <a:pt x="2638590" y="1394460"/>
                      <a:pt x="2638590" y="1404937"/>
                      <a:pt x="2637637" y="1416367"/>
                    </a:cubicBezTo>
                    <a:cubicBezTo>
                      <a:pt x="2635732" y="1426845"/>
                      <a:pt x="2634780" y="1438275"/>
                      <a:pt x="2632875" y="1449705"/>
                    </a:cubicBezTo>
                    <a:cubicBezTo>
                      <a:pt x="2630970" y="1461135"/>
                      <a:pt x="2630017" y="1472565"/>
                      <a:pt x="2627160" y="1484947"/>
                    </a:cubicBezTo>
                    <a:cubicBezTo>
                      <a:pt x="2625255" y="1496377"/>
                      <a:pt x="2622397" y="1507807"/>
                      <a:pt x="2620492" y="1519237"/>
                    </a:cubicBezTo>
                    <a:cubicBezTo>
                      <a:pt x="2613825" y="1544955"/>
                      <a:pt x="2615730" y="1553527"/>
                      <a:pt x="2608110" y="1591627"/>
                    </a:cubicBezTo>
                    <a:cubicBezTo>
                      <a:pt x="2604300" y="1593532"/>
                      <a:pt x="2600490" y="1595437"/>
                      <a:pt x="2596680" y="1598295"/>
                    </a:cubicBezTo>
                    <a:cubicBezTo>
                      <a:pt x="2592870" y="1611630"/>
                      <a:pt x="2587155" y="1626870"/>
                      <a:pt x="2582392" y="1640205"/>
                    </a:cubicBezTo>
                    <a:cubicBezTo>
                      <a:pt x="2575725" y="1662112"/>
                      <a:pt x="2580487" y="1664970"/>
                      <a:pt x="2578582" y="1680210"/>
                    </a:cubicBezTo>
                    <a:cubicBezTo>
                      <a:pt x="2577630" y="1682115"/>
                      <a:pt x="2576677" y="1684972"/>
                      <a:pt x="2576677" y="1685925"/>
                    </a:cubicBezTo>
                    <a:cubicBezTo>
                      <a:pt x="2570962" y="1701165"/>
                      <a:pt x="2565247" y="1716405"/>
                      <a:pt x="2560485" y="1729740"/>
                    </a:cubicBezTo>
                    <a:cubicBezTo>
                      <a:pt x="2558580" y="1731645"/>
                      <a:pt x="2557627" y="1732597"/>
                      <a:pt x="2555722" y="1733550"/>
                    </a:cubicBezTo>
                    <a:cubicBezTo>
                      <a:pt x="2549055" y="1748790"/>
                      <a:pt x="2542387" y="1764982"/>
                      <a:pt x="2535720" y="1780222"/>
                    </a:cubicBezTo>
                    <a:cubicBezTo>
                      <a:pt x="2543340" y="1764982"/>
                      <a:pt x="2550007" y="1748790"/>
                      <a:pt x="2556675" y="1733550"/>
                    </a:cubicBezTo>
                    <a:cubicBezTo>
                      <a:pt x="2558580" y="1731645"/>
                      <a:pt x="2559532" y="1731645"/>
                      <a:pt x="2561437" y="1729740"/>
                    </a:cubicBezTo>
                    <a:cubicBezTo>
                      <a:pt x="2553817" y="1770697"/>
                      <a:pt x="2541435" y="1796415"/>
                      <a:pt x="2530957" y="1816417"/>
                    </a:cubicBezTo>
                    <a:lnTo>
                      <a:pt x="2514765" y="1824990"/>
                    </a:lnTo>
                    <a:lnTo>
                      <a:pt x="2511407" y="1831707"/>
                    </a:lnTo>
                    <a:lnTo>
                      <a:pt x="2511908" y="1832609"/>
                    </a:lnTo>
                    <a:cubicBezTo>
                      <a:pt x="2512860" y="1830704"/>
                      <a:pt x="2513813" y="1827847"/>
                      <a:pt x="2515718" y="1824989"/>
                    </a:cubicBezTo>
                    <a:cubicBezTo>
                      <a:pt x="2520480" y="1823084"/>
                      <a:pt x="2526195" y="1820227"/>
                      <a:pt x="2531910" y="1816417"/>
                    </a:cubicBezTo>
                    <a:cubicBezTo>
                      <a:pt x="2532863" y="1826894"/>
                      <a:pt x="2525243" y="1840229"/>
                      <a:pt x="2520480" y="1848802"/>
                    </a:cubicBezTo>
                    <a:cubicBezTo>
                      <a:pt x="2513813" y="1862137"/>
                      <a:pt x="2506193" y="1874519"/>
                      <a:pt x="2499525" y="1886902"/>
                    </a:cubicBezTo>
                    <a:cubicBezTo>
                      <a:pt x="2495715" y="1893569"/>
                      <a:pt x="2492858" y="1899284"/>
                      <a:pt x="2489048" y="1905952"/>
                    </a:cubicBezTo>
                    <a:cubicBezTo>
                      <a:pt x="2485238" y="1912619"/>
                      <a:pt x="2481428" y="1918334"/>
                      <a:pt x="2477618" y="1925002"/>
                    </a:cubicBezTo>
                    <a:cubicBezTo>
                      <a:pt x="2474760" y="1928812"/>
                      <a:pt x="2472855" y="1933574"/>
                      <a:pt x="2469045" y="1939289"/>
                    </a:cubicBezTo>
                    <a:cubicBezTo>
                      <a:pt x="2465235" y="1948814"/>
                      <a:pt x="2461425" y="1957387"/>
                      <a:pt x="2456663" y="1966912"/>
                    </a:cubicBezTo>
                    <a:lnTo>
                      <a:pt x="2443328" y="1993582"/>
                    </a:lnTo>
                    <a:cubicBezTo>
                      <a:pt x="2436660" y="2003107"/>
                      <a:pt x="2429993" y="2013584"/>
                      <a:pt x="2422373" y="2022157"/>
                    </a:cubicBezTo>
                    <a:cubicBezTo>
                      <a:pt x="2415705" y="2030729"/>
                      <a:pt x="2408085" y="2040254"/>
                      <a:pt x="2401418" y="2048827"/>
                    </a:cubicBezTo>
                    <a:lnTo>
                      <a:pt x="2402291" y="2047029"/>
                    </a:lnTo>
                    <a:lnTo>
                      <a:pt x="2378557" y="2079307"/>
                    </a:lnTo>
                    <a:cubicBezTo>
                      <a:pt x="2372842" y="2073592"/>
                      <a:pt x="2341410" y="2118360"/>
                      <a:pt x="2327122" y="2135505"/>
                    </a:cubicBezTo>
                    <a:lnTo>
                      <a:pt x="2316995" y="2151085"/>
                    </a:lnTo>
                    <a:lnTo>
                      <a:pt x="2327122" y="2136457"/>
                    </a:lnTo>
                    <a:cubicBezTo>
                      <a:pt x="2341410" y="2120264"/>
                      <a:pt x="2372842" y="2075497"/>
                      <a:pt x="2378557" y="2080259"/>
                    </a:cubicBezTo>
                    <a:cubicBezTo>
                      <a:pt x="2375700" y="2100262"/>
                      <a:pt x="2348077" y="2125979"/>
                      <a:pt x="2339505" y="2139314"/>
                    </a:cubicBezTo>
                    <a:cubicBezTo>
                      <a:pt x="2331885" y="2148363"/>
                      <a:pt x="2325455" y="2155031"/>
                      <a:pt x="2319383" y="2160388"/>
                    </a:cubicBezTo>
                    <a:lnTo>
                      <a:pt x="2303229" y="2172263"/>
                    </a:lnTo>
                    <a:lnTo>
                      <a:pt x="2302357" y="2173605"/>
                    </a:lnTo>
                    <a:lnTo>
                      <a:pt x="2292258" y="2181374"/>
                    </a:lnTo>
                    <a:lnTo>
                      <a:pt x="2291880" y="2184082"/>
                    </a:lnTo>
                    <a:cubicBezTo>
                      <a:pt x="2277592" y="2199322"/>
                      <a:pt x="2263305" y="2215515"/>
                      <a:pt x="2247112" y="2229802"/>
                    </a:cubicBezTo>
                    <a:cubicBezTo>
                      <a:pt x="2231872" y="2245042"/>
                      <a:pt x="2216632" y="2260282"/>
                      <a:pt x="2199487" y="2273617"/>
                    </a:cubicBezTo>
                    <a:lnTo>
                      <a:pt x="2197284" y="2275215"/>
                    </a:lnTo>
                    <a:lnTo>
                      <a:pt x="2181390" y="2295524"/>
                    </a:lnTo>
                    <a:cubicBezTo>
                      <a:pt x="2169960" y="2306002"/>
                      <a:pt x="2156625" y="2314574"/>
                      <a:pt x="2143290" y="2324099"/>
                    </a:cubicBezTo>
                    <a:lnTo>
                      <a:pt x="2107680" y="2350806"/>
                    </a:lnTo>
                    <a:lnTo>
                      <a:pt x="2107553" y="2350961"/>
                    </a:lnTo>
                    <a:lnTo>
                      <a:pt x="2143290" y="2325052"/>
                    </a:lnTo>
                    <a:cubicBezTo>
                      <a:pt x="2155672" y="2315527"/>
                      <a:pt x="2169007" y="2306002"/>
                      <a:pt x="2181390" y="2296477"/>
                    </a:cubicBezTo>
                    <a:cubicBezTo>
                      <a:pt x="2173770" y="2309812"/>
                      <a:pt x="2163292" y="2318384"/>
                      <a:pt x="2149957" y="2327909"/>
                    </a:cubicBezTo>
                    <a:cubicBezTo>
                      <a:pt x="2139004" y="2337911"/>
                      <a:pt x="2131146" y="2341959"/>
                      <a:pt x="2124359" y="2344578"/>
                    </a:cubicBezTo>
                    <a:lnTo>
                      <a:pt x="2106651" y="2352057"/>
                    </a:lnTo>
                    <a:lnTo>
                      <a:pt x="2106142" y="2352675"/>
                    </a:lnTo>
                    <a:cubicBezTo>
                      <a:pt x="2099475" y="2357437"/>
                      <a:pt x="2093760" y="2361247"/>
                      <a:pt x="2087092" y="2365057"/>
                    </a:cubicBezTo>
                    <a:lnTo>
                      <a:pt x="2079913" y="2368384"/>
                    </a:lnTo>
                    <a:lnTo>
                      <a:pt x="2061852" y="2383036"/>
                    </a:lnTo>
                    <a:cubicBezTo>
                      <a:pt x="2055184" y="2388156"/>
                      <a:pt x="2049469" y="2392204"/>
                      <a:pt x="2044230" y="2395537"/>
                    </a:cubicBezTo>
                    <a:cubicBezTo>
                      <a:pt x="2034705" y="2403157"/>
                      <a:pt x="2027085" y="2407920"/>
                      <a:pt x="2017560" y="2412682"/>
                    </a:cubicBezTo>
                    <a:cubicBezTo>
                      <a:pt x="2019465" y="2409825"/>
                      <a:pt x="2014703" y="2411730"/>
                      <a:pt x="2008988" y="2413635"/>
                    </a:cubicBezTo>
                    <a:lnTo>
                      <a:pt x="1999459" y="2417870"/>
                    </a:lnTo>
                    <a:lnTo>
                      <a:pt x="1997978" y="2418994"/>
                    </a:lnTo>
                    <a:lnTo>
                      <a:pt x="2009940" y="2414587"/>
                    </a:lnTo>
                    <a:cubicBezTo>
                      <a:pt x="2015655" y="2412682"/>
                      <a:pt x="2019465" y="2410777"/>
                      <a:pt x="2018513" y="2413635"/>
                    </a:cubicBezTo>
                    <a:cubicBezTo>
                      <a:pt x="2011845" y="2423160"/>
                      <a:pt x="1998510" y="2431732"/>
                      <a:pt x="1984223" y="2439352"/>
                    </a:cubicBezTo>
                    <a:cubicBezTo>
                      <a:pt x="1976603" y="2443162"/>
                      <a:pt x="1969935" y="2446972"/>
                      <a:pt x="1962315" y="2450783"/>
                    </a:cubicBezTo>
                    <a:cubicBezTo>
                      <a:pt x="1954695" y="2454592"/>
                      <a:pt x="1947075" y="2457450"/>
                      <a:pt x="1940408" y="2461260"/>
                    </a:cubicBezTo>
                    <a:lnTo>
                      <a:pt x="1924934" y="2463581"/>
                    </a:lnTo>
                    <a:lnTo>
                      <a:pt x="1922310" y="2465070"/>
                    </a:lnTo>
                    <a:cubicBezTo>
                      <a:pt x="1898497" y="2476500"/>
                      <a:pt x="1874685" y="2486025"/>
                      <a:pt x="1849920" y="2496502"/>
                    </a:cubicBezTo>
                    <a:lnTo>
                      <a:pt x="1846229" y="2497341"/>
                    </a:lnTo>
                    <a:lnTo>
                      <a:pt x="1824203" y="2511742"/>
                    </a:lnTo>
                    <a:cubicBezTo>
                      <a:pt x="1829918" y="2512695"/>
                      <a:pt x="1832775" y="2513647"/>
                      <a:pt x="1836585" y="2515552"/>
                    </a:cubicBezTo>
                    <a:cubicBezTo>
                      <a:pt x="1819440" y="2530792"/>
                      <a:pt x="1796580" y="2533650"/>
                      <a:pt x="1790865" y="2535555"/>
                    </a:cubicBezTo>
                    <a:cubicBezTo>
                      <a:pt x="1791818" y="2531745"/>
                      <a:pt x="1793723" y="2526982"/>
                      <a:pt x="1794675" y="2522220"/>
                    </a:cubicBezTo>
                    <a:cubicBezTo>
                      <a:pt x="1789913" y="2524125"/>
                      <a:pt x="1785150" y="2526030"/>
                      <a:pt x="1779435" y="2527935"/>
                    </a:cubicBezTo>
                    <a:cubicBezTo>
                      <a:pt x="1774673" y="2529840"/>
                      <a:pt x="1769910" y="2530792"/>
                      <a:pt x="1765148" y="2532697"/>
                    </a:cubicBezTo>
                    <a:cubicBezTo>
                      <a:pt x="1755623" y="2535555"/>
                      <a:pt x="1745145" y="2538412"/>
                      <a:pt x="1735620" y="2542222"/>
                    </a:cubicBezTo>
                    <a:lnTo>
                      <a:pt x="1731675" y="2537487"/>
                    </a:lnTo>
                    <a:lnTo>
                      <a:pt x="1717522" y="2540317"/>
                    </a:lnTo>
                    <a:cubicBezTo>
                      <a:pt x="1711807" y="2541270"/>
                      <a:pt x="1706092" y="2543175"/>
                      <a:pt x="1700377" y="2544127"/>
                    </a:cubicBezTo>
                    <a:cubicBezTo>
                      <a:pt x="1688947" y="2546985"/>
                      <a:pt x="1676565" y="2550795"/>
                      <a:pt x="1665135" y="2552700"/>
                    </a:cubicBezTo>
                    <a:lnTo>
                      <a:pt x="1663973" y="2553240"/>
                    </a:lnTo>
                    <a:lnTo>
                      <a:pt x="1697520" y="2545079"/>
                    </a:lnTo>
                    <a:cubicBezTo>
                      <a:pt x="1703235" y="2543174"/>
                      <a:pt x="1708950" y="2542222"/>
                      <a:pt x="1714665" y="2541269"/>
                    </a:cubicBezTo>
                    <a:cubicBezTo>
                      <a:pt x="1720380" y="2540317"/>
                      <a:pt x="1725142" y="2538412"/>
                      <a:pt x="1728952" y="2538412"/>
                    </a:cubicBezTo>
                    <a:cubicBezTo>
                      <a:pt x="1729905" y="2540317"/>
                      <a:pt x="1731810" y="2542222"/>
                      <a:pt x="1734667" y="2543174"/>
                    </a:cubicBezTo>
                    <a:cubicBezTo>
                      <a:pt x="1745145" y="2540317"/>
                      <a:pt x="1754670" y="2537459"/>
                      <a:pt x="1764195" y="2533649"/>
                    </a:cubicBezTo>
                    <a:cubicBezTo>
                      <a:pt x="1768957" y="2531744"/>
                      <a:pt x="1773720" y="2530792"/>
                      <a:pt x="1778482" y="2528887"/>
                    </a:cubicBezTo>
                    <a:cubicBezTo>
                      <a:pt x="1783245" y="2526982"/>
                      <a:pt x="1788007" y="2525077"/>
                      <a:pt x="1793722" y="2523172"/>
                    </a:cubicBezTo>
                    <a:cubicBezTo>
                      <a:pt x="1792770" y="2526982"/>
                      <a:pt x="1790865" y="2531744"/>
                      <a:pt x="1789912" y="2536507"/>
                    </a:cubicBezTo>
                    <a:cubicBezTo>
                      <a:pt x="1776577" y="2543174"/>
                      <a:pt x="1763242" y="2548889"/>
                      <a:pt x="1749907" y="2555557"/>
                    </a:cubicBezTo>
                    <a:lnTo>
                      <a:pt x="1747946" y="2555008"/>
                    </a:lnTo>
                    <a:lnTo>
                      <a:pt x="1720380" y="2566034"/>
                    </a:lnTo>
                    <a:cubicBezTo>
                      <a:pt x="1711808" y="2568892"/>
                      <a:pt x="1704188" y="2570797"/>
                      <a:pt x="1697520" y="2572702"/>
                    </a:cubicBezTo>
                    <a:cubicBezTo>
                      <a:pt x="1683233" y="2576512"/>
                      <a:pt x="1672755" y="2578417"/>
                      <a:pt x="1663230" y="2581274"/>
                    </a:cubicBezTo>
                    <a:cubicBezTo>
                      <a:pt x="1663707" y="2578893"/>
                      <a:pt x="1657754" y="2578893"/>
                      <a:pt x="1649062" y="2580084"/>
                    </a:cubicBezTo>
                    <a:lnTo>
                      <a:pt x="1619428" y="2585850"/>
                    </a:lnTo>
                    <a:lnTo>
                      <a:pt x="1618462" y="2587942"/>
                    </a:lnTo>
                    <a:cubicBezTo>
                      <a:pt x="1593697" y="2593657"/>
                      <a:pt x="1566075" y="2598419"/>
                      <a:pt x="1539405" y="2603182"/>
                    </a:cubicBezTo>
                    <a:cubicBezTo>
                      <a:pt x="1530832" y="2602229"/>
                      <a:pt x="1531785" y="2600324"/>
                      <a:pt x="1521307" y="2598419"/>
                    </a:cubicBezTo>
                    <a:cubicBezTo>
                      <a:pt x="1516545" y="2598419"/>
                      <a:pt x="1511782" y="2598419"/>
                      <a:pt x="1506067" y="2598419"/>
                    </a:cubicBezTo>
                    <a:cubicBezTo>
                      <a:pt x="1498447" y="2601277"/>
                      <a:pt x="1488922" y="2604134"/>
                      <a:pt x="1479397" y="2606992"/>
                    </a:cubicBezTo>
                    <a:cubicBezTo>
                      <a:pt x="1470825" y="2607944"/>
                      <a:pt x="1463205" y="2608897"/>
                      <a:pt x="1455585" y="2608897"/>
                    </a:cubicBezTo>
                    <a:cubicBezTo>
                      <a:pt x="1447965" y="2608897"/>
                      <a:pt x="1440345" y="2609849"/>
                      <a:pt x="1431772" y="2609849"/>
                    </a:cubicBezTo>
                    <a:lnTo>
                      <a:pt x="1429185" y="2608741"/>
                    </a:lnTo>
                    <a:lnTo>
                      <a:pt x="1407484" y="2612588"/>
                    </a:lnTo>
                    <a:cubicBezTo>
                      <a:pt x="1399626" y="2612707"/>
                      <a:pt x="1391768" y="2611278"/>
                      <a:pt x="1381290" y="2607944"/>
                    </a:cubicBezTo>
                    <a:cubicBezTo>
                      <a:pt x="1381290" y="2607944"/>
                      <a:pt x="1382243" y="2606992"/>
                      <a:pt x="1382243" y="2606992"/>
                    </a:cubicBezTo>
                    <a:cubicBezTo>
                      <a:pt x="1384148" y="2605087"/>
                      <a:pt x="1385100" y="2603182"/>
                      <a:pt x="1387005" y="2600324"/>
                    </a:cubicBezTo>
                    <a:cubicBezTo>
                      <a:pt x="1379385" y="2599372"/>
                      <a:pt x="1371765" y="2598419"/>
                      <a:pt x="1365098" y="2597467"/>
                    </a:cubicBezTo>
                    <a:cubicBezTo>
                      <a:pt x="1367955" y="2595562"/>
                      <a:pt x="1372718" y="2593657"/>
                      <a:pt x="1375575" y="2591752"/>
                    </a:cubicBezTo>
                    <a:cubicBezTo>
                      <a:pt x="1386053" y="2591752"/>
                      <a:pt x="1396530" y="2591752"/>
                      <a:pt x="1407008" y="2590799"/>
                    </a:cubicBezTo>
                    <a:cubicBezTo>
                      <a:pt x="1417485" y="2589847"/>
                      <a:pt x="1427010" y="2589847"/>
                      <a:pt x="1437488" y="2589847"/>
                    </a:cubicBezTo>
                    <a:lnTo>
                      <a:pt x="1481302" y="2590799"/>
                    </a:lnTo>
                    <a:lnTo>
                      <a:pt x="1511782" y="2587942"/>
                    </a:lnTo>
                    <a:cubicBezTo>
                      <a:pt x="1531785" y="2584132"/>
                      <a:pt x="1550835" y="2579369"/>
                      <a:pt x="1568932" y="2575559"/>
                    </a:cubicBezTo>
                    <a:cubicBezTo>
                      <a:pt x="1585125" y="2570797"/>
                      <a:pt x="1596555" y="2568892"/>
                      <a:pt x="1607032" y="2566987"/>
                    </a:cubicBezTo>
                    <a:cubicBezTo>
                      <a:pt x="1617510" y="2566034"/>
                      <a:pt x="1627035" y="2566034"/>
                      <a:pt x="1635607" y="2566034"/>
                    </a:cubicBezTo>
                    <a:lnTo>
                      <a:pt x="1637595" y="2565111"/>
                    </a:lnTo>
                    <a:lnTo>
                      <a:pt x="1609890" y="2566035"/>
                    </a:lnTo>
                    <a:cubicBezTo>
                      <a:pt x="1599412" y="2566987"/>
                      <a:pt x="1587030" y="2569845"/>
                      <a:pt x="1571790" y="2574607"/>
                    </a:cubicBezTo>
                    <a:cubicBezTo>
                      <a:pt x="1553692" y="2578417"/>
                      <a:pt x="1534642" y="2583180"/>
                      <a:pt x="1514640" y="2586990"/>
                    </a:cubicBezTo>
                    <a:cubicBezTo>
                      <a:pt x="1505115" y="2587942"/>
                      <a:pt x="1495590" y="2588895"/>
                      <a:pt x="1484160" y="2589847"/>
                    </a:cubicBezTo>
                    <a:cubicBezTo>
                      <a:pt x="1470825" y="2589847"/>
                      <a:pt x="1455585" y="2589847"/>
                      <a:pt x="1440345" y="2588895"/>
                    </a:cubicBezTo>
                    <a:cubicBezTo>
                      <a:pt x="1430820" y="2588895"/>
                      <a:pt x="1420342" y="2589847"/>
                      <a:pt x="1409865" y="2589847"/>
                    </a:cubicBezTo>
                    <a:cubicBezTo>
                      <a:pt x="1399387" y="2590800"/>
                      <a:pt x="1388910" y="2590800"/>
                      <a:pt x="1378432" y="2590800"/>
                    </a:cubicBezTo>
                    <a:cubicBezTo>
                      <a:pt x="1377480" y="2588895"/>
                      <a:pt x="1378432" y="2587942"/>
                      <a:pt x="1379385" y="2586990"/>
                    </a:cubicBezTo>
                    <a:cubicBezTo>
                      <a:pt x="1381290" y="2584132"/>
                      <a:pt x="1384147" y="2581275"/>
                      <a:pt x="1386052" y="2577465"/>
                    </a:cubicBezTo>
                    <a:cubicBezTo>
                      <a:pt x="1479397" y="2573655"/>
                      <a:pt x="1585125" y="2555557"/>
                      <a:pt x="1679422" y="2528887"/>
                    </a:cubicBezTo>
                    <a:cubicBezTo>
                      <a:pt x="1748955" y="2508885"/>
                      <a:pt x="1814677" y="2485072"/>
                      <a:pt x="1878495" y="2453640"/>
                    </a:cubicBezTo>
                    <a:cubicBezTo>
                      <a:pt x="1893735" y="2445067"/>
                      <a:pt x="1911832" y="2435542"/>
                      <a:pt x="1930882" y="2426017"/>
                    </a:cubicBezTo>
                    <a:cubicBezTo>
                      <a:pt x="1940407" y="2421255"/>
                      <a:pt x="1950885" y="2416492"/>
                      <a:pt x="1960410" y="2410777"/>
                    </a:cubicBezTo>
                    <a:cubicBezTo>
                      <a:pt x="1969935" y="2405062"/>
                      <a:pt x="1980412" y="2400300"/>
                      <a:pt x="1990890" y="2394585"/>
                    </a:cubicBezTo>
                    <a:cubicBezTo>
                      <a:pt x="2010892" y="2383155"/>
                      <a:pt x="2029942" y="2371725"/>
                      <a:pt x="2048040" y="2360295"/>
                    </a:cubicBezTo>
                    <a:cubicBezTo>
                      <a:pt x="2066137" y="2347912"/>
                      <a:pt x="2081377" y="2336482"/>
                      <a:pt x="2093760" y="2325052"/>
                    </a:cubicBezTo>
                    <a:cubicBezTo>
                      <a:pt x="2122335" y="2304097"/>
                      <a:pt x="2150910" y="2283142"/>
                      <a:pt x="2179485" y="2258377"/>
                    </a:cubicBezTo>
                    <a:cubicBezTo>
                      <a:pt x="2187105" y="2251710"/>
                      <a:pt x="2195677" y="2245995"/>
                      <a:pt x="2203297" y="2239327"/>
                    </a:cubicBezTo>
                    <a:cubicBezTo>
                      <a:pt x="2210917" y="2232660"/>
                      <a:pt x="2218537" y="2225992"/>
                      <a:pt x="2226157" y="2219325"/>
                    </a:cubicBezTo>
                    <a:cubicBezTo>
                      <a:pt x="2238540" y="2208847"/>
                      <a:pt x="2249017" y="2199322"/>
                      <a:pt x="2260447" y="2187892"/>
                    </a:cubicBezTo>
                    <a:cubicBezTo>
                      <a:pt x="2265210" y="2179320"/>
                      <a:pt x="2270925" y="2171700"/>
                      <a:pt x="2274735" y="2164080"/>
                    </a:cubicBezTo>
                    <a:lnTo>
                      <a:pt x="2295258" y="2145267"/>
                    </a:lnTo>
                    <a:lnTo>
                      <a:pt x="2295423" y="2144085"/>
                    </a:lnTo>
                    <a:lnTo>
                      <a:pt x="2275688" y="2162175"/>
                    </a:lnTo>
                    <a:cubicBezTo>
                      <a:pt x="2271878" y="2169795"/>
                      <a:pt x="2266163" y="2177415"/>
                      <a:pt x="2261400" y="2185987"/>
                    </a:cubicBezTo>
                    <a:cubicBezTo>
                      <a:pt x="2249970" y="2197417"/>
                      <a:pt x="2239493" y="2206942"/>
                      <a:pt x="2227110" y="2217420"/>
                    </a:cubicBezTo>
                    <a:cubicBezTo>
                      <a:pt x="2219490" y="2224087"/>
                      <a:pt x="2211870" y="2230755"/>
                      <a:pt x="2204250" y="2237422"/>
                    </a:cubicBezTo>
                    <a:cubicBezTo>
                      <a:pt x="2196630" y="2244090"/>
                      <a:pt x="2189010" y="2249805"/>
                      <a:pt x="2180438" y="2256472"/>
                    </a:cubicBezTo>
                    <a:cubicBezTo>
                      <a:pt x="2151863" y="2280285"/>
                      <a:pt x="2124240" y="2302192"/>
                      <a:pt x="2094713" y="2323147"/>
                    </a:cubicBezTo>
                    <a:cubicBezTo>
                      <a:pt x="2082330" y="2334577"/>
                      <a:pt x="2066138" y="2346960"/>
                      <a:pt x="2048993" y="2358390"/>
                    </a:cubicBezTo>
                    <a:cubicBezTo>
                      <a:pt x="2030895" y="2369820"/>
                      <a:pt x="2011845" y="2382202"/>
                      <a:pt x="1991843" y="2392680"/>
                    </a:cubicBezTo>
                    <a:cubicBezTo>
                      <a:pt x="1981365" y="2398395"/>
                      <a:pt x="1971840" y="2403157"/>
                      <a:pt x="1961363" y="2408872"/>
                    </a:cubicBezTo>
                    <a:cubicBezTo>
                      <a:pt x="1951838" y="2414587"/>
                      <a:pt x="1941360" y="2419350"/>
                      <a:pt x="1931835" y="2424112"/>
                    </a:cubicBezTo>
                    <a:cubicBezTo>
                      <a:pt x="1912785" y="2433637"/>
                      <a:pt x="1894688" y="2443162"/>
                      <a:pt x="1879448" y="2451735"/>
                    </a:cubicBezTo>
                    <a:cubicBezTo>
                      <a:pt x="1815630" y="2482215"/>
                      <a:pt x="1749908" y="2506027"/>
                      <a:pt x="1680375" y="2526982"/>
                    </a:cubicBezTo>
                    <a:cubicBezTo>
                      <a:pt x="1586078" y="2553652"/>
                      <a:pt x="1480350" y="2571750"/>
                      <a:pt x="1387005" y="2575560"/>
                    </a:cubicBezTo>
                    <a:cubicBezTo>
                      <a:pt x="1379385" y="2575560"/>
                      <a:pt x="1370813" y="2575560"/>
                      <a:pt x="1365098" y="2575560"/>
                    </a:cubicBezTo>
                    <a:cubicBezTo>
                      <a:pt x="1364145" y="2572702"/>
                      <a:pt x="1362240" y="2570797"/>
                      <a:pt x="1362240" y="2567940"/>
                    </a:cubicBezTo>
                    <a:cubicBezTo>
                      <a:pt x="1358430" y="2566035"/>
                      <a:pt x="1348905" y="2566987"/>
                      <a:pt x="1339380" y="2566987"/>
                    </a:cubicBezTo>
                    <a:cubicBezTo>
                      <a:pt x="1330808" y="2569845"/>
                      <a:pt x="1319378" y="2572702"/>
                      <a:pt x="1318425" y="2575560"/>
                    </a:cubicBezTo>
                    <a:cubicBezTo>
                      <a:pt x="1294613" y="2576512"/>
                      <a:pt x="1275563" y="2576512"/>
                      <a:pt x="1257465" y="2576512"/>
                    </a:cubicBezTo>
                    <a:cubicBezTo>
                      <a:pt x="1240320" y="2575560"/>
                      <a:pt x="1226033" y="2574607"/>
                      <a:pt x="1212698" y="2574607"/>
                    </a:cubicBezTo>
                    <a:cubicBezTo>
                      <a:pt x="1205078" y="2573655"/>
                      <a:pt x="1198410" y="2572702"/>
                      <a:pt x="1190790" y="2572702"/>
                    </a:cubicBezTo>
                    <a:cubicBezTo>
                      <a:pt x="1183170" y="2571750"/>
                      <a:pt x="1175550" y="2570797"/>
                      <a:pt x="1168883" y="2568892"/>
                    </a:cubicBezTo>
                    <a:lnTo>
                      <a:pt x="1182079" y="2554816"/>
                    </a:lnTo>
                    <a:lnTo>
                      <a:pt x="1179360" y="2555557"/>
                    </a:lnTo>
                    <a:lnTo>
                      <a:pt x="1130192" y="2546452"/>
                    </a:lnTo>
                    <a:lnTo>
                      <a:pt x="1127925" y="2546985"/>
                    </a:lnTo>
                    <a:cubicBezTo>
                      <a:pt x="1090778" y="2541270"/>
                      <a:pt x="1060298" y="2535555"/>
                      <a:pt x="1033628" y="2529840"/>
                    </a:cubicBezTo>
                    <a:cubicBezTo>
                      <a:pt x="1020293" y="2526982"/>
                      <a:pt x="1007910" y="2524125"/>
                      <a:pt x="996480" y="2522220"/>
                    </a:cubicBezTo>
                    <a:cubicBezTo>
                      <a:pt x="985050" y="2519362"/>
                      <a:pt x="974573" y="2517457"/>
                      <a:pt x="964095" y="2516505"/>
                    </a:cubicBezTo>
                    <a:cubicBezTo>
                      <a:pt x="951713" y="2510790"/>
                      <a:pt x="938378" y="2505075"/>
                      <a:pt x="925043" y="2498407"/>
                    </a:cubicBezTo>
                    <a:cubicBezTo>
                      <a:pt x="911708" y="2493645"/>
                      <a:pt x="897420" y="2487930"/>
                      <a:pt x="876465" y="2480310"/>
                    </a:cubicBezTo>
                    <a:cubicBezTo>
                      <a:pt x="859320" y="2473642"/>
                      <a:pt x="842175" y="2466975"/>
                      <a:pt x="825983" y="2460307"/>
                    </a:cubicBezTo>
                    <a:cubicBezTo>
                      <a:pt x="830745" y="2455545"/>
                      <a:pt x="832650" y="2454592"/>
                      <a:pt x="834555" y="2453640"/>
                    </a:cubicBezTo>
                    <a:cubicBezTo>
                      <a:pt x="846938" y="2456497"/>
                      <a:pt x="858368" y="2458402"/>
                      <a:pt x="869798" y="2460307"/>
                    </a:cubicBezTo>
                    <a:cubicBezTo>
                      <a:pt x="875513" y="2465070"/>
                      <a:pt x="880275" y="2468880"/>
                      <a:pt x="885038" y="2473642"/>
                    </a:cubicBezTo>
                    <a:cubicBezTo>
                      <a:pt x="898373" y="2476500"/>
                      <a:pt x="912660" y="2482215"/>
                      <a:pt x="937425" y="2488882"/>
                    </a:cubicBezTo>
                    <a:cubicBezTo>
                      <a:pt x="975525" y="2503170"/>
                      <a:pt x="1006958" y="2509837"/>
                      <a:pt x="1041248" y="2515552"/>
                    </a:cubicBezTo>
                    <a:cubicBezTo>
                      <a:pt x="1049820" y="2517457"/>
                      <a:pt x="1058393" y="2518410"/>
                      <a:pt x="1066965" y="2520315"/>
                    </a:cubicBezTo>
                    <a:cubicBezTo>
                      <a:pt x="1075538" y="2521267"/>
                      <a:pt x="1085063" y="2523172"/>
                      <a:pt x="1094588" y="2525077"/>
                    </a:cubicBezTo>
                    <a:cubicBezTo>
                      <a:pt x="1104113" y="2526982"/>
                      <a:pt x="1114590" y="2528887"/>
                      <a:pt x="1125068" y="2531745"/>
                    </a:cubicBezTo>
                    <a:lnTo>
                      <a:pt x="1158657" y="2539008"/>
                    </a:lnTo>
                    <a:lnTo>
                      <a:pt x="1161262" y="2538412"/>
                    </a:lnTo>
                    <a:cubicBezTo>
                      <a:pt x="1171740" y="2540317"/>
                      <a:pt x="1181265" y="2541270"/>
                      <a:pt x="1192695" y="2543175"/>
                    </a:cubicBezTo>
                    <a:cubicBezTo>
                      <a:pt x="1193647" y="2542222"/>
                      <a:pt x="1193647" y="2542222"/>
                      <a:pt x="1193647" y="2541270"/>
                    </a:cubicBezTo>
                    <a:cubicBezTo>
                      <a:pt x="1208887" y="2542222"/>
                      <a:pt x="1225080" y="2542222"/>
                      <a:pt x="1239367" y="2543175"/>
                    </a:cubicBezTo>
                    <a:cubicBezTo>
                      <a:pt x="1242225" y="2543175"/>
                      <a:pt x="1246035" y="2544127"/>
                      <a:pt x="1246987" y="2544127"/>
                    </a:cubicBezTo>
                    <a:cubicBezTo>
                      <a:pt x="1271752" y="2545080"/>
                      <a:pt x="1294612" y="2544127"/>
                      <a:pt x="1317472" y="2544127"/>
                    </a:cubicBezTo>
                    <a:cubicBezTo>
                      <a:pt x="1335570" y="2545080"/>
                      <a:pt x="1352715" y="2545080"/>
                      <a:pt x="1368907" y="2546032"/>
                    </a:cubicBezTo>
                    <a:cubicBezTo>
                      <a:pt x="1389862" y="2545080"/>
                      <a:pt x="1410817" y="2542222"/>
                      <a:pt x="1429867" y="2541270"/>
                    </a:cubicBezTo>
                    <a:cubicBezTo>
                      <a:pt x="1432725" y="2541270"/>
                      <a:pt x="1436535" y="2541270"/>
                      <a:pt x="1437487" y="2541270"/>
                    </a:cubicBezTo>
                    <a:cubicBezTo>
                      <a:pt x="1438440" y="2544127"/>
                      <a:pt x="1440345" y="2546032"/>
                      <a:pt x="1440345" y="2548890"/>
                    </a:cubicBezTo>
                    <a:cubicBezTo>
                      <a:pt x="1468920" y="2546985"/>
                      <a:pt x="1486065" y="2544127"/>
                      <a:pt x="1500352" y="2541270"/>
                    </a:cubicBezTo>
                    <a:cubicBezTo>
                      <a:pt x="1514640" y="2539365"/>
                      <a:pt x="1525117" y="2536507"/>
                      <a:pt x="1540357" y="2531745"/>
                    </a:cubicBezTo>
                    <a:cubicBezTo>
                      <a:pt x="1547977" y="2530792"/>
                      <a:pt x="1555597" y="2529840"/>
                      <a:pt x="1563217" y="2527935"/>
                    </a:cubicBezTo>
                    <a:cubicBezTo>
                      <a:pt x="1567980" y="2526982"/>
                      <a:pt x="1572742" y="2526982"/>
                      <a:pt x="1577505" y="2526030"/>
                    </a:cubicBezTo>
                    <a:cubicBezTo>
                      <a:pt x="1588935" y="2523172"/>
                      <a:pt x="1598460" y="2521267"/>
                      <a:pt x="1608937" y="2518410"/>
                    </a:cubicBezTo>
                    <a:cubicBezTo>
                      <a:pt x="1617510" y="2516505"/>
                      <a:pt x="1626082" y="2514600"/>
                      <a:pt x="1634655" y="2512695"/>
                    </a:cubicBezTo>
                    <a:cubicBezTo>
                      <a:pt x="1643227" y="2510790"/>
                      <a:pt x="1651800" y="2507932"/>
                      <a:pt x="1660372" y="2506027"/>
                    </a:cubicBezTo>
                    <a:lnTo>
                      <a:pt x="1707545" y="2497863"/>
                    </a:lnTo>
                    <a:lnTo>
                      <a:pt x="1713713" y="2495550"/>
                    </a:lnTo>
                    <a:cubicBezTo>
                      <a:pt x="1697520" y="2498407"/>
                      <a:pt x="1680375" y="2501265"/>
                      <a:pt x="1664183" y="2504122"/>
                    </a:cubicBezTo>
                    <a:cubicBezTo>
                      <a:pt x="1655610" y="2506027"/>
                      <a:pt x="1647038" y="2508885"/>
                      <a:pt x="1638465" y="2510790"/>
                    </a:cubicBezTo>
                    <a:cubicBezTo>
                      <a:pt x="1629893" y="2512695"/>
                      <a:pt x="1621320" y="2514600"/>
                      <a:pt x="1612748" y="2516505"/>
                    </a:cubicBezTo>
                    <a:cubicBezTo>
                      <a:pt x="1601318" y="2519362"/>
                      <a:pt x="1592745" y="2521267"/>
                      <a:pt x="1581315" y="2524125"/>
                    </a:cubicBezTo>
                    <a:cubicBezTo>
                      <a:pt x="1576553" y="2525077"/>
                      <a:pt x="1571790" y="2525077"/>
                      <a:pt x="1567028" y="2526030"/>
                    </a:cubicBezTo>
                    <a:cubicBezTo>
                      <a:pt x="1559408" y="2526982"/>
                      <a:pt x="1551788" y="2527935"/>
                      <a:pt x="1544168" y="2529840"/>
                    </a:cubicBezTo>
                    <a:cubicBezTo>
                      <a:pt x="1517498" y="2532697"/>
                      <a:pt x="1498448" y="2533650"/>
                      <a:pt x="1482255" y="2535555"/>
                    </a:cubicBezTo>
                    <a:cubicBezTo>
                      <a:pt x="1467015" y="2537460"/>
                      <a:pt x="1454633" y="2539365"/>
                      <a:pt x="1440345" y="2539365"/>
                    </a:cubicBezTo>
                    <a:cubicBezTo>
                      <a:pt x="1438440" y="2539365"/>
                      <a:pt x="1435583" y="2539365"/>
                      <a:pt x="1432725" y="2539365"/>
                    </a:cubicBezTo>
                    <a:cubicBezTo>
                      <a:pt x="1413675" y="2541270"/>
                      <a:pt x="1392720" y="2544127"/>
                      <a:pt x="1371765" y="2544127"/>
                    </a:cubicBezTo>
                    <a:cubicBezTo>
                      <a:pt x="1355573" y="2543175"/>
                      <a:pt x="1338428" y="2543175"/>
                      <a:pt x="1320330" y="2542222"/>
                    </a:cubicBezTo>
                    <a:cubicBezTo>
                      <a:pt x="1297470" y="2542222"/>
                      <a:pt x="1274610" y="2543175"/>
                      <a:pt x="1249845" y="2542222"/>
                    </a:cubicBezTo>
                    <a:cubicBezTo>
                      <a:pt x="1247940" y="2542222"/>
                      <a:pt x="1245083" y="2541270"/>
                      <a:pt x="1242225" y="2541270"/>
                    </a:cubicBezTo>
                    <a:cubicBezTo>
                      <a:pt x="1231748" y="2537460"/>
                      <a:pt x="1224128" y="2533650"/>
                      <a:pt x="1212698" y="2528887"/>
                    </a:cubicBezTo>
                    <a:cubicBezTo>
                      <a:pt x="1207935" y="2532697"/>
                      <a:pt x="1201268" y="2535555"/>
                      <a:pt x="1196505" y="2539365"/>
                    </a:cubicBezTo>
                    <a:lnTo>
                      <a:pt x="1196464" y="2539447"/>
                    </a:lnTo>
                    <a:lnTo>
                      <a:pt x="1209840" y="2530792"/>
                    </a:lnTo>
                    <a:cubicBezTo>
                      <a:pt x="1221270" y="2535554"/>
                      <a:pt x="1229843" y="2539364"/>
                      <a:pt x="1239368" y="2543174"/>
                    </a:cubicBezTo>
                    <a:cubicBezTo>
                      <a:pt x="1224128" y="2543174"/>
                      <a:pt x="1207935" y="2542222"/>
                      <a:pt x="1193648" y="2541269"/>
                    </a:cubicBezTo>
                    <a:lnTo>
                      <a:pt x="1194008" y="2541036"/>
                    </a:lnTo>
                    <a:lnTo>
                      <a:pt x="1164120" y="2536507"/>
                    </a:lnTo>
                    <a:cubicBezTo>
                      <a:pt x="1151738" y="2533650"/>
                      <a:pt x="1140308" y="2531745"/>
                      <a:pt x="1128878" y="2528887"/>
                    </a:cubicBezTo>
                    <a:cubicBezTo>
                      <a:pt x="1118400" y="2526030"/>
                      <a:pt x="1107923" y="2524125"/>
                      <a:pt x="1098398" y="2522220"/>
                    </a:cubicBezTo>
                    <a:cubicBezTo>
                      <a:pt x="1088873" y="2520315"/>
                      <a:pt x="1079348" y="2519362"/>
                      <a:pt x="1070775" y="2517457"/>
                    </a:cubicBezTo>
                    <a:cubicBezTo>
                      <a:pt x="1062203" y="2515552"/>
                      <a:pt x="1053630" y="2514600"/>
                      <a:pt x="1045058" y="2512695"/>
                    </a:cubicBezTo>
                    <a:cubicBezTo>
                      <a:pt x="1010768" y="2506980"/>
                      <a:pt x="979335" y="2500312"/>
                      <a:pt x="941235" y="2486025"/>
                    </a:cubicBezTo>
                    <a:cubicBezTo>
                      <a:pt x="916470" y="2480310"/>
                      <a:pt x="902183" y="2474595"/>
                      <a:pt x="888848" y="2470785"/>
                    </a:cubicBezTo>
                    <a:cubicBezTo>
                      <a:pt x="883133" y="2466975"/>
                      <a:pt x="878370" y="2462212"/>
                      <a:pt x="873608" y="2457450"/>
                    </a:cubicBezTo>
                    <a:cubicBezTo>
                      <a:pt x="862178" y="2455545"/>
                      <a:pt x="850748" y="2453640"/>
                      <a:pt x="838365" y="2450782"/>
                    </a:cubicBezTo>
                    <a:cubicBezTo>
                      <a:pt x="820268" y="2442210"/>
                      <a:pt x="804075" y="2433637"/>
                      <a:pt x="785978" y="2424112"/>
                    </a:cubicBezTo>
                    <a:cubicBezTo>
                      <a:pt x="780263" y="2424112"/>
                      <a:pt x="776453" y="2425065"/>
                      <a:pt x="770738" y="2425065"/>
                    </a:cubicBezTo>
                    <a:cubicBezTo>
                      <a:pt x="751688" y="2415540"/>
                      <a:pt x="734543" y="2406967"/>
                      <a:pt x="716445" y="2397442"/>
                    </a:cubicBezTo>
                    <a:cubicBezTo>
                      <a:pt x="713588" y="2391727"/>
                      <a:pt x="709778" y="2386012"/>
                      <a:pt x="706920" y="2380297"/>
                    </a:cubicBezTo>
                    <a:cubicBezTo>
                      <a:pt x="706920" y="2380297"/>
                      <a:pt x="707873" y="2380297"/>
                      <a:pt x="708825" y="2379345"/>
                    </a:cubicBezTo>
                    <a:cubicBezTo>
                      <a:pt x="719303" y="2386012"/>
                      <a:pt x="730733" y="2391727"/>
                      <a:pt x="742163" y="2397442"/>
                    </a:cubicBezTo>
                    <a:cubicBezTo>
                      <a:pt x="753593" y="2403157"/>
                      <a:pt x="764070" y="2408872"/>
                      <a:pt x="775500" y="2415540"/>
                    </a:cubicBezTo>
                    <a:cubicBezTo>
                      <a:pt x="779310" y="2413635"/>
                      <a:pt x="782168" y="2411730"/>
                      <a:pt x="785025" y="2409825"/>
                    </a:cubicBezTo>
                    <a:cubicBezTo>
                      <a:pt x="766928" y="2401252"/>
                      <a:pt x="755498" y="2391727"/>
                      <a:pt x="745973" y="2384107"/>
                    </a:cubicBezTo>
                    <a:cubicBezTo>
                      <a:pt x="736448" y="2376487"/>
                      <a:pt x="726923" y="2371725"/>
                      <a:pt x="713588" y="2369820"/>
                    </a:cubicBezTo>
                    <a:cubicBezTo>
                      <a:pt x="686918" y="2350770"/>
                      <a:pt x="678345" y="2350770"/>
                      <a:pt x="668820" y="2344102"/>
                    </a:cubicBezTo>
                    <a:cubicBezTo>
                      <a:pt x="655485" y="2335530"/>
                      <a:pt x="643103" y="2327910"/>
                      <a:pt x="630720" y="2319337"/>
                    </a:cubicBezTo>
                    <a:cubicBezTo>
                      <a:pt x="600240" y="2302192"/>
                      <a:pt x="608813" y="2320290"/>
                      <a:pt x="570713" y="2293620"/>
                    </a:cubicBezTo>
                    <a:cubicBezTo>
                      <a:pt x="563093" y="2287905"/>
                      <a:pt x="556425" y="2282190"/>
                      <a:pt x="547853" y="2274570"/>
                    </a:cubicBezTo>
                    <a:cubicBezTo>
                      <a:pt x="549758" y="2274570"/>
                      <a:pt x="551663" y="2273617"/>
                      <a:pt x="552615" y="2272665"/>
                    </a:cubicBezTo>
                    <a:cubicBezTo>
                      <a:pt x="561188" y="2275522"/>
                      <a:pt x="567855" y="2277427"/>
                      <a:pt x="575475" y="2279332"/>
                    </a:cubicBezTo>
                    <a:cubicBezTo>
                      <a:pt x="559283" y="2261235"/>
                      <a:pt x="556425" y="2253615"/>
                      <a:pt x="527850" y="2229802"/>
                    </a:cubicBezTo>
                    <a:cubicBezTo>
                      <a:pt x="518325" y="2222182"/>
                      <a:pt x="509753" y="2214562"/>
                      <a:pt x="501180" y="2207895"/>
                    </a:cubicBezTo>
                    <a:cubicBezTo>
                      <a:pt x="492608" y="2200275"/>
                      <a:pt x="484035" y="2193607"/>
                      <a:pt x="476415" y="2185987"/>
                    </a:cubicBezTo>
                    <a:cubicBezTo>
                      <a:pt x="470700" y="2180272"/>
                      <a:pt x="455460" y="2174557"/>
                      <a:pt x="444983" y="2160270"/>
                    </a:cubicBezTo>
                    <a:cubicBezTo>
                      <a:pt x="428790" y="2143125"/>
                      <a:pt x="415455" y="2126932"/>
                      <a:pt x="399263" y="2109787"/>
                    </a:cubicBezTo>
                    <a:lnTo>
                      <a:pt x="396126" y="2099983"/>
                    </a:lnTo>
                    <a:lnTo>
                      <a:pt x="386880" y="2090737"/>
                    </a:lnTo>
                    <a:cubicBezTo>
                      <a:pt x="376403" y="2080260"/>
                      <a:pt x="365925" y="2068830"/>
                      <a:pt x="355448" y="2056447"/>
                    </a:cubicBezTo>
                    <a:cubicBezTo>
                      <a:pt x="353543" y="2049780"/>
                      <a:pt x="339255" y="2031682"/>
                      <a:pt x="351638" y="2039302"/>
                    </a:cubicBezTo>
                    <a:cubicBezTo>
                      <a:pt x="346875" y="2033587"/>
                      <a:pt x="343065" y="2026920"/>
                      <a:pt x="339255" y="2022157"/>
                    </a:cubicBezTo>
                    <a:lnTo>
                      <a:pt x="337780" y="2019844"/>
                    </a:lnTo>
                    <a:lnTo>
                      <a:pt x="323062" y="2009774"/>
                    </a:lnTo>
                    <a:cubicBezTo>
                      <a:pt x="311632" y="1996439"/>
                      <a:pt x="302107" y="1982152"/>
                      <a:pt x="294487" y="1968817"/>
                    </a:cubicBezTo>
                    <a:cubicBezTo>
                      <a:pt x="286867" y="1954529"/>
                      <a:pt x="281152" y="1941194"/>
                      <a:pt x="278295" y="1930717"/>
                    </a:cubicBezTo>
                    <a:lnTo>
                      <a:pt x="276390" y="1930717"/>
                    </a:lnTo>
                    <a:cubicBezTo>
                      <a:pt x="268770" y="1917382"/>
                      <a:pt x="261150" y="1903095"/>
                      <a:pt x="254483" y="1888807"/>
                    </a:cubicBezTo>
                    <a:cubicBezTo>
                      <a:pt x="247815" y="1874520"/>
                      <a:pt x="240195" y="1861185"/>
                      <a:pt x="233528" y="1846897"/>
                    </a:cubicBezTo>
                    <a:cubicBezTo>
                      <a:pt x="225908" y="1830705"/>
                      <a:pt x="218288" y="1814512"/>
                      <a:pt x="211620" y="1798320"/>
                    </a:cubicBezTo>
                    <a:cubicBezTo>
                      <a:pt x="204953" y="1782127"/>
                      <a:pt x="198285" y="1764982"/>
                      <a:pt x="191618" y="1748790"/>
                    </a:cubicBezTo>
                    <a:cubicBezTo>
                      <a:pt x="199238" y="1759267"/>
                      <a:pt x="205905" y="1769745"/>
                      <a:pt x="211620" y="1782127"/>
                    </a:cubicBezTo>
                    <a:cubicBezTo>
                      <a:pt x="217335" y="1794510"/>
                      <a:pt x="223050" y="1807845"/>
                      <a:pt x="231623" y="1824037"/>
                    </a:cubicBezTo>
                    <a:cubicBezTo>
                      <a:pt x="235433" y="1829752"/>
                      <a:pt x="236385" y="1839277"/>
                      <a:pt x="238290" y="1846897"/>
                    </a:cubicBezTo>
                    <a:lnTo>
                      <a:pt x="241045" y="1850938"/>
                    </a:lnTo>
                    <a:lnTo>
                      <a:pt x="237654" y="1833304"/>
                    </a:lnTo>
                    <a:lnTo>
                      <a:pt x="228808" y="1817251"/>
                    </a:lnTo>
                    <a:lnTo>
                      <a:pt x="214410" y="1784873"/>
                    </a:lnTo>
                    <a:lnTo>
                      <a:pt x="197332" y="1756409"/>
                    </a:lnTo>
                    <a:cubicBezTo>
                      <a:pt x="190665" y="1737359"/>
                      <a:pt x="183045" y="1718309"/>
                      <a:pt x="176377" y="1699259"/>
                    </a:cubicBezTo>
                    <a:lnTo>
                      <a:pt x="158426" y="1640679"/>
                    </a:lnTo>
                    <a:lnTo>
                      <a:pt x="152529" y="1623596"/>
                    </a:lnTo>
                    <a:cubicBezTo>
                      <a:pt x="142540" y="1590017"/>
                      <a:pt x="133958" y="1555831"/>
                      <a:pt x="126853" y="1521108"/>
                    </a:cubicBezTo>
                    <a:lnTo>
                      <a:pt x="115498" y="1446707"/>
                    </a:lnTo>
                    <a:lnTo>
                      <a:pt x="115417" y="1448752"/>
                    </a:lnTo>
                    <a:cubicBezTo>
                      <a:pt x="115417" y="1453515"/>
                      <a:pt x="115417" y="1457325"/>
                      <a:pt x="116370" y="1463992"/>
                    </a:cubicBezTo>
                    <a:cubicBezTo>
                      <a:pt x="118275" y="1475422"/>
                      <a:pt x="120180" y="1486852"/>
                      <a:pt x="121132" y="1499235"/>
                    </a:cubicBezTo>
                    <a:cubicBezTo>
                      <a:pt x="123037" y="1511617"/>
                      <a:pt x="124942" y="1524000"/>
                      <a:pt x="126847" y="1535430"/>
                    </a:cubicBezTo>
                    <a:cubicBezTo>
                      <a:pt x="122085" y="1526857"/>
                      <a:pt x="120180" y="1515427"/>
                      <a:pt x="117322" y="1503997"/>
                    </a:cubicBezTo>
                    <a:cubicBezTo>
                      <a:pt x="115417" y="1491615"/>
                      <a:pt x="113512" y="1478280"/>
                      <a:pt x="110655" y="1463992"/>
                    </a:cubicBezTo>
                    <a:cubicBezTo>
                      <a:pt x="105892" y="1463992"/>
                      <a:pt x="104940" y="1463992"/>
                      <a:pt x="103035" y="1463992"/>
                    </a:cubicBezTo>
                    <a:cubicBezTo>
                      <a:pt x="102082" y="1453515"/>
                      <a:pt x="101130" y="1443990"/>
                      <a:pt x="98272" y="1427797"/>
                    </a:cubicBezTo>
                    <a:cubicBezTo>
                      <a:pt x="96367" y="1420177"/>
                      <a:pt x="93510" y="1412557"/>
                      <a:pt x="91605" y="1404937"/>
                    </a:cubicBezTo>
                    <a:cubicBezTo>
                      <a:pt x="89700" y="1397317"/>
                      <a:pt x="87795" y="1389697"/>
                      <a:pt x="85890" y="1383030"/>
                    </a:cubicBezTo>
                    <a:cubicBezTo>
                      <a:pt x="80175" y="1376362"/>
                      <a:pt x="75412" y="1371600"/>
                      <a:pt x="69697" y="1365885"/>
                    </a:cubicBezTo>
                    <a:cubicBezTo>
                      <a:pt x="67792" y="1365885"/>
                      <a:pt x="66840" y="1365885"/>
                      <a:pt x="64935" y="1365885"/>
                    </a:cubicBezTo>
                    <a:cubicBezTo>
                      <a:pt x="63030" y="1360170"/>
                      <a:pt x="61125" y="1351597"/>
                      <a:pt x="60172" y="1342072"/>
                    </a:cubicBezTo>
                    <a:cubicBezTo>
                      <a:pt x="59220" y="1332547"/>
                      <a:pt x="58267" y="1322070"/>
                      <a:pt x="58267" y="1311592"/>
                    </a:cubicBezTo>
                    <a:cubicBezTo>
                      <a:pt x="58267" y="1291590"/>
                      <a:pt x="59220" y="1273492"/>
                      <a:pt x="62077" y="1268730"/>
                    </a:cubicBezTo>
                    <a:cubicBezTo>
                      <a:pt x="63030" y="1263015"/>
                      <a:pt x="63030" y="1258252"/>
                      <a:pt x="63982" y="1253490"/>
                    </a:cubicBezTo>
                    <a:lnTo>
                      <a:pt x="67226" y="1243037"/>
                    </a:lnTo>
                    <a:lnTo>
                      <a:pt x="65649" y="1219200"/>
                    </a:lnTo>
                    <a:cubicBezTo>
                      <a:pt x="65887" y="1207294"/>
                      <a:pt x="66839" y="1194911"/>
                      <a:pt x="67792" y="1183957"/>
                    </a:cubicBezTo>
                    <a:lnTo>
                      <a:pt x="71602" y="1176814"/>
                    </a:lnTo>
                    <a:lnTo>
                      <a:pt x="71602" y="1172527"/>
                    </a:lnTo>
                    <a:cubicBezTo>
                      <a:pt x="69697" y="1178242"/>
                      <a:pt x="66840" y="1182052"/>
                      <a:pt x="63982" y="1186815"/>
                    </a:cubicBezTo>
                    <a:cubicBezTo>
                      <a:pt x="62077" y="1183005"/>
                      <a:pt x="59220" y="1181100"/>
                      <a:pt x="57315" y="1177290"/>
                    </a:cubicBezTo>
                    <a:cubicBezTo>
                      <a:pt x="53505" y="1171575"/>
                      <a:pt x="54457" y="1120140"/>
                      <a:pt x="44932" y="1160145"/>
                    </a:cubicBezTo>
                    <a:lnTo>
                      <a:pt x="42670" y="1146572"/>
                    </a:lnTo>
                    <a:lnTo>
                      <a:pt x="42075" y="1147762"/>
                    </a:lnTo>
                    <a:cubicBezTo>
                      <a:pt x="41122" y="1160145"/>
                      <a:pt x="39217" y="1173480"/>
                      <a:pt x="38265" y="1185862"/>
                    </a:cubicBezTo>
                    <a:cubicBezTo>
                      <a:pt x="37312" y="1198245"/>
                      <a:pt x="35407" y="1211580"/>
                      <a:pt x="35407" y="1223962"/>
                    </a:cubicBezTo>
                    <a:cubicBezTo>
                      <a:pt x="34455" y="1233487"/>
                      <a:pt x="33502" y="1243965"/>
                      <a:pt x="32550" y="1253490"/>
                    </a:cubicBezTo>
                    <a:lnTo>
                      <a:pt x="32550" y="1314449"/>
                    </a:lnTo>
                    <a:cubicBezTo>
                      <a:pt x="32550" y="1324927"/>
                      <a:pt x="32550" y="1335404"/>
                      <a:pt x="33502" y="1345882"/>
                    </a:cubicBezTo>
                    <a:cubicBezTo>
                      <a:pt x="34455" y="1356359"/>
                      <a:pt x="35407" y="1366837"/>
                      <a:pt x="35407" y="1377314"/>
                    </a:cubicBezTo>
                    <a:cubicBezTo>
                      <a:pt x="31597" y="1378267"/>
                      <a:pt x="32550" y="1413509"/>
                      <a:pt x="26835" y="1406842"/>
                    </a:cubicBezTo>
                    <a:cubicBezTo>
                      <a:pt x="25882" y="1406842"/>
                      <a:pt x="25882" y="1406842"/>
                      <a:pt x="24930" y="1406842"/>
                    </a:cubicBezTo>
                    <a:cubicBezTo>
                      <a:pt x="19215" y="1385887"/>
                      <a:pt x="19215" y="1367789"/>
                      <a:pt x="19215" y="1349692"/>
                    </a:cubicBezTo>
                    <a:cubicBezTo>
                      <a:pt x="19215" y="1331594"/>
                      <a:pt x="22072" y="1313497"/>
                      <a:pt x="19215" y="1290637"/>
                    </a:cubicBezTo>
                    <a:cubicBezTo>
                      <a:pt x="20167" y="1274444"/>
                      <a:pt x="22072" y="1260157"/>
                      <a:pt x="23977" y="1244917"/>
                    </a:cubicBezTo>
                    <a:lnTo>
                      <a:pt x="32546" y="1253485"/>
                    </a:lnTo>
                    <a:lnTo>
                      <a:pt x="24930" y="1243965"/>
                    </a:lnTo>
                    <a:cubicBezTo>
                      <a:pt x="23025" y="1234440"/>
                      <a:pt x="23025" y="1223962"/>
                      <a:pt x="23025" y="1209675"/>
                    </a:cubicBezTo>
                    <a:cubicBezTo>
                      <a:pt x="23025" y="1195387"/>
                      <a:pt x="23977" y="1178242"/>
                      <a:pt x="24930" y="1157287"/>
                    </a:cubicBezTo>
                    <a:cubicBezTo>
                      <a:pt x="24930" y="1152525"/>
                      <a:pt x="25882" y="1147762"/>
                      <a:pt x="25882" y="1143000"/>
                    </a:cubicBezTo>
                    <a:cubicBezTo>
                      <a:pt x="26835" y="1135380"/>
                      <a:pt x="27787" y="1126807"/>
                      <a:pt x="28740" y="1119187"/>
                    </a:cubicBezTo>
                    <a:cubicBezTo>
                      <a:pt x="32550" y="1105852"/>
                      <a:pt x="36360" y="1089660"/>
                      <a:pt x="40170" y="1076325"/>
                    </a:cubicBezTo>
                    <a:lnTo>
                      <a:pt x="45865" y="1047851"/>
                    </a:lnTo>
                    <a:lnTo>
                      <a:pt x="43980" y="1041082"/>
                    </a:lnTo>
                    <a:cubicBezTo>
                      <a:pt x="42075" y="1053465"/>
                      <a:pt x="39217" y="1064895"/>
                      <a:pt x="37312" y="1079182"/>
                    </a:cubicBezTo>
                    <a:cubicBezTo>
                      <a:pt x="33502" y="1092517"/>
                      <a:pt x="29692" y="1108710"/>
                      <a:pt x="25882" y="1122045"/>
                    </a:cubicBezTo>
                    <a:cubicBezTo>
                      <a:pt x="24930" y="1129665"/>
                      <a:pt x="23977" y="1138237"/>
                      <a:pt x="23025" y="1145857"/>
                    </a:cubicBezTo>
                    <a:cubicBezTo>
                      <a:pt x="23025" y="1150620"/>
                      <a:pt x="22072" y="1155382"/>
                      <a:pt x="22072" y="1160145"/>
                    </a:cubicBezTo>
                    <a:cubicBezTo>
                      <a:pt x="22072" y="1181100"/>
                      <a:pt x="21120" y="1198245"/>
                      <a:pt x="20167" y="1212532"/>
                    </a:cubicBezTo>
                    <a:cubicBezTo>
                      <a:pt x="20167" y="1226820"/>
                      <a:pt x="21120" y="1237297"/>
                      <a:pt x="22072" y="1246822"/>
                    </a:cubicBezTo>
                    <a:cubicBezTo>
                      <a:pt x="20167" y="1263015"/>
                      <a:pt x="18262" y="1277302"/>
                      <a:pt x="17310" y="1292542"/>
                    </a:cubicBezTo>
                    <a:cubicBezTo>
                      <a:pt x="20167" y="1315402"/>
                      <a:pt x="17310" y="1333500"/>
                      <a:pt x="17310" y="1351597"/>
                    </a:cubicBezTo>
                    <a:cubicBezTo>
                      <a:pt x="17310" y="1369695"/>
                      <a:pt x="17310" y="1387792"/>
                      <a:pt x="23025" y="1408747"/>
                    </a:cubicBezTo>
                    <a:cubicBezTo>
                      <a:pt x="23025" y="1408747"/>
                      <a:pt x="23977" y="1408747"/>
                      <a:pt x="24930" y="1408747"/>
                    </a:cubicBezTo>
                    <a:cubicBezTo>
                      <a:pt x="28740" y="1426845"/>
                      <a:pt x="32550" y="1443990"/>
                      <a:pt x="37312" y="1463040"/>
                    </a:cubicBezTo>
                    <a:cubicBezTo>
                      <a:pt x="38265" y="1475422"/>
                      <a:pt x="41122" y="1486852"/>
                      <a:pt x="43980" y="1507807"/>
                    </a:cubicBezTo>
                    <a:cubicBezTo>
                      <a:pt x="48742" y="1524000"/>
                      <a:pt x="53505" y="1539240"/>
                      <a:pt x="58267" y="1553527"/>
                    </a:cubicBezTo>
                    <a:cubicBezTo>
                      <a:pt x="60410" y="1580673"/>
                      <a:pt x="74877" y="1623893"/>
                      <a:pt x="80770" y="1651843"/>
                    </a:cubicBezTo>
                    <a:lnTo>
                      <a:pt x="82734" y="1670685"/>
                    </a:lnTo>
                    <a:lnTo>
                      <a:pt x="86843" y="1670685"/>
                    </a:lnTo>
                    <a:cubicBezTo>
                      <a:pt x="97320" y="1697355"/>
                      <a:pt x="103988" y="1711642"/>
                      <a:pt x="107798" y="1721167"/>
                    </a:cubicBezTo>
                    <a:cubicBezTo>
                      <a:pt x="112560" y="1730692"/>
                      <a:pt x="114465" y="1737360"/>
                      <a:pt x="115418" y="1746885"/>
                    </a:cubicBezTo>
                    <a:cubicBezTo>
                      <a:pt x="111608" y="1745932"/>
                      <a:pt x="106845" y="1736407"/>
                      <a:pt x="101130" y="1724977"/>
                    </a:cubicBezTo>
                    <a:cubicBezTo>
                      <a:pt x="95415" y="1713547"/>
                      <a:pt x="90653" y="1700212"/>
                      <a:pt x="85890" y="1690687"/>
                    </a:cubicBezTo>
                    <a:cubicBezTo>
                      <a:pt x="81128" y="1678305"/>
                      <a:pt x="89700" y="1712595"/>
                      <a:pt x="84938" y="1700212"/>
                    </a:cubicBezTo>
                    <a:lnTo>
                      <a:pt x="76651" y="1674524"/>
                    </a:lnTo>
                    <a:lnTo>
                      <a:pt x="70650" y="1675447"/>
                    </a:lnTo>
                    <a:cubicBezTo>
                      <a:pt x="67792" y="1667827"/>
                      <a:pt x="65887" y="1660207"/>
                      <a:pt x="63982" y="1653540"/>
                    </a:cubicBezTo>
                    <a:cubicBezTo>
                      <a:pt x="53505" y="1643062"/>
                      <a:pt x="45885" y="1621155"/>
                      <a:pt x="41122" y="1601152"/>
                    </a:cubicBezTo>
                    <a:cubicBezTo>
                      <a:pt x="36360" y="1581150"/>
                      <a:pt x="32550" y="1562100"/>
                      <a:pt x="26835" y="1554480"/>
                    </a:cubicBezTo>
                    <a:cubicBezTo>
                      <a:pt x="22072" y="1537335"/>
                      <a:pt x="22072" y="1519237"/>
                      <a:pt x="25882" y="1515427"/>
                    </a:cubicBezTo>
                    <a:cubicBezTo>
                      <a:pt x="23977" y="1500187"/>
                      <a:pt x="21120" y="1484947"/>
                      <a:pt x="19215" y="1469707"/>
                    </a:cubicBezTo>
                    <a:cubicBezTo>
                      <a:pt x="17310" y="1454467"/>
                      <a:pt x="16357" y="1439227"/>
                      <a:pt x="14452" y="1423987"/>
                    </a:cubicBezTo>
                    <a:cubicBezTo>
                      <a:pt x="10642" y="1412557"/>
                      <a:pt x="6832" y="1403032"/>
                      <a:pt x="3975" y="1390650"/>
                    </a:cubicBezTo>
                    <a:cubicBezTo>
                      <a:pt x="-1740" y="1325880"/>
                      <a:pt x="-2693" y="1250632"/>
                      <a:pt x="10642" y="1213485"/>
                    </a:cubicBezTo>
                    <a:cubicBezTo>
                      <a:pt x="11595" y="1197292"/>
                      <a:pt x="12547" y="1177290"/>
                      <a:pt x="17310" y="1167765"/>
                    </a:cubicBezTo>
                    <a:cubicBezTo>
                      <a:pt x="15405" y="1159192"/>
                      <a:pt x="13500" y="1151572"/>
                      <a:pt x="11595" y="1143000"/>
                    </a:cubicBezTo>
                    <a:cubicBezTo>
                      <a:pt x="13500" y="1126807"/>
                      <a:pt x="11595" y="1089660"/>
                      <a:pt x="23025" y="1074420"/>
                    </a:cubicBezTo>
                    <a:cubicBezTo>
                      <a:pt x="23977" y="1067752"/>
                      <a:pt x="24930" y="1062990"/>
                      <a:pt x="25882" y="1058227"/>
                    </a:cubicBezTo>
                    <a:cubicBezTo>
                      <a:pt x="27787" y="1034415"/>
                      <a:pt x="29692" y="1018222"/>
                      <a:pt x="33502" y="1002982"/>
                    </a:cubicBezTo>
                    <a:cubicBezTo>
                      <a:pt x="40170" y="989647"/>
                      <a:pt x="48742" y="967740"/>
                      <a:pt x="53505" y="962977"/>
                    </a:cubicBezTo>
                    <a:cubicBezTo>
                      <a:pt x="58267" y="973455"/>
                      <a:pt x="46837" y="1000125"/>
                      <a:pt x="48742" y="1017270"/>
                    </a:cubicBezTo>
                    <a:lnTo>
                      <a:pt x="53503" y="1007964"/>
                    </a:lnTo>
                    <a:lnTo>
                      <a:pt x="56362" y="985718"/>
                    </a:lnTo>
                    <a:cubicBezTo>
                      <a:pt x="58267" y="975597"/>
                      <a:pt x="59696" y="966311"/>
                      <a:pt x="57315" y="961072"/>
                    </a:cubicBezTo>
                    <a:cubicBezTo>
                      <a:pt x="60172" y="949642"/>
                      <a:pt x="63030" y="941069"/>
                      <a:pt x="65887" y="929639"/>
                    </a:cubicBezTo>
                    <a:cubicBezTo>
                      <a:pt x="70650" y="914399"/>
                      <a:pt x="74460" y="898207"/>
                      <a:pt x="79222" y="882014"/>
                    </a:cubicBezTo>
                    <a:cubicBezTo>
                      <a:pt x="83985" y="865822"/>
                      <a:pt x="89700" y="849629"/>
                      <a:pt x="95415" y="833437"/>
                    </a:cubicBezTo>
                    <a:lnTo>
                      <a:pt x="96628" y="832072"/>
                    </a:lnTo>
                    <a:lnTo>
                      <a:pt x="103988" y="793432"/>
                    </a:lnTo>
                    <a:cubicBezTo>
                      <a:pt x="107798" y="785812"/>
                      <a:pt x="111608" y="775334"/>
                      <a:pt x="114465" y="765809"/>
                    </a:cubicBezTo>
                    <a:cubicBezTo>
                      <a:pt x="118275" y="756284"/>
                      <a:pt x="123038" y="748664"/>
                      <a:pt x="126848" y="742949"/>
                    </a:cubicBezTo>
                    <a:cubicBezTo>
                      <a:pt x="135420" y="726757"/>
                      <a:pt x="142088" y="710564"/>
                      <a:pt x="151613" y="695324"/>
                    </a:cubicBezTo>
                    <a:cubicBezTo>
                      <a:pt x="158280" y="680084"/>
                      <a:pt x="164948" y="667702"/>
                      <a:pt x="171615" y="652462"/>
                    </a:cubicBezTo>
                    <a:cubicBezTo>
                      <a:pt x="172568" y="639127"/>
                      <a:pt x="191618" y="614362"/>
                      <a:pt x="200190" y="597217"/>
                    </a:cubicBezTo>
                    <a:cubicBezTo>
                      <a:pt x="204953" y="591502"/>
                      <a:pt x="210668" y="585787"/>
                      <a:pt x="221145" y="573404"/>
                    </a:cubicBezTo>
                    <a:cubicBezTo>
                      <a:pt x="227813" y="559117"/>
                      <a:pt x="233528" y="548639"/>
                      <a:pt x="238290" y="540067"/>
                    </a:cubicBezTo>
                    <a:cubicBezTo>
                      <a:pt x="243053" y="531494"/>
                      <a:pt x="247815" y="525779"/>
                      <a:pt x="252578" y="519112"/>
                    </a:cubicBezTo>
                    <a:cubicBezTo>
                      <a:pt x="258293" y="513397"/>
                      <a:pt x="266865" y="503872"/>
                      <a:pt x="267818" y="511492"/>
                    </a:cubicBezTo>
                    <a:cubicBezTo>
                      <a:pt x="268770" y="510539"/>
                      <a:pt x="270675" y="507682"/>
                      <a:pt x="271628" y="505777"/>
                    </a:cubicBezTo>
                    <a:cubicBezTo>
                      <a:pt x="276390" y="495299"/>
                      <a:pt x="281153" y="485774"/>
                      <a:pt x="286868" y="475297"/>
                    </a:cubicBezTo>
                    <a:cubicBezTo>
                      <a:pt x="296393" y="464819"/>
                      <a:pt x="307823" y="446722"/>
                      <a:pt x="316395" y="441007"/>
                    </a:cubicBezTo>
                    <a:cubicBezTo>
                      <a:pt x="309966" y="453151"/>
                      <a:pt x="316931" y="450829"/>
                      <a:pt x="317199" y="455339"/>
                    </a:cubicBezTo>
                    <a:lnTo>
                      <a:pt x="315045" y="461363"/>
                    </a:lnTo>
                    <a:lnTo>
                      <a:pt x="345922" y="429577"/>
                    </a:lnTo>
                    <a:cubicBezTo>
                      <a:pt x="348780" y="423862"/>
                      <a:pt x="354495" y="417195"/>
                      <a:pt x="361162" y="409575"/>
                    </a:cubicBezTo>
                    <a:cubicBezTo>
                      <a:pt x="367830" y="402907"/>
                      <a:pt x="375450" y="396240"/>
                      <a:pt x="381165" y="390525"/>
                    </a:cubicBezTo>
                    <a:lnTo>
                      <a:pt x="382888" y="392440"/>
                    </a:lnTo>
                    <a:lnTo>
                      <a:pt x="382118" y="391477"/>
                    </a:lnTo>
                    <a:cubicBezTo>
                      <a:pt x="390690" y="382904"/>
                      <a:pt x="398310" y="374332"/>
                      <a:pt x="406883" y="366712"/>
                    </a:cubicBezTo>
                    <a:cubicBezTo>
                      <a:pt x="414503" y="359092"/>
                      <a:pt x="423075" y="351472"/>
                      <a:pt x="431648" y="343852"/>
                    </a:cubicBezTo>
                    <a:cubicBezTo>
                      <a:pt x="442125" y="333374"/>
                      <a:pt x="448793" y="324802"/>
                      <a:pt x="458318" y="315277"/>
                    </a:cubicBezTo>
                    <a:cubicBezTo>
                      <a:pt x="470700" y="305752"/>
                      <a:pt x="484035" y="296227"/>
                      <a:pt x="495465" y="287654"/>
                    </a:cubicBezTo>
                    <a:cubicBezTo>
                      <a:pt x="508800" y="277177"/>
                      <a:pt x="522135" y="267652"/>
                      <a:pt x="535470" y="258127"/>
                    </a:cubicBezTo>
                    <a:lnTo>
                      <a:pt x="559389" y="241440"/>
                    </a:lnTo>
                    <a:lnTo>
                      <a:pt x="575475" y="226694"/>
                    </a:lnTo>
                    <a:cubicBezTo>
                      <a:pt x="585000" y="220979"/>
                      <a:pt x="594525" y="215264"/>
                      <a:pt x="604050" y="209549"/>
                    </a:cubicBezTo>
                    <a:cubicBezTo>
                      <a:pt x="613575" y="203834"/>
                      <a:pt x="624052" y="199072"/>
                      <a:pt x="634530" y="193357"/>
                    </a:cubicBezTo>
                    <a:lnTo>
                      <a:pt x="638565" y="191282"/>
                    </a:lnTo>
                    <a:lnTo>
                      <a:pt x="648937" y="181094"/>
                    </a:lnTo>
                    <a:cubicBezTo>
                      <a:pt x="654771" y="176688"/>
                      <a:pt x="661201" y="172402"/>
                      <a:pt x="665963" y="168592"/>
                    </a:cubicBezTo>
                    <a:cubicBezTo>
                      <a:pt x="673583" y="162877"/>
                      <a:pt x="679298" y="160496"/>
                      <a:pt x="684656" y="159067"/>
                    </a:cubicBezTo>
                    <a:lnTo>
                      <a:pt x="697880" y="156023"/>
                    </a:lnTo>
                    <a:lnTo>
                      <a:pt x="700252" y="154304"/>
                    </a:lnTo>
                    <a:cubicBezTo>
                      <a:pt x="782167" y="109537"/>
                      <a:pt x="869797" y="74294"/>
                      <a:pt x="959332" y="49529"/>
                    </a:cubicBezTo>
                    <a:lnTo>
                      <a:pt x="968944" y="47439"/>
                    </a:lnTo>
                    <a:lnTo>
                      <a:pt x="995527" y="38099"/>
                    </a:lnTo>
                    <a:cubicBezTo>
                      <a:pt x="1001719" y="36194"/>
                      <a:pt x="1008148" y="35003"/>
                      <a:pt x="1013863" y="34408"/>
                    </a:cubicBezTo>
                    <a:lnTo>
                      <a:pt x="1023424" y="34327"/>
                    </a:lnTo>
                    <a:lnTo>
                      <a:pt x="1026960" y="33337"/>
                    </a:lnTo>
                    <a:cubicBezTo>
                      <a:pt x="1097445" y="17144"/>
                      <a:pt x="1169835" y="7619"/>
                      <a:pt x="1244130" y="4762"/>
                    </a:cubicBezTo>
                    <a:cubicBezTo>
                      <a:pt x="1262704" y="5238"/>
                      <a:pt x="1283897" y="4762"/>
                      <a:pt x="1305804" y="4524"/>
                    </a:cubicBezTo>
                    <a:cubicBezTo>
                      <a:pt x="1327712" y="4285"/>
                      <a:pt x="1350334" y="4285"/>
                      <a:pt x="1371765" y="5714"/>
                    </a:cubicBezTo>
                    <a:lnTo>
                      <a:pt x="1372993" y="6635"/>
                    </a:lnTo>
                    <a:lnTo>
                      <a:pt x="1405103" y="2857"/>
                    </a:lnTo>
                    <a:cubicBezTo>
                      <a:pt x="1415580" y="4762"/>
                      <a:pt x="1425105" y="5714"/>
                      <a:pt x="1434630" y="7619"/>
                    </a:cubicBezTo>
                    <a:cubicBezTo>
                      <a:pt x="1444155" y="9524"/>
                      <a:pt x="1453680" y="10477"/>
                      <a:pt x="1464158" y="13334"/>
                    </a:cubicBezTo>
                    <a:lnTo>
                      <a:pt x="1479392" y="16797"/>
                    </a:lnTo>
                    <a:lnTo>
                      <a:pt x="1463205" y="12382"/>
                    </a:lnTo>
                    <a:cubicBezTo>
                      <a:pt x="1453680" y="10477"/>
                      <a:pt x="1443202" y="8572"/>
                      <a:pt x="1433677" y="6667"/>
                    </a:cubicBezTo>
                    <a:cubicBezTo>
                      <a:pt x="1424152" y="4762"/>
                      <a:pt x="1414627" y="3810"/>
                      <a:pt x="1404150" y="1905"/>
                    </a:cubicBezTo>
                    <a:cubicBezTo>
                      <a:pt x="1404150" y="1905"/>
                      <a:pt x="1404150" y="952"/>
                      <a:pt x="14041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D2F39E6-F148-0AD8-DD38-A622FE006938}"/>
                </a:ext>
              </a:extLst>
            </p:cNvPr>
            <p:cNvSpPr/>
            <p:nvPr/>
          </p:nvSpPr>
          <p:spPr>
            <a:xfrm>
              <a:off x="885825" y="0"/>
              <a:ext cx="7772400" cy="264795"/>
            </a:xfrm>
            <a:prstGeom prst="rect">
              <a:avLst/>
            </a:pr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82B03A6-7A65-3FD1-A48E-F27286433139}"/>
                </a:ext>
              </a:extLst>
            </p:cNvPr>
            <p:cNvGrpSpPr/>
            <p:nvPr/>
          </p:nvGrpSpPr>
          <p:grpSpPr>
            <a:xfrm>
              <a:off x="2708909" y="1000125"/>
              <a:ext cx="5961633" cy="9549770"/>
              <a:chOff x="-2676228" y="-5283698"/>
              <a:chExt cx="4879079" cy="7816685"/>
            </a:xfrm>
          </p:grpSpPr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5BB1AC8F-D583-D279-C947-EE71507A9BC5}"/>
                  </a:ext>
                </a:extLst>
              </p:cNvPr>
              <p:cNvSpPr/>
              <p:nvPr/>
            </p:nvSpPr>
            <p:spPr>
              <a:xfrm rot="10800000" flipH="1" flipV="1">
                <a:off x="-2763" y="558416"/>
                <a:ext cx="2205614" cy="1974571"/>
              </a:xfrm>
              <a:custGeom>
                <a:avLst/>
                <a:gdLst>
                  <a:gd name="connsiteX0" fmla="*/ 1439383 w 2647519"/>
                  <a:gd name="connsiteY0" fmla="*/ 2598425 h 2612594"/>
                  <a:gd name="connsiteX1" fmla="*/ 1427010 w 2647519"/>
                  <a:gd name="connsiteY1" fmla="*/ 2605087 h 2612594"/>
                  <a:gd name="connsiteX2" fmla="*/ 1427751 w 2647519"/>
                  <a:gd name="connsiteY2" fmla="*/ 2605405 h 2612594"/>
                  <a:gd name="connsiteX3" fmla="*/ 1542263 w 2647519"/>
                  <a:gd name="connsiteY3" fmla="*/ 2530792 h 2612594"/>
                  <a:gd name="connsiteX4" fmla="*/ 1502258 w 2647519"/>
                  <a:gd name="connsiteY4" fmla="*/ 2540317 h 2612594"/>
                  <a:gd name="connsiteX5" fmla="*/ 1442250 w 2647519"/>
                  <a:gd name="connsiteY5" fmla="*/ 2547937 h 2612594"/>
                  <a:gd name="connsiteX6" fmla="*/ 1439393 w 2647519"/>
                  <a:gd name="connsiteY6" fmla="*/ 2540317 h 2612594"/>
                  <a:gd name="connsiteX7" fmla="*/ 1481303 w 2647519"/>
                  <a:gd name="connsiteY7" fmla="*/ 2536507 h 2612594"/>
                  <a:gd name="connsiteX8" fmla="*/ 1542263 w 2647519"/>
                  <a:gd name="connsiteY8" fmla="*/ 2530792 h 2612594"/>
                  <a:gd name="connsiteX9" fmla="*/ 1646324 w 2647519"/>
                  <a:gd name="connsiteY9" fmla="*/ 2520821 h 2612594"/>
                  <a:gd name="connsiteX10" fmla="*/ 1643880 w 2647519"/>
                  <a:gd name="connsiteY10" fmla="*/ 2521511 h 2612594"/>
                  <a:gd name="connsiteX11" fmla="*/ 1645133 w 2647519"/>
                  <a:gd name="connsiteY11" fmla="*/ 2521267 h 2612594"/>
                  <a:gd name="connsiteX12" fmla="*/ 899801 w 2647519"/>
                  <a:gd name="connsiteY12" fmla="*/ 2506503 h 2612594"/>
                  <a:gd name="connsiteX13" fmla="*/ 942187 w 2647519"/>
                  <a:gd name="connsiteY13" fmla="*/ 2517457 h 2612594"/>
                  <a:gd name="connsiteX14" fmla="*/ 960285 w 2647519"/>
                  <a:gd name="connsiteY14" fmla="*/ 2518409 h 2612594"/>
                  <a:gd name="connsiteX15" fmla="*/ 1010767 w 2647519"/>
                  <a:gd name="connsiteY15" fmla="*/ 2543175 h 2612594"/>
                  <a:gd name="connsiteX16" fmla="*/ 1033627 w 2647519"/>
                  <a:gd name="connsiteY16" fmla="*/ 2547937 h 2612594"/>
                  <a:gd name="connsiteX17" fmla="*/ 1035057 w 2647519"/>
                  <a:gd name="connsiteY17" fmla="*/ 2548414 h 2612594"/>
                  <a:gd name="connsiteX18" fmla="*/ 1040295 w 2647519"/>
                  <a:gd name="connsiteY18" fmla="*/ 2543175 h 2612594"/>
                  <a:gd name="connsiteX19" fmla="*/ 1060297 w 2647519"/>
                  <a:gd name="connsiteY19" fmla="*/ 2548890 h 2612594"/>
                  <a:gd name="connsiteX20" fmla="*/ 1080300 w 2647519"/>
                  <a:gd name="connsiteY20" fmla="*/ 2553652 h 2612594"/>
                  <a:gd name="connsiteX21" fmla="*/ 1119713 w 2647519"/>
                  <a:gd name="connsiteY21" fmla="*/ 2562818 h 2612594"/>
                  <a:gd name="connsiteX22" fmla="*/ 1120305 w 2647519"/>
                  <a:gd name="connsiteY22" fmla="*/ 2562225 h 2612594"/>
                  <a:gd name="connsiteX23" fmla="*/ 1166025 w 2647519"/>
                  <a:gd name="connsiteY23" fmla="*/ 2569845 h 2612594"/>
                  <a:gd name="connsiteX24" fmla="*/ 1187932 w 2647519"/>
                  <a:gd name="connsiteY24" fmla="*/ 2573655 h 2612594"/>
                  <a:gd name="connsiteX25" fmla="*/ 1209840 w 2647519"/>
                  <a:gd name="connsiteY25" fmla="*/ 2575560 h 2612594"/>
                  <a:gd name="connsiteX26" fmla="*/ 1254607 w 2647519"/>
                  <a:gd name="connsiteY26" fmla="*/ 2577465 h 2612594"/>
                  <a:gd name="connsiteX27" fmla="*/ 1315567 w 2647519"/>
                  <a:gd name="connsiteY27" fmla="*/ 2576512 h 2612594"/>
                  <a:gd name="connsiteX28" fmla="*/ 1318213 w 2647519"/>
                  <a:gd name="connsiteY28" fmla="*/ 2576512 h 2612594"/>
                  <a:gd name="connsiteX29" fmla="*/ 1324140 w 2647519"/>
                  <a:gd name="connsiteY29" fmla="*/ 2573178 h 2612594"/>
                  <a:gd name="connsiteX30" fmla="*/ 1337475 w 2647519"/>
                  <a:gd name="connsiteY30" fmla="*/ 2568892 h 2612594"/>
                  <a:gd name="connsiteX31" fmla="*/ 1351048 w 2647519"/>
                  <a:gd name="connsiteY31" fmla="*/ 2568654 h 2612594"/>
                  <a:gd name="connsiteX32" fmla="*/ 1360335 w 2647519"/>
                  <a:gd name="connsiteY32" fmla="*/ 2569844 h 2612594"/>
                  <a:gd name="connsiteX33" fmla="*/ 1362835 w 2647519"/>
                  <a:gd name="connsiteY33" fmla="*/ 2576512 h 2612594"/>
                  <a:gd name="connsiteX34" fmla="*/ 1384147 w 2647519"/>
                  <a:gd name="connsiteY34" fmla="*/ 2576512 h 2612594"/>
                  <a:gd name="connsiteX35" fmla="*/ 1377480 w 2647519"/>
                  <a:gd name="connsiteY35" fmla="*/ 2586037 h 2612594"/>
                  <a:gd name="connsiteX36" fmla="*/ 1373670 w 2647519"/>
                  <a:gd name="connsiteY36" fmla="*/ 2590800 h 2612594"/>
                  <a:gd name="connsiteX37" fmla="*/ 1361287 w 2647519"/>
                  <a:gd name="connsiteY37" fmla="*/ 2596515 h 2612594"/>
                  <a:gd name="connsiteX38" fmla="*/ 1338427 w 2647519"/>
                  <a:gd name="connsiteY38" fmla="*/ 2596515 h 2612594"/>
                  <a:gd name="connsiteX39" fmla="*/ 1308900 w 2647519"/>
                  <a:gd name="connsiteY39" fmla="*/ 2594610 h 2612594"/>
                  <a:gd name="connsiteX40" fmla="*/ 1245082 w 2647519"/>
                  <a:gd name="connsiteY40" fmla="*/ 2592705 h 2612594"/>
                  <a:gd name="connsiteX41" fmla="*/ 1197457 w 2647519"/>
                  <a:gd name="connsiteY41" fmla="*/ 2588895 h 2612594"/>
                  <a:gd name="connsiteX42" fmla="*/ 1155547 w 2647519"/>
                  <a:gd name="connsiteY42" fmla="*/ 2583180 h 2612594"/>
                  <a:gd name="connsiteX43" fmla="*/ 1113637 w 2647519"/>
                  <a:gd name="connsiteY43" fmla="*/ 2576512 h 2612594"/>
                  <a:gd name="connsiteX44" fmla="*/ 1049820 w 2647519"/>
                  <a:gd name="connsiteY44" fmla="*/ 2566987 h 2612594"/>
                  <a:gd name="connsiteX45" fmla="*/ 1000290 w 2647519"/>
                  <a:gd name="connsiteY45" fmla="*/ 2550795 h 2612594"/>
                  <a:gd name="connsiteX46" fmla="*/ 1000863 w 2647519"/>
                  <a:gd name="connsiteY46" fmla="*/ 2550379 h 2612594"/>
                  <a:gd name="connsiteX47" fmla="*/ 971715 w 2647519"/>
                  <a:gd name="connsiteY47" fmla="*/ 2541270 h 2612594"/>
                  <a:gd name="connsiteX48" fmla="*/ 945997 w 2647519"/>
                  <a:gd name="connsiteY48" fmla="*/ 2529840 h 2612594"/>
                  <a:gd name="connsiteX49" fmla="*/ 916470 w 2647519"/>
                  <a:gd name="connsiteY49" fmla="*/ 2520315 h 2612594"/>
                  <a:gd name="connsiteX50" fmla="*/ 885990 w 2647519"/>
                  <a:gd name="connsiteY50" fmla="*/ 2509837 h 2612594"/>
                  <a:gd name="connsiteX51" fmla="*/ 899801 w 2647519"/>
                  <a:gd name="connsiteY51" fmla="*/ 2506503 h 2612594"/>
                  <a:gd name="connsiteX52" fmla="*/ 1460492 w 2647519"/>
                  <a:gd name="connsiteY52" fmla="*/ 2486082 h 2612594"/>
                  <a:gd name="connsiteX53" fmla="*/ 1445939 w 2647519"/>
                  <a:gd name="connsiteY53" fmla="*/ 2488303 h 2612594"/>
                  <a:gd name="connsiteX54" fmla="*/ 1345293 w 2647519"/>
                  <a:gd name="connsiteY54" fmla="*/ 2493385 h 2612594"/>
                  <a:gd name="connsiteX55" fmla="*/ 1378432 w 2647519"/>
                  <a:gd name="connsiteY55" fmla="*/ 2497454 h 2612594"/>
                  <a:gd name="connsiteX56" fmla="*/ 1387005 w 2647519"/>
                  <a:gd name="connsiteY56" fmla="*/ 2495549 h 2612594"/>
                  <a:gd name="connsiteX57" fmla="*/ 1446060 w 2647519"/>
                  <a:gd name="connsiteY57" fmla="*/ 2488882 h 2612594"/>
                  <a:gd name="connsiteX58" fmla="*/ 1455778 w 2647519"/>
                  <a:gd name="connsiteY58" fmla="*/ 2486992 h 2612594"/>
                  <a:gd name="connsiteX59" fmla="*/ 1550918 w 2647519"/>
                  <a:gd name="connsiteY59" fmla="*/ 2472281 h 2612594"/>
                  <a:gd name="connsiteX60" fmla="*/ 1501488 w 2647519"/>
                  <a:gd name="connsiteY60" fmla="*/ 2479825 h 2612594"/>
                  <a:gd name="connsiteX61" fmla="*/ 1518450 w 2647519"/>
                  <a:gd name="connsiteY61" fmla="*/ 2480309 h 2612594"/>
                  <a:gd name="connsiteX62" fmla="*/ 1542858 w 2647519"/>
                  <a:gd name="connsiteY62" fmla="*/ 2475785 h 2612594"/>
                  <a:gd name="connsiteX63" fmla="*/ 1731355 w 2647519"/>
                  <a:gd name="connsiteY63" fmla="*/ 2470078 h 2612594"/>
                  <a:gd name="connsiteX64" fmla="*/ 1576323 w 2647519"/>
                  <a:gd name="connsiteY64" fmla="*/ 2511364 h 2612594"/>
                  <a:gd name="connsiteX65" fmla="*/ 1654777 w 2647519"/>
                  <a:gd name="connsiteY65" fmla="*/ 2493883 h 2612594"/>
                  <a:gd name="connsiteX66" fmla="*/ 737400 w 2647519"/>
                  <a:gd name="connsiteY66" fmla="*/ 2450782 h 2612594"/>
                  <a:gd name="connsiteX67" fmla="*/ 846937 w 2647519"/>
                  <a:gd name="connsiteY67" fmla="*/ 2497454 h 2612594"/>
                  <a:gd name="connsiteX68" fmla="*/ 885990 w 2647519"/>
                  <a:gd name="connsiteY68" fmla="*/ 2509837 h 2612594"/>
                  <a:gd name="connsiteX69" fmla="*/ 915517 w 2647519"/>
                  <a:gd name="connsiteY69" fmla="*/ 2520314 h 2612594"/>
                  <a:gd name="connsiteX70" fmla="*/ 945045 w 2647519"/>
                  <a:gd name="connsiteY70" fmla="*/ 2529839 h 2612594"/>
                  <a:gd name="connsiteX71" fmla="*/ 970762 w 2647519"/>
                  <a:gd name="connsiteY71" fmla="*/ 2541269 h 2612594"/>
                  <a:gd name="connsiteX72" fmla="*/ 965047 w 2647519"/>
                  <a:gd name="connsiteY72" fmla="*/ 2546032 h 2612594"/>
                  <a:gd name="connsiteX73" fmla="*/ 949807 w 2647519"/>
                  <a:gd name="connsiteY73" fmla="*/ 2543174 h 2612594"/>
                  <a:gd name="connsiteX74" fmla="*/ 895515 w 2647519"/>
                  <a:gd name="connsiteY74" fmla="*/ 2523172 h 2612594"/>
                  <a:gd name="connsiteX75" fmla="*/ 868845 w 2647519"/>
                  <a:gd name="connsiteY75" fmla="*/ 2512694 h 2612594"/>
                  <a:gd name="connsiteX76" fmla="*/ 842175 w 2647519"/>
                  <a:gd name="connsiteY76" fmla="*/ 2501264 h 2612594"/>
                  <a:gd name="connsiteX77" fmla="*/ 806932 w 2647519"/>
                  <a:gd name="connsiteY77" fmla="*/ 2488882 h 2612594"/>
                  <a:gd name="connsiteX78" fmla="*/ 776452 w 2647519"/>
                  <a:gd name="connsiteY78" fmla="*/ 2475547 h 2612594"/>
                  <a:gd name="connsiteX79" fmla="*/ 752640 w 2647519"/>
                  <a:gd name="connsiteY79" fmla="*/ 2463164 h 2612594"/>
                  <a:gd name="connsiteX80" fmla="*/ 737400 w 2647519"/>
                  <a:gd name="connsiteY80" fmla="*/ 2450782 h 2612594"/>
                  <a:gd name="connsiteX81" fmla="*/ 782168 w 2647519"/>
                  <a:gd name="connsiteY81" fmla="*/ 2426970 h 2612594"/>
                  <a:gd name="connsiteX82" fmla="*/ 834555 w 2647519"/>
                  <a:gd name="connsiteY82" fmla="*/ 2453640 h 2612594"/>
                  <a:gd name="connsiteX83" fmla="*/ 827888 w 2647519"/>
                  <a:gd name="connsiteY83" fmla="*/ 2457450 h 2612594"/>
                  <a:gd name="connsiteX84" fmla="*/ 766928 w 2647519"/>
                  <a:gd name="connsiteY84" fmla="*/ 2427922 h 2612594"/>
                  <a:gd name="connsiteX85" fmla="*/ 782168 w 2647519"/>
                  <a:gd name="connsiteY85" fmla="*/ 2426970 h 2612594"/>
                  <a:gd name="connsiteX86" fmla="*/ 588810 w 2647519"/>
                  <a:gd name="connsiteY86" fmla="*/ 2362200 h 2612594"/>
                  <a:gd name="connsiteX87" fmla="*/ 653580 w 2647519"/>
                  <a:gd name="connsiteY87" fmla="*/ 2398395 h 2612594"/>
                  <a:gd name="connsiteX88" fmla="*/ 666915 w 2647519"/>
                  <a:gd name="connsiteY88" fmla="*/ 2413635 h 2612594"/>
                  <a:gd name="connsiteX89" fmla="*/ 636435 w 2647519"/>
                  <a:gd name="connsiteY89" fmla="*/ 2397442 h 2612594"/>
                  <a:gd name="connsiteX90" fmla="*/ 613575 w 2647519"/>
                  <a:gd name="connsiteY90" fmla="*/ 2383155 h 2612594"/>
                  <a:gd name="connsiteX91" fmla="*/ 588810 w 2647519"/>
                  <a:gd name="connsiteY91" fmla="*/ 2362200 h 2612594"/>
                  <a:gd name="connsiteX92" fmla="*/ 702387 w 2647519"/>
                  <a:gd name="connsiteY92" fmla="*/ 2337759 h 2612594"/>
                  <a:gd name="connsiteX93" fmla="*/ 702396 w 2647519"/>
                  <a:gd name="connsiteY93" fmla="*/ 2338030 h 2612594"/>
                  <a:gd name="connsiteX94" fmla="*/ 705613 w 2647519"/>
                  <a:gd name="connsiteY94" fmla="*/ 2341924 h 2612594"/>
                  <a:gd name="connsiteX95" fmla="*/ 705967 w 2647519"/>
                  <a:gd name="connsiteY95" fmla="*/ 2340292 h 2612594"/>
                  <a:gd name="connsiteX96" fmla="*/ 2093409 w 2647519"/>
                  <a:gd name="connsiteY96" fmla="*/ 2275234 h 2612594"/>
                  <a:gd name="connsiteX97" fmla="*/ 2089950 w 2647519"/>
                  <a:gd name="connsiteY97" fmla="*/ 2275522 h 2612594"/>
                  <a:gd name="connsiteX98" fmla="*/ 2032800 w 2647519"/>
                  <a:gd name="connsiteY98" fmla="*/ 2316480 h 2612594"/>
                  <a:gd name="connsiteX99" fmla="*/ 1976602 w 2647519"/>
                  <a:gd name="connsiteY99" fmla="*/ 2346960 h 2612594"/>
                  <a:gd name="connsiteX100" fmla="*/ 1936597 w 2647519"/>
                  <a:gd name="connsiteY100" fmla="*/ 2370772 h 2612594"/>
                  <a:gd name="connsiteX101" fmla="*/ 1914690 w 2647519"/>
                  <a:gd name="connsiteY101" fmla="*/ 2380297 h 2612594"/>
                  <a:gd name="connsiteX102" fmla="*/ 1891830 w 2647519"/>
                  <a:gd name="connsiteY102" fmla="*/ 2389822 h 2612594"/>
                  <a:gd name="connsiteX103" fmla="*/ 1864207 w 2647519"/>
                  <a:gd name="connsiteY103" fmla="*/ 2404110 h 2612594"/>
                  <a:gd name="connsiteX104" fmla="*/ 1843252 w 2647519"/>
                  <a:gd name="connsiteY104" fmla="*/ 2416492 h 2612594"/>
                  <a:gd name="connsiteX105" fmla="*/ 1812772 w 2647519"/>
                  <a:gd name="connsiteY105" fmla="*/ 2428875 h 2612594"/>
                  <a:gd name="connsiteX106" fmla="*/ 1781340 w 2647519"/>
                  <a:gd name="connsiteY106" fmla="*/ 2440305 h 2612594"/>
                  <a:gd name="connsiteX107" fmla="*/ 1772767 w 2647519"/>
                  <a:gd name="connsiteY107" fmla="*/ 2448877 h 2612594"/>
                  <a:gd name="connsiteX108" fmla="*/ 1759432 w 2647519"/>
                  <a:gd name="connsiteY108" fmla="*/ 2453640 h 2612594"/>
                  <a:gd name="connsiteX109" fmla="*/ 1726095 w 2647519"/>
                  <a:gd name="connsiteY109" fmla="*/ 2459355 h 2612594"/>
                  <a:gd name="connsiteX110" fmla="*/ 1683232 w 2647519"/>
                  <a:gd name="connsiteY110" fmla="*/ 2472690 h 2612594"/>
                  <a:gd name="connsiteX111" fmla="*/ 1644180 w 2647519"/>
                  <a:gd name="connsiteY111" fmla="*/ 2485072 h 2612594"/>
                  <a:gd name="connsiteX112" fmla="*/ 1601317 w 2647519"/>
                  <a:gd name="connsiteY112" fmla="*/ 2497455 h 2612594"/>
                  <a:gd name="connsiteX113" fmla="*/ 1547977 w 2647519"/>
                  <a:gd name="connsiteY113" fmla="*/ 2510790 h 2612594"/>
                  <a:gd name="connsiteX114" fmla="*/ 1472730 w 2647519"/>
                  <a:gd name="connsiteY114" fmla="*/ 2523172 h 2612594"/>
                  <a:gd name="connsiteX115" fmla="*/ 1470825 w 2647519"/>
                  <a:gd name="connsiteY115" fmla="*/ 2526030 h 2612594"/>
                  <a:gd name="connsiteX116" fmla="*/ 1434646 w 2647519"/>
                  <a:gd name="connsiteY116" fmla="*/ 2535075 h 2612594"/>
                  <a:gd name="connsiteX117" fmla="*/ 1435583 w 2647519"/>
                  <a:gd name="connsiteY117" fmla="*/ 2535555 h 2612594"/>
                  <a:gd name="connsiteX118" fmla="*/ 1475761 w 2647519"/>
                  <a:gd name="connsiteY118" fmla="*/ 2525510 h 2612594"/>
                  <a:gd name="connsiteX119" fmla="*/ 1476540 w 2647519"/>
                  <a:gd name="connsiteY119" fmla="*/ 2523172 h 2612594"/>
                  <a:gd name="connsiteX120" fmla="*/ 1551788 w 2647519"/>
                  <a:gd name="connsiteY120" fmla="*/ 2510790 h 2612594"/>
                  <a:gd name="connsiteX121" fmla="*/ 1605128 w 2647519"/>
                  <a:gd name="connsiteY121" fmla="*/ 2497455 h 2612594"/>
                  <a:gd name="connsiteX122" fmla="*/ 1647990 w 2647519"/>
                  <a:gd name="connsiteY122" fmla="*/ 2485072 h 2612594"/>
                  <a:gd name="connsiteX123" fmla="*/ 1687043 w 2647519"/>
                  <a:gd name="connsiteY123" fmla="*/ 2472690 h 2612594"/>
                  <a:gd name="connsiteX124" fmla="*/ 1729905 w 2647519"/>
                  <a:gd name="connsiteY124" fmla="*/ 2459355 h 2612594"/>
                  <a:gd name="connsiteX125" fmla="*/ 1763243 w 2647519"/>
                  <a:gd name="connsiteY125" fmla="*/ 2453640 h 2612594"/>
                  <a:gd name="connsiteX126" fmla="*/ 1740675 w 2647519"/>
                  <a:gd name="connsiteY126" fmla="*/ 2467181 h 2612594"/>
                  <a:gd name="connsiteX127" fmla="*/ 1741335 w 2647519"/>
                  <a:gd name="connsiteY127" fmla="*/ 2466975 h 2612594"/>
                  <a:gd name="connsiteX128" fmla="*/ 1765148 w 2647519"/>
                  <a:gd name="connsiteY128" fmla="*/ 2452687 h 2612594"/>
                  <a:gd name="connsiteX129" fmla="*/ 1778483 w 2647519"/>
                  <a:gd name="connsiteY129" fmla="*/ 2447925 h 2612594"/>
                  <a:gd name="connsiteX130" fmla="*/ 1779371 w 2647519"/>
                  <a:gd name="connsiteY130" fmla="*/ 2447679 h 2612594"/>
                  <a:gd name="connsiteX131" fmla="*/ 1785150 w 2647519"/>
                  <a:gd name="connsiteY131" fmla="*/ 2441257 h 2612594"/>
                  <a:gd name="connsiteX132" fmla="*/ 1816583 w 2647519"/>
                  <a:gd name="connsiteY132" fmla="*/ 2429827 h 2612594"/>
                  <a:gd name="connsiteX133" fmla="*/ 1847063 w 2647519"/>
                  <a:gd name="connsiteY133" fmla="*/ 2417445 h 2612594"/>
                  <a:gd name="connsiteX134" fmla="*/ 1868018 w 2647519"/>
                  <a:gd name="connsiteY134" fmla="*/ 2405062 h 2612594"/>
                  <a:gd name="connsiteX135" fmla="*/ 1895640 w 2647519"/>
                  <a:gd name="connsiteY135" fmla="*/ 2390775 h 2612594"/>
                  <a:gd name="connsiteX136" fmla="*/ 1918500 w 2647519"/>
                  <a:gd name="connsiteY136" fmla="*/ 2381250 h 2612594"/>
                  <a:gd name="connsiteX137" fmla="*/ 1934176 w 2647519"/>
                  <a:gd name="connsiteY137" fmla="*/ 2374435 h 2612594"/>
                  <a:gd name="connsiteX138" fmla="*/ 1942313 w 2647519"/>
                  <a:gd name="connsiteY138" fmla="*/ 2368867 h 2612594"/>
                  <a:gd name="connsiteX139" fmla="*/ 1982318 w 2647519"/>
                  <a:gd name="connsiteY139" fmla="*/ 2345055 h 2612594"/>
                  <a:gd name="connsiteX140" fmla="*/ 2038515 w 2647519"/>
                  <a:gd name="connsiteY140" fmla="*/ 2314575 h 2612594"/>
                  <a:gd name="connsiteX141" fmla="*/ 460060 w 2647519"/>
                  <a:gd name="connsiteY141" fmla="*/ 2262062 h 2612594"/>
                  <a:gd name="connsiteX142" fmla="*/ 463676 w 2647519"/>
                  <a:gd name="connsiteY142" fmla="*/ 2265164 h 2612594"/>
                  <a:gd name="connsiteX143" fmla="*/ 464911 w 2647519"/>
                  <a:gd name="connsiteY143" fmla="*/ 2265793 h 2612594"/>
                  <a:gd name="connsiteX144" fmla="*/ 2099802 w 2647519"/>
                  <a:gd name="connsiteY144" fmla="*/ 2237197 h 2612594"/>
                  <a:gd name="connsiteX145" fmla="*/ 2099475 w 2647519"/>
                  <a:gd name="connsiteY145" fmla="*/ 2237422 h 2612594"/>
                  <a:gd name="connsiteX146" fmla="*/ 2099475 w 2647519"/>
                  <a:gd name="connsiteY146" fmla="*/ 2237694 h 2612594"/>
                  <a:gd name="connsiteX147" fmla="*/ 2100989 w 2647519"/>
                  <a:gd name="connsiteY147" fmla="*/ 2237910 h 2612594"/>
                  <a:gd name="connsiteX148" fmla="*/ 2101380 w 2647519"/>
                  <a:gd name="connsiteY148" fmla="*/ 2237422 h 2612594"/>
                  <a:gd name="connsiteX149" fmla="*/ 2120380 w 2647519"/>
                  <a:gd name="connsiteY149" fmla="*/ 2222979 h 2612594"/>
                  <a:gd name="connsiteX150" fmla="*/ 2114756 w 2647519"/>
                  <a:gd name="connsiteY150" fmla="*/ 2226864 h 2612594"/>
                  <a:gd name="connsiteX151" fmla="*/ 2113762 w 2647519"/>
                  <a:gd name="connsiteY151" fmla="*/ 2227897 h 2612594"/>
                  <a:gd name="connsiteX152" fmla="*/ 2117618 w 2647519"/>
                  <a:gd name="connsiteY152" fmla="*/ 2225429 h 2612594"/>
                  <a:gd name="connsiteX153" fmla="*/ 382287 w 2647519"/>
                  <a:gd name="connsiteY153" fmla="*/ 2175002 h 2612594"/>
                  <a:gd name="connsiteX154" fmla="*/ 418261 w 2647519"/>
                  <a:gd name="connsiteY154" fmla="*/ 2217358 h 2612594"/>
                  <a:gd name="connsiteX155" fmla="*/ 389737 w 2647519"/>
                  <a:gd name="connsiteY155" fmla="*/ 2183129 h 2612594"/>
                  <a:gd name="connsiteX156" fmla="*/ 2187820 w 2647519"/>
                  <a:gd name="connsiteY156" fmla="*/ 2174974 h 2612594"/>
                  <a:gd name="connsiteX157" fmla="*/ 2187735 w 2647519"/>
                  <a:gd name="connsiteY157" fmla="*/ 2175004 h 2612594"/>
                  <a:gd name="connsiteX158" fmla="*/ 2187105 w 2647519"/>
                  <a:gd name="connsiteY158" fmla="*/ 2179320 h 2612594"/>
                  <a:gd name="connsiteX159" fmla="*/ 2171865 w 2647519"/>
                  <a:gd name="connsiteY159" fmla="*/ 2196465 h 2612594"/>
                  <a:gd name="connsiteX160" fmla="*/ 2153767 w 2647519"/>
                  <a:gd name="connsiteY160" fmla="*/ 2216467 h 2612594"/>
                  <a:gd name="connsiteX161" fmla="*/ 2154858 w 2647519"/>
                  <a:gd name="connsiteY161" fmla="*/ 2216216 h 2612594"/>
                  <a:gd name="connsiteX162" fmla="*/ 2171865 w 2647519"/>
                  <a:gd name="connsiteY162" fmla="*/ 2197417 h 2612594"/>
                  <a:gd name="connsiteX163" fmla="*/ 2187105 w 2647519"/>
                  <a:gd name="connsiteY163" fmla="*/ 2180272 h 2612594"/>
                  <a:gd name="connsiteX164" fmla="*/ 2187820 w 2647519"/>
                  <a:gd name="connsiteY164" fmla="*/ 2174974 h 2612594"/>
                  <a:gd name="connsiteX165" fmla="*/ 475386 w 2647519"/>
                  <a:gd name="connsiteY165" fmla="*/ 2153525 h 2612594"/>
                  <a:gd name="connsiteX166" fmla="*/ 477272 w 2647519"/>
                  <a:gd name="connsiteY166" fmla="*/ 2155822 h 2612594"/>
                  <a:gd name="connsiteX167" fmla="*/ 477367 w 2647519"/>
                  <a:gd name="connsiteY167" fmla="*/ 2155507 h 2612594"/>
                  <a:gd name="connsiteX168" fmla="*/ 334493 w 2647519"/>
                  <a:gd name="connsiteY168" fmla="*/ 2131694 h 2612594"/>
                  <a:gd name="connsiteX169" fmla="*/ 359258 w 2647519"/>
                  <a:gd name="connsiteY169" fmla="*/ 2147887 h 2612594"/>
                  <a:gd name="connsiteX170" fmla="*/ 360474 w 2647519"/>
                  <a:gd name="connsiteY170" fmla="*/ 2149319 h 2612594"/>
                  <a:gd name="connsiteX171" fmla="*/ 371759 w 2647519"/>
                  <a:gd name="connsiteY171" fmla="*/ 2151816 h 2612594"/>
                  <a:gd name="connsiteX172" fmla="*/ 397357 w 2647519"/>
                  <a:gd name="connsiteY172" fmla="*/ 2175509 h 2612594"/>
                  <a:gd name="connsiteX173" fmla="*/ 432600 w 2647519"/>
                  <a:gd name="connsiteY173" fmla="*/ 2204084 h 2612594"/>
                  <a:gd name="connsiteX174" fmla="*/ 447840 w 2647519"/>
                  <a:gd name="connsiteY174" fmla="*/ 2225039 h 2612594"/>
                  <a:gd name="connsiteX175" fmla="*/ 456412 w 2647519"/>
                  <a:gd name="connsiteY175" fmla="*/ 2235517 h 2612594"/>
                  <a:gd name="connsiteX176" fmla="*/ 492607 w 2647519"/>
                  <a:gd name="connsiteY176" fmla="*/ 2265997 h 2612594"/>
                  <a:gd name="connsiteX177" fmla="*/ 482130 w 2647519"/>
                  <a:gd name="connsiteY177" fmla="*/ 2274569 h 2612594"/>
                  <a:gd name="connsiteX178" fmla="*/ 448422 w 2647519"/>
                  <a:gd name="connsiteY178" fmla="*/ 2237115 h 2612594"/>
                  <a:gd name="connsiteX179" fmla="*/ 446888 w 2647519"/>
                  <a:gd name="connsiteY179" fmla="*/ 2237422 h 2612594"/>
                  <a:gd name="connsiteX180" fmla="*/ 478787 w 2647519"/>
                  <a:gd name="connsiteY180" fmla="*/ 2272865 h 2612594"/>
                  <a:gd name="connsiteX181" fmla="*/ 482130 w 2647519"/>
                  <a:gd name="connsiteY181" fmla="*/ 2274569 h 2612594"/>
                  <a:gd name="connsiteX182" fmla="*/ 492608 w 2647519"/>
                  <a:gd name="connsiteY182" fmla="*/ 2265997 h 2612594"/>
                  <a:gd name="connsiteX183" fmla="*/ 583095 w 2647519"/>
                  <a:gd name="connsiteY183" fmla="*/ 2337434 h 2612594"/>
                  <a:gd name="connsiteX184" fmla="*/ 564998 w 2647519"/>
                  <a:gd name="connsiteY184" fmla="*/ 2343149 h 2612594"/>
                  <a:gd name="connsiteX185" fmla="*/ 571665 w 2647519"/>
                  <a:gd name="connsiteY185" fmla="*/ 2347912 h 2612594"/>
                  <a:gd name="connsiteX186" fmla="*/ 544995 w 2647519"/>
                  <a:gd name="connsiteY186" fmla="*/ 2348864 h 2612594"/>
                  <a:gd name="connsiteX187" fmla="*/ 527850 w 2647519"/>
                  <a:gd name="connsiteY187" fmla="*/ 2337434 h 2612594"/>
                  <a:gd name="connsiteX188" fmla="*/ 511658 w 2647519"/>
                  <a:gd name="connsiteY188" fmla="*/ 2325052 h 2612594"/>
                  <a:gd name="connsiteX189" fmla="*/ 471653 w 2647519"/>
                  <a:gd name="connsiteY189" fmla="*/ 2291714 h 2612594"/>
                  <a:gd name="connsiteX190" fmla="*/ 434505 w 2647519"/>
                  <a:gd name="connsiteY190" fmla="*/ 2258377 h 2612594"/>
                  <a:gd name="connsiteX191" fmla="*/ 400215 w 2647519"/>
                  <a:gd name="connsiteY191" fmla="*/ 2225039 h 2612594"/>
                  <a:gd name="connsiteX192" fmla="*/ 384023 w 2647519"/>
                  <a:gd name="connsiteY192" fmla="*/ 2208847 h 2612594"/>
                  <a:gd name="connsiteX193" fmla="*/ 368783 w 2647519"/>
                  <a:gd name="connsiteY193" fmla="*/ 2191702 h 2612594"/>
                  <a:gd name="connsiteX194" fmla="*/ 374498 w 2647519"/>
                  <a:gd name="connsiteY194" fmla="*/ 2184082 h 2612594"/>
                  <a:gd name="connsiteX195" fmla="*/ 393548 w 2647519"/>
                  <a:gd name="connsiteY195" fmla="*/ 2201227 h 2612594"/>
                  <a:gd name="connsiteX196" fmla="*/ 414503 w 2647519"/>
                  <a:gd name="connsiteY196" fmla="*/ 2217419 h 2612594"/>
                  <a:gd name="connsiteX197" fmla="*/ 440220 w 2647519"/>
                  <a:gd name="connsiteY197" fmla="*/ 2245042 h 2612594"/>
                  <a:gd name="connsiteX198" fmla="*/ 442406 w 2647519"/>
                  <a:gd name="connsiteY198" fmla="*/ 2246917 h 2612594"/>
                  <a:gd name="connsiteX199" fmla="*/ 414503 w 2647519"/>
                  <a:gd name="connsiteY199" fmla="*/ 2217419 h 2612594"/>
                  <a:gd name="connsiteX200" fmla="*/ 394500 w 2647519"/>
                  <a:gd name="connsiteY200" fmla="*/ 2201227 h 2612594"/>
                  <a:gd name="connsiteX201" fmla="*/ 375450 w 2647519"/>
                  <a:gd name="connsiteY201" fmla="*/ 2184082 h 2612594"/>
                  <a:gd name="connsiteX202" fmla="*/ 354495 w 2647519"/>
                  <a:gd name="connsiteY202" fmla="*/ 2158364 h 2612594"/>
                  <a:gd name="connsiteX203" fmla="*/ 334493 w 2647519"/>
                  <a:gd name="connsiteY203" fmla="*/ 2131694 h 2612594"/>
                  <a:gd name="connsiteX204" fmla="*/ 2432850 w 2647519"/>
                  <a:gd name="connsiteY204" fmla="*/ 1980247 h 2612594"/>
                  <a:gd name="connsiteX205" fmla="*/ 2432367 w 2647519"/>
                  <a:gd name="connsiteY205" fmla="*/ 1980454 h 2612594"/>
                  <a:gd name="connsiteX206" fmla="*/ 2421964 w 2647519"/>
                  <a:gd name="connsiteY206" fmla="*/ 2005422 h 2612594"/>
                  <a:gd name="connsiteX207" fmla="*/ 2422850 w 2647519"/>
                  <a:gd name="connsiteY207" fmla="*/ 1860918 h 2612594"/>
                  <a:gd name="connsiteX208" fmla="*/ 2397608 w 2647519"/>
                  <a:gd name="connsiteY208" fmla="*/ 1897379 h 2612594"/>
                  <a:gd name="connsiteX209" fmla="*/ 2385225 w 2647519"/>
                  <a:gd name="connsiteY209" fmla="*/ 1920239 h 2612594"/>
                  <a:gd name="connsiteX210" fmla="*/ 2372843 w 2647519"/>
                  <a:gd name="connsiteY210" fmla="*/ 1941194 h 2612594"/>
                  <a:gd name="connsiteX211" fmla="*/ 2343315 w 2647519"/>
                  <a:gd name="connsiteY211" fmla="*/ 1980247 h 2612594"/>
                  <a:gd name="connsiteX212" fmla="*/ 2317598 w 2647519"/>
                  <a:gd name="connsiteY212" fmla="*/ 2019299 h 2612594"/>
                  <a:gd name="connsiteX213" fmla="*/ 2294738 w 2647519"/>
                  <a:gd name="connsiteY213" fmla="*/ 2050732 h 2612594"/>
                  <a:gd name="connsiteX214" fmla="*/ 2292832 w 2647519"/>
                  <a:gd name="connsiteY214" fmla="*/ 2051897 h 2612594"/>
                  <a:gd name="connsiteX215" fmla="*/ 2291272 w 2647519"/>
                  <a:gd name="connsiteY215" fmla="*/ 2054208 h 2612594"/>
                  <a:gd name="connsiteX216" fmla="*/ 2293785 w 2647519"/>
                  <a:gd name="connsiteY216" fmla="*/ 2052637 h 2612594"/>
                  <a:gd name="connsiteX217" fmla="*/ 2316645 w 2647519"/>
                  <a:gd name="connsiteY217" fmla="*/ 2021205 h 2612594"/>
                  <a:gd name="connsiteX218" fmla="*/ 2342363 w 2647519"/>
                  <a:gd name="connsiteY218" fmla="*/ 1982152 h 2612594"/>
                  <a:gd name="connsiteX219" fmla="*/ 2371890 w 2647519"/>
                  <a:gd name="connsiteY219" fmla="*/ 1943100 h 2612594"/>
                  <a:gd name="connsiteX220" fmla="*/ 2384273 w 2647519"/>
                  <a:gd name="connsiteY220" fmla="*/ 1922145 h 2612594"/>
                  <a:gd name="connsiteX221" fmla="*/ 2396655 w 2647519"/>
                  <a:gd name="connsiteY221" fmla="*/ 1899285 h 2612594"/>
                  <a:gd name="connsiteX222" fmla="*/ 2422373 w 2647519"/>
                  <a:gd name="connsiteY222" fmla="*/ 1862137 h 2612594"/>
                  <a:gd name="connsiteX223" fmla="*/ 2521433 w 2647519"/>
                  <a:gd name="connsiteY223" fmla="*/ 1847850 h 2612594"/>
                  <a:gd name="connsiteX224" fmla="*/ 2509050 w 2647519"/>
                  <a:gd name="connsiteY224" fmla="*/ 1884997 h 2612594"/>
                  <a:gd name="connsiteX225" fmla="*/ 2487143 w 2647519"/>
                  <a:gd name="connsiteY225" fmla="*/ 1925002 h 2612594"/>
                  <a:gd name="connsiteX226" fmla="*/ 2465235 w 2647519"/>
                  <a:gd name="connsiteY226" fmla="*/ 1965960 h 2612594"/>
                  <a:gd name="connsiteX227" fmla="*/ 2445233 w 2647519"/>
                  <a:gd name="connsiteY227" fmla="*/ 1991677 h 2612594"/>
                  <a:gd name="connsiteX228" fmla="*/ 2458568 w 2647519"/>
                  <a:gd name="connsiteY228" fmla="*/ 1965007 h 2612594"/>
                  <a:gd name="connsiteX229" fmla="*/ 2469998 w 2647519"/>
                  <a:gd name="connsiteY229" fmla="*/ 1938337 h 2612594"/>
                  <a:gd name="connsiteX230" fmla="*/ 2478570 w 2647519"/>
                  <a:gd name="connsiteY230" fmla="*/ 1924050 h 2612594"/>
                  <a:gd name="connsiteX231" fmla="*/ 2490000 w 2647519"/>
                  <a:gd name="connsiteY231" fmla="*/ 1905000 h 2612594"/>
                  <a:gd name="connsiteX232" fmla="*/ 2500478 w 2647519"/>
                  <a:gd name="connsiteY232" fmla="*/ 1885950 h 2612594"/>
                  <a:gd name="connsiteX233" fmla="*/ 2521433 w 2647519"/>
                  <a:gd name="connsiteY233" fmla="*/ 1847850 h 2612594"/>
                  <a:gd name="connsiteX234" fmla="*/ 2459780 w 2647519"/>
                  <a:gd name="connsiteY234" fmla="*/ 1766202 h 2612594"/>
                  <a:gd name="connsiteX235" fmla="*/ 2436660 w 2647519"/>
                  <a:gd name="connsiteY235" fmla="*/ 1806892 h 2612594"/>
                  <a:gd name="connsiteX236" fmla="*/ 2436235 w 2647519"/>
                  <a:gd name="connsiteY236" fmla="*/ 1807870 h 2612594"/>
                  <a:gd name="connsiteX237" fmla="*/ 2459520 w 2647519"/>
                  <a:gd name="connsiteY237" fmla="*/ 1766887 h 2612594"/>
                  <a:gd name="connsiteX238" fmla="*/ 2472460 w 2647519"/>
                  <a:gd name="connsiteY238" fmla="*/ 1674043 h 2612594"/>
                  <a:gd name="connsiteX239" fmla="*/ 2444672 w 2647519"/>
                  <a:gd name="connsiteY239" fmla="*/ 1749965 h 2612594"/>
                  <a:gd name="connsiteX240" fmla="*/ 2386218 w 2647519"/>
                  <a:gd name="connsiteY240" fmla="*/ 1869449 h 2612594"/>
                  <a:gd name="connsiteX241" fmla="*/ 2377660 w 2647519"/>
                  <a:gd name="connsiteY241" fmla="*/ 1882980 h 2612594"/>
                  <a:gd name="connsiteX242" fmla="*/ 2377605 w 2647519"/>
                  <a:gd name="connsiteY242" fmla="*/ 1883092 h 2612594"/>
                  <a:gd name="connsiteX243" fmla="*/ 2357602 w 2647519"/>
                  <a:gd name="connsiteY243" fmla="*/ 1917382 h 2612594"/>
                  <a:gd name="connsiteX244" fmla="*/ 2337600 w 2647519"/>
                  <a:gd name="connsiteY244" fmla="*/ 1954530 h 2612594"/>
                  <a:gd name="connsiteX245" fmla="*/ 2314740 w 2647519"/>
                  <a:gd name="connsiteY245" fmla="*/ 1983105 h 2612594"/>
                  <a:gd name="connsiteX246" fmla="*/ 2295690 w 2647519"/>
                  <a:gd name="connsiteY246" fmla="*/ 2015490 h 2612594"/>
                  <a:gd name="connsiteX247" fmla="*/ 2183295 w 2647519"/>
                  <a:gd name="connsiteY247" fmla="*/ 2142172 h 2612594"/>
                  <a:gd name="connsiteX248" fmla="*/ 2146147 w 2647519"/>
                  <a:gd name="connsiteY248" fmla="*/ 2173605 h 2612594"/>
                  <a:gd name="connsiteX249" fmla="*/ 2142583 w 2647519"/>
                  <a:gd name="connsiteY249" fmla="*/ 2176315 h 2612594"/>
                  <a:gd name="connsiteX250" fmla="*/ 2141046 w 2647519"/>
                  <a:gd name="connsiteY250" fmla="*/ 2177871 h 2612594"/>
                  <a:gd name="connsiteX251" fmla="*/ 2125512 w 2647519"/>
                  <a:gd name="connsiteY251" fmla="*/ 2190534 h 2612594"/>
                  <a:gd name="connsiteX252" fmla="*/ 2112810 w 2647519"/>
                  <a:gd name="connsiteY252" fmla="*/ 2205037 h 2612594"/>
                  <a:gd name="connsiteX253" fmla="*/ 2066137 w 2647519"/>
                  <a:gd name="connsiteY253" fmla="*/ 2240280 h 2612594"/>
                  <a:gd name="connsiteX254" fmla="*/ 2058824 w 2647519"/>
                  <a:gd name="connsiteY254" fmla="*/ 2244900 h 2612594"/>
                  <a:gd name="connsiteX255" fmla="*/ 2038960 w 2647519"/>
                  <a:gd name="connsiteY255" fmla="*/ 2261093 h 2612594"/>
                  <a:gd name="connsiteX256" fmla="*/ 2036092 w 2647519"/>
                  <a:gd name="connsiteY256" fmla="*/ 2262956 h 2612594"/>
                  <a:gd name="connsiteX257" fmla="*/ 2031847 w 2647519"/>
                  <a:gd name="connsiteY257" fmla="*/ 2266950 h 2612594"/>
                  <a:gd name="connsiteX258" fmla="*/ 1994700 w 2647519"/>
                  <a:gd name="connsiteY258" fmla="*/ 2291715 h 2612594"/>
                  <a:gd name="connsiteX259" fmla="*/ 1957552 w 2647519"/>
                  <a:gd name="connsiteY259" fmla="*/ 2314575 h 2612594"/>
                  <a:gd name="connsiteX260" fmla="*/ 1953300 w 2647519"/>
                  <a:gd name="connsiteY260" fmla="*/ 2316730 h 2612594"/>
                  <a:gd name="connsiteX261" fmla="*/ 1928148 w 2647519"/>
                  <a:gd name="connsiteY261" fmla="*/ 2333067 h 2612594"/>
                  <a:gd name="connsiteX262" fmla="*/ 1920351 w 2647519"/>
                  <a:gd name="connsiteY262" fmla="*/ 2337000 h 2612594"/>
                  <a:gd name="connsiteX263" fmla="*/ 1912785 w 2647519"/>
                  <a:gd name="connsiteY263" fmla="*/ 2342197 h 2612594"/>
                  <a:gd name="connsiteX264" fmla="*/ 1887067 w 2647519"/>
                  <a:gd name="connsiteY264" fmla="*/ 2356485 h 2612594"/>
                  <a:gd name="connsiteX265" fmla="*/ 1863038 w 2647519"/>
                  <a:gd name="connsiteY265" fmla="*/ 2365909 h 2612594"/>
                  <a:gd name="connsiteX266" fmla="*/ 1809483 w 2647519"/>
                  <a:gd name="connsiteY266" fmla="*/ 2392922 h 2612594"/>
                  <a:gd name="connsiteX267" fmla="*/ 1683836 w 2647519"/>
                  <a:gd name="connsiteY267" fmla="*/ 2439784 h 2612594"/>
                  <a:gd name="connsiteX268" fmla="*/ 1596280 w 2647519"/>
                  <a:gd name="connsiteY268" fmla="*/ 2462297 h 2612594"/>
                  <a:gd name="connsiteX269" fmla="*/ 1667040 w 2647519"/>
                  <a:gd name="connsiteY269" fmla="*/ 2448877 h 2612594"/>
                  <a:gd name="connsiteX270" fmla="*/ 1680375 w 2647519"/>
                  <a:gd name="connsiteY270" fmla="*/ 2446019 h 2612594"/>
                  <a:gd name="connsiteX271" fmla="*/ 1723237 w 2647519"/>
                  <a:gd name="connsiteY271" fmla="*/ 2430779 h 2612594"/>
                  <a:gd name="connsiteX272" fmla="*/ 1749907 w 2647519"/>
                  <a:gd name="connsiteY272" fmla="*/ 2422207 h 2612594"/>
                  <a:gd name="connsiteX273" fmla="*/ 1792770 w 2647519"/>
                  <a:gd name="connsiteY273" fmla="*/ 2400299 h 2612594"/>
                  <a:gd name="connsiteX274" fmla="*/ 1841347 w 2647519"/>
                  <a:gd name="connsiteY274" fmla="*/ 2383154 h 2612594"/>
                  <a:gd name="connsiteX275" fmla="*/ 1872470 w 2647519"/>
                  <a:gd name="connsiteY275" fmla="*/ 2370949 h 2612594"/>
                  <a:gd name="connsiteX276" fmla="*/ 1886115 w 2647519"/>
                  <a:gd name="connsiteY276" fmla="*/ 2363152 h 2612594"/>
                  <a:gd name="connsiteX277" fmla="*/ 1898496 w 2647519"/>
                  <a:gd name="connsiteY277" fmla="*/ 2359343 h 2612594"/>
                  <a:gd name="connsiteX278" fmla="*/ 1915642 w 2647519"/>
                  <a:gd name="connsiteY278" fmla="*/ 2349817 h 2612594"/>
                  <a:gd name="connsiteX279" fmla="*/ 1920147 w 2647519"/>
                  <a:gd name="connsiteY279" fmla="*/ 2346686 h 2612594"/>
                  <a:gd name="connsiteX280" fmla="*/ 1931835 w 2647519"/>
                  <a:gd name="connsiteY280" fmla="*/ 2335530 h 2612594"/>
                  <a:gd name="connsiteX281" fmla="*/ 1957552 w 2647519"/>
                  <a:gd name="connsiteY281" fmla="*/ 2320290 h 2612594"/>
                  <a:gd name="connsiteX282" fmla="*/ 1986810 w 2647519"/>
                  <a:gd name="connsiteY282" fmla="*/ 2305948 h 2612594"/>
                  <a:gd name="connsiteX283" fmla="*/ 1997557 w 2647519"/>
                  <a:gd name="connsiteY283" fmla="*/ 2299334 h 2612594"/>
                  <a:gd name="connsiteX284" fmla="*/ 2034705 w 2647519"/>
                  <a:gd name="connsiteY284" fmla="*/ 2274569 h 2612594"/>
                  <a:gd name="connsiteX285" fmla="*/ 2050897 w 2647519"/>
                  <a:gd name="connsiteY285" fmla="*/ 2259329 h 2612594"/>
                  <a:gd name="connsiteX286" fmla="*/ 2068995 w 2647519"/>
                  <a:gd name="connsiteY286" fmla="*/ 2247899 h 2612594"/>
                  <a:gd name="connsiteX287" fmla="*/ 2115667 w 2647519"/>
                  <a:gd name="connsiteY287" fmla="*/ 2212657 h 2612594"/>
                  <a:gd name="connsiteX288" fmla="*/ 2149005 w 2647519"/>
                  <a:gd name="connsiteY288" fmla="*/ 2181224 h 2612594"/>
                  <a:gd name="connsiteX289" fmla="*/ 2186152 w 2647519"/>
                  <a:gd name="connsiteY289" fmla="*/ 2149792 h 2612594"/>
                  <a:gd name="connsiteX290" fmla="*/ 2298547 w 2647519"/>
                  <a:gd name="connsiteY290" fmla="*/ 2023109 h 2612594"/>
                  <a:gd name="connsiteX291" fmla="*/ 2314015 w 2647519"/>
                  <a:gd name="connsiteY291" fmla="*/ 1996814 h 2612594"/>
                  <a:gd name="connsiteX292" fmla="*/ 2314740 w 2647519"/>
                  <a:gd name="connsiteY292" fmla="*/ 1994534 h 2612594"/>
                  <a:gd name="connsiteX293" fmla="*/ 2339505 w 2647519"/>
                  <a:gd name="connsiteY293" fmla="*/ 1956434 h 2612594"/>
                  <a:gd name="connsiteX294" fmla="*/ 2347125 w 2647519"/>
                  <a:gd name="connsiteY294" fmla="*/ 1945004 h 2612594"/>
                  <a:gd name="connsiteX295" fmla="*/ 2357257 w 2647519"/>
                  <a:gd name="connsiteY295" fmla="*/ 1930951 h 2612594"/>
                  <a:gd name="connsiteX296" fmla="*/ 2360460 w 2647519"/>
                  <a:gd name="connsiteY296" fmla="*/ 1925002 h 2612594"/>
                  <a:gd name="connsiteX297" fmla="*/ 2380462 w 2647519"/>
                  <a:gd name="connsiteY297" fmla="*/ 1890712 h 2612594"/>
                  <a:gd name="connsiteX298" fmla="*/ 2419515 w 2647519"/>
                  <a:gd name="connsiteY298" fmla="*/ 1809749 h 2612594"/>
                  <a:gd name="connsiteX299" fmla="*/ 2457615 w 2647519"/>
                  <a:gd name="connsiteY299" fmla="*/ 1723072 h 2612594"/>
                  <a:gd name="connsiteX300" fmla="*/ 2468807 w 2647519"/>
                  <a:gd name="connsiteY300" fmla="*/ 1687829 h 2612594"/>
                  <a:gd name="connsiteX301" fmla="*/ 2576677 w 2647519"/>
                  <a:gd name="connsiteY301" fmla="*/ 1589722 h 2612594"/>
                  <a:gd name="connsiteX302" fmla="*/ 2573820 w 2647519"/>
                  <a:gd name="connsiteY302" fmla="*/ 1591627 h 2612594"/>
                  <a:gd name="connsiteX303" fmla="*/ 2573820 w 2647519"/>
                  <a:gd name="connsiteY303" fmla="*/ 1591627 h 2612594"/>
                  <a:gd name="connsiteX304" fmla="*/ 2585674 w 2647519"/>
                  <a:gd name="connsiteY304" fmla="*/ 1533271 h 2612594"/>
                  <a:gd name="connsiteX305" fmla="*/ 2585332 w 2647519"/>
                  <a:gd name="connsiteY305" fmla="*/ 1534956 h 2612594"/>
                  <a:gd name="connsiteX306" fmla="*/ 2588107 w 2647519"/>
                  <a:gd name="connsiteY306" fmla="*/ 1538287 h 2612594"/>
                  <a:gd name="connsiteX307" fmla="*/ 2596680 w 2647519"/>
                  <a:gd name="connsiteY307" fmla="*/ 1547812 h 2612594"/>
                  <a:gd name="connsiteX308" fmla="*/ 2602395 w 2647519"/>
                  <a:gd name="connsiteY308" fmla="*/ 1544002 h 2612594"/>
                  <a:gd name="connsiteX309" fmla="*/ 2602539 w 2647519"/>
                  <a:gd name="connsiteY309" fmla="*/ 1543271 h 2612594"/>
                  <a:gd name="connsiteX310" fmla="*/ 2598585 w 2647519"/>
                  <a:gd name="connsiteY310" fmla="*/ 1545907 h 2612594"/>
                  <a:gd name="connsiteX311" fmla="*/ 2589060 w 2647519"/>
                  <a:gd name="connsiteY311" fmla="*/ 1537334 h 2612594"/>
                  <a:gd name="connsiteX312" fmla="*/ 2577184 w 2647519"/>
                  <a:gd name="connsiteY312" fmla="*/ 1425070 h 2612594"/>
                  <a:gd name="connsiteX313" fmla="*/ 2576519 w 2647519"/>
                  <a:gd name="connsiteY313" fmla="*/ 1425107 h 2612594"/>
                  <a:gd name="connsiteX314" fmla="*/ 2575314 w 2647519"/>
                  <a:gd name="connsiteY314" fmla="*/ 1425174 h 2612594"/>
                  <a:gd name="connsiteX315" fmla="*/ 2575725 w 2647519"/>
                  <a:gd name="connsiteY315" fmla="*/ 1429702 h 2612594"/>
                  <a:gd name="connsiteX316" fmla="*/ 2574773 w 2647519"/>
                  <a:gd name="connsiteY316" fmla="*/ 1453515 h 2612594"/>
                  <a:gd name="connsiteX317" fmla="*/ 2570963 w 2647519"/>
                  <a:gd name="connsiteY317" fmla="*/ 1467802 h 2612594"/>
                  <a:gd name="connsiteX318" fmla="*/ 2548103 w 2647519"/>
                  <a:gd name="connsiteY318" fmla="*/ 1503997 h 2612594"/>
                  <a:gd name="connsiteX319" fmla="*/ 2542388 w 2647519"/>
                  <a:gd name="connsiteY319" fmla="*/ 1535430 h 2612594"/>
                  <a:gd name="connsiteX320" fmla="*/ 2536673 w 2647519"/>
                  <a:gd name="connsiteY320" fmla="*/ 1545907 h 2612594"/>
                  <a:gd name="connsiteX321" fmla="*/ 2527148 w 2647519"/>
                  <a:gd name="connsiteY321" fmla="*/ 1591627 h 2612594"/>
                  <a:gd name="connsiteX322" fmla="*/ 2516670 w 2647519"/>
                  <a:gd name="connsiteY322" fmla="*/ 1627822 h 2612594"/>
                  <a:gd name="connsiteX323" fmla="*/ 2505240 w 2647519"/>
                  <a:gd name="connsiteY323" fmla="*/ 1663065 h 2612594"/>
                  <a:gd name="connsiteX324" fmla="*/ 2498573 w 2647519"/>
                  <a:gd name="connsiteY324" fmla="*/ 1690687 h 2612594"/>
                  <a:gd name="connsiteX325" fmla="*/ 2490953 w 2647519"/>
                  <a:gd name="connsiteY325" fmla="*/ 1719262 h 2612594"/>
                  <a:gd name="connsiteX326" fmla="*/ 2497030 w 2647519"/>
                  <a:gd name="connsiteY326" fmla="*/ 1709810 h 2612594"/>
                  <a:gd name="connsiteX327" fmla="*/ 2502383 w 2647519"/>
                  <a:gd name="connsiteY327" fmla="*/ 1689734 h 2612594"/>
                  <a:gd name="connsiteX328" fmla="*/ 2507145 w 2647519"/>
                  <a:gd name="connsiteY328" fmla="*/ 1661159 h 2612594"/>
                  <a:gd name="connsiteX329" fmla="*/ 2518575 w 2647519"/>
                  <a:gd name="connsiteY329" fmla="*/ 1625917 h 2612594"/>
                  <a:gd name="connsiteX330" fmla="*/ 2529053 w 2647519"/>
                  <a:gd name="connsiteY330" fmla="*/ 1589722 h 2612594"/>
                  <a:gd name="connsiteX331" fmla="*/ 2538578 w 2647519"/>
                  <a:gd name="connsiteY331" fmla="*/ 1544002 h 2612594"/>
                  <a:gd name="connsiteX332" fmla="*/ 2544293 w 2647519"/>
                  <a:gd name="connsiteY332" fmla="*/ 1533524 h 2612594"/>
                  <a:gd name="connsiteX333" fmla="*/ 2550008 w 2647519"/>
                  <a:gd name="connsiteY333" fmla="*/ 1502092 h 2612594"/>
                  <a:gd name="connsiteX334" fmla="*/ 2572868 w 2647519"/>
                  <a:gd name="connsiteY334" fmla="*/ 1465897 h 2612594"/>
                  <a:gd name="connsiteX335" fmla="*/ 2557628 w 2647519"/>
                  <a:gd name="connsiteY335" fmla="*/ 1539239 h 2612594"/>
                  <a:gd name="connsiteX336" fmla="*/ 2546198 w 2647519"/>
                  <a:gd name="connsiteY336" fmla="*/ 1600199 h 2612594"/>
                  <a:gd name="connsiteX337" fmla="*/ 2520480 w 2647519"/>
                  <a:gd name="connsiteY337" fmla="*/ 1678304 h 2612594"/>
                  <a:gd name="connsiteX338" fmla="*/ 2515393 w 2647519"/>
                  <a:gd name="connsiteY338" fmla="*/ 1686218 h 2612594"/>
                  <a:gd name="connsiteX339" fmla="*/ 2513218 w 2647519"/>
                  <a:gd name="connsiteY339" fmla="*/ 1698069 h 2612594"/>
                  <a:gd name="connsiteX340" fmla="*/ 2506193 w 2647519"/>
                  <a:gd name="connsiteY340" fmla="*/ 1718310 h 2612594"/>
                  <a:gd name="connsiteX341" fmla="*/ 2479523 w 2647519"/>
                  <a:gd name="connsiteY341" fmla="*/ 1776412 h 2612594"/>
                  <a:gd name="connsiteX342" fmla="*/ 2467140 w 2647519"/>
                  <a:gd name="connsiteY342" fmla="*/ 1806892 h 2612594"/>
                  <a:gd name="connsiteX343" fmla="*/ 2459520 w 2647519"/>
                  <a:gd name="connsiteY343" fmla="*/ 1823085 h 2612594"/>
                  <a:gd name="connsiteX344" fmla="*/ 2449995 w 2647519"/>
                  <a:gd name="connsiteY344" fmla="*/ 1840230 h 2612594"/>
                  <a:gd name="connsiteX345" fmla="*/ 2424278 w 2647519"/>
                  <a:gd name="connsiteY345" fmla="*/ 1885950 h 2612594"/>
                  <a:gd name="connsiteX346" fmla="*/ 2396655 w 2647519"/>
                  <a:gd name="connsiteY346" fmla="*/ 1930717 h 2612594"/>
                  <a:gd name="connsiteX347" fmla="*/ 2361413 w 2647519"/>
                  <a:gd name="connsiteY347" fmla="*/ 1990725 h 2612594"/>
                  <a:gd name="connsiteX348" fmla="*/ 2322360 w 2647519"/>
                  <a:gd name="connsiteY348" fmla="*/ 2049780 h 2612594"/>
                  <a:gd name="connsiteX349" fmla="*/ 2296643 w 2647519"/>
                  <a:gd name="connsiteY349" fmla="*/ 2083117 h 2612594"/>
                  <a:gd name="connsiteX350" fmla="*/ 2269020 w 2647519"/>
                  <a:gd name="connsiteY350" fmla="*/ 2115502 h 2612594"/>
                  <a:gd name="connsiteX351" fmla="*/ 2259495 w 2647519"/>
                  <a:gd name="connsiteY351" fmla="*/ 2128837 h 2612594"/>
                  <a:gd name="connsiteX352" fmla="*/ 2249018 w 2647519"/>
                  <a:gd name="connsiteY352" fmla="*/ 2142172 h 2612594"/>
                  <a:gd name="connsiteX353" fmla="*/ 2232825 w 2647519"/>
                  <a:gd name="connsiteY353" fmla="*/ 2155507 h 2612594"/>
                  <a:gd name="connsiteX354" fmla="*/ 2206342 w 2647519"/>
                  <a:gd name="connsiteY354" fmla="*/ 2184829 h 2612594"/>
                  <a:gd name="connsiteX355" fmla="*/ 2207107 w 2647519"/>
                  <a:gd name="connsiteY355" fmla="*/ 2187892 h 2612594"/>
                  <a:gd name="connsiteX356" fmla="*/ 2179485 w 2647519"/>
                  <a:gd name="connsiteY356" fmla="*/ 2216467 h 2612594"/>
                  <a:gd name="connsiteX357" fmla="*/ 2149957 w 2647519"/>
                  <a:gd name="connsiteY357" fmla="*/ 2237422 h 2612594"/>
                  <a:gd name="connsiteX358" fmla="*/ 2126145 w 2647519"/>
                  <a:gd name="connsiteY358" fmla="*/ 2256472 h 2612594"/>
                  <a:gd name="connsiteX359" fmla="*/ 2103587 w 2647519"/>
                  <a:gd name="connsiteY359" fmla="*/ 2272957 h 2612594"/>
                  <a:gd name="connsiteX360" fmla="*/ 2107095 w 2647519"/>
                  <a:gd name="connsiteY360" fmla="*/ 2272665 h 2612594"/>
                  <a:gd name="connsiteX361" fmla="*/ 2131860 w 2647519"/>
                  <a:gd name="connsiteY361" fmla="*/ 2254567 h 2612594"/>
                  <a:gd name="connsiteX362" fmla="*/ 2155673 w 2647519"/>
                  <a:gd name="connsiteY362" fmla="*/ 2235517 h 2612594"/>
                  <a:gd name="connsiteX363" fmla="*/ 2185200 w 2647519"/>
                  <a:gd name="connsiteY363" fmla="*/ 2214562 h 2612594"/>
                  <a:gd name="connsiteX364" fmla="*/ 2212823 w 2647519"/>
                  <a:gd name="connsiteY364" fmla="*/ 2185987 h 2612594"/>
                  <a:gd name="connsiteX365" fmla="*/ 2211870 w 2647519"/>
                  <a:gd name="connsiteY365" fmla="*/ 2182177 h 2612594"/>
                  <a:gd name="connsiteX366" fmla="*/ 2238540 w 2647519"/>
                  <a:gd name="connsiteY366" fmla="*/ 2152650 h 2612594"/>
                  <a:gd name="connsiteX367" fmla="*/ 2254733 w 2647519"/>
                  <a:gd name="connsiteY367" fmla="*/ 2139315 h 2612594"/>
                  <a:gd name="connsiteX368" fmla="*/ 2265210 w 2647519"/>
                  <a:gd name="connsiteY368" fmla="*/ 2125980 h 2612594"/>
                  <a:gd name="connsiteX369" fmla="*/ 2274735 w 2647519"/>
                  <a:gd name="connsiteY369" fmla="*/ 2112645 h 2612594"/>
                  <a:gd name="connsiteX370" fmla="*/ 2302358 w 2647519"/>
                  <a:gd name="connsiteY370" fmla="*/ 2080260 h 2612594"/>
                  <a:gd name="connsiteX371" fmla="*/ 2328075 w 2647519"/>
                  <a:gd name="connsiteY371" fmla="*/ 2046922 h 2612594"/>
                  <a:gd name="connsiteX372" fmla="*/ 2367128 w 2647519"/>
                  <a:gd name="connsiteY372" fmla="*/ 1987867 h 2612594"/>
                  <a:gd name="connsiteX373" fmla="*/ 2402370 w 2647519"/>
                  <a:gd name="connsiteY373" fmla="*/ 1927860 h 2612594"/>
                  <a:gd name="connsiteX374" fmla="*/ 2429993 w 2647519"/>
                  <a:gd name="connsiteY374" fmla="*/ 1883092 h 2612594"/>
                  <a:gd name="connsiteX375" fmla="*/ 2455710 w 2647519"/>
                  <a:gd name="connsiteY375" fmla="*/ 1837372 h 2612594"/>
                  <a:gd name="connsiteX376" fmla="*/ 2465235 w 2647519"/>
                  <a:gd name="connsiteY376" fmla="*/ 1820227 h 2612594"/>
                  <a:gd name="connsiteX377" fmla="*/ 2472855 w 2647519"/>
                  <a:gd name="connsiteY377" fmla="*/ 1804035 h 2612594"/>
                  <a:gd name="connsiteX378" fmla="*/ 2485238 w 2647519"/>
                  <a:gd name="connsiteY378" fmla="*/ 1773555 h 2612594"/>
                  <a:gd name="connsiteX379" fmla="*/ 2511908 w 2647519"/>
                  <a:gd name="connsiteY379" fmla="*/ 1715452 h 2612594"/>
                  <a:gd name="connsiteX380" fmla="*/ 2522385 w 2647519"/>
                  <a:gd name="connsiteY380" fmla="*/ 1676400 h 2612594"/>
                  <a:gd name="connsiteX381" fmla="*/ 2548103 w 2647519"/>
                  <a:gd name="connsiteY381" fmla="*/ 1598295 h 2612594"/>
                  <a:gd name="connsiteX382" fmla="*/ 2559533 w 2647519"/>
                  <a:gd name="connsiteY382" fmla="*/ 1537335 h 2612594"/>
                  <a:gd name="connsiteX383" fmla="*/ 2574773 w 2647519"/>
                  <a:gd name="connsiteY383" fmla="*/ 1463992 h 2612594"/>
                  <a:gd name="connsiteX384" fmla="*/ 2578209 w 2647519"/>
                  <a:gd name="connsiteY384" fmla="*/ 1451109 h 2612594"/>
                  <a:gd name="connsiteX385" fmla="*/ 2575725 w 2647519"/>
                  <a:gd name="connsiteY385" fmla="*/ 1450657 h 2612594"/>
                  <a:gd name="connsiteX386" fmla="*/ 2576677 w 2647519"/>
                  <a:gd name="connsiteY386" fmla="*/ 1426845 h 2612594"/>
                  <a:gd name="connsiteX387" fmla="*/ 2597632 w 2647519"/>
                  <a:gd name="connsiteY387" fmla="*/ 1404937 h 2612594"/>
                  <a:gd name="connsiteX388" fmla="*/ 2586541 w 2647519"/>
                  <a:gd name="connsiteY388" fmla="*/ 1451152 h 2612594"/>
                  <a:gd name="connsiteX389" fmla="*/ 2586542 w 2647519"/>
                  <a:gd name="connsiteY389" fmla="*/ 1451152 h 2612594"/>
                  <a:gd name="connsiteX390" fmla="*/ 2597633 w 2647519"/>
                  <a:gd name="connsiteY390" fmla="*/ 1404938 h 2612594"/>
                  <a:gd name="connsiteX391" fmla="*/ 2606205 w 2647519"/>
                  <a:gd name="connsiteY391" fmla="*/ 1395412 h 2612594"/>
                  <a:gd name="connsiteX392" fmla="*/ 2600490 w 2647519"/>
                  <a:gd name="connsiteY392" fmla="*/ 1407795 h 2612594"/>
                  <a:gd name="connsiteX393" fmla="*/ 2599181 w 2647519"/>
                  <a:gd name="connsiteY393" fmla="*/ 1433750 h 2612594"/>
                  <a:gd name="connsiteX394" fmla="*/ 2598585 w 2647519"/>
                  <a:gd name="connsiteY394" fmla="*/ 1458277 h 2612594"/>
                  <a:gd name="connsiteX395" fmla="*/ 2589060 w 2647519"/>
                  <a:gd name="connsiteY395" fmla="*/ 1487586 h 2612594"/>
                  <a:gd name="connsiteX396" fmla="*/ 2589060 w 2647519"/>
                  <a:gd name="connsiteY396" fmla="*/ 1490934 h 2612594"/>
                  <a:gd name="connsiteX397" fmla="*/ 2600490 w 2647519"/>
                  <a:gd name="connsiteY397" fmla="*/ 1458277 h 2612594"/>
                  <a:gd name="connsiteX398" fmla="*/ 2602395 w 2647519"/>
                  <a:gd name="connsiteY398" fmla="*/ 1407794 h 2612594"/>
                  <a:gd name="connsiteX399" fmla="*/ 2606836 w 2647519"/>
                  <a:gd name="connsiteY399" fmla="*/ 1398173 h 2612594"/>
                  <a:gd name="connsiteX400" fmla="*/ 2565247 w 2647519"/>
                  <a:gd name="connsiteY400" fmla="*/ 1354454 h 2612594"/>
                  <a:gd name="connsiteX401" fmla="*/ 2559006 w 2647519"/>
                  <a:gd name="connsiteY401" fmla="*/ 1369207 h 2612594"/>
                  <a:gd name="connsiteX402" fmla="*/ 2556675 w 2647519"/>
                  <a:gd name="connsiteY402" fmla="*/ 1390650 h 2612594"/>
                  <a:gd name="connsiteX403" fmla="*/ 2553670 w 2647519"/>
                  <a:gd name="connsiteY403" fmla="*/ 1380633 h 2612594"/>
                  <a:gd name="connsiteX404" fmla="*/ 2552571 w 2647519"/>
                  <a:gd name="connsiteY404" fmla="*/ 1382047 h 2612594"/>
                  <a:gd name="connsiteX405" fmla="*/ 2555723 w 2647519"/>
                  <a:gd name="connsiteY405" fmla="*/ 1392555 h 2612594"/>
                  <a:gd name="connsiteX406" fmla="*/ 2553818 w 2647519"/>
                  <a:gd name="connsiteY406" fmla="*/ 1407795 h 2612594"/>
                  <a:gd name="connsiteX407" fmla="*/ 2557628 w 2647519"/>
                  <a:gd name="connsiteY407" fmla="*/ 1420177 h 2612594"/>
                  <a:gd name="connsiteX408" fmla="*/ 2560581 w 2647519"/>
                  <a:gd name="connsiteY408" fmla="*/ 1420013 h 2612594"/>
                  <a:gd name="connsiteX409" fmla="*/ 2558580 w 2647519"/>
                  <a:gd name="connsiteY409" fmla="*/ 1413509 h 2612594"/>
                  <a:gd name="connsiteX410" fmla="*/ 2560485 w 2647519"/>
                  <a:gd name="connsiteY410" fmla="*/ 1398269 h 2612594"/>
                  <a:gd name="connsiteX411" fmla="*/ 2565247 w 2647519"/>
                  <a:gd name="connsiteY411" fmla="*/ 1354454 h 2612594"/>
                  <a:gd name="connsiteX412" fmla="*/ 2645258 w 2647519"/>
                  <a:gd name="connsiteY412" fmla="*/ 1328737 h 2612594"/>
                  <a:gd name="connsiteX413" fmla="*/ 2647163 w 2647519"/>
                  <a:gd name="connsiteY413" fmla="*/ 1329689 h 2612594"/>
                  <a:gd name="connsiteX414" fmla="*/ 2646210 w 2647519"/>
                  <a:gd name="connsiteY414" fmla="*/ 1369694 h 2612594"/>
                  <a:gd name="connsiteX415" fmla="*/ 2647163 w 2647519"/>
                  <a:gd name="connsiteY415" fmla="*/ 1397317 h 2612594"/>
                  <a:gd name="connsiteX416" fmla="*/ 2644305 w 2647519"/>
                  <a:gd name="connsiteY416" fmla="*/ 1447799 h 2612594"/>
                  <a:gd name="connsiteX417" fmla="*/ 2641448 w 2647519"/>
                  <a:gd name="connsiteY417" fmla="*/ 1476374 h 2612594"/>
                  <a:gd name="connsiteX418" fmla="*/ 2632875 w 2647519"/>
                  <a:gd name="connsiteY418" fmla="*/ 1518284 h 2612594"/>
                  <a:gd name="connsiteX419" fmla="*/ 2630018 w 2647519"/>
                  <a:gd name="connsiteY419" fmla="*/ 1553527 h 2612594"/>
                  <a:gd name="connsiteX420" fmla="*/ 2615730 w 2647519"/>
                  <a:gd name="connsiteY420" fmla="*/ 1618297 h 2612594"/>
                  <a:gd name="connsiteX421" fmla="*/ 2602395 w 2647519"/>
                  <a:gd name="connsiteY421" fmla="*/ 1674494 h 2612594"/>
                  <a:gd name="connsiteX422" fmla="*/ 2578583 w 2647519"/>
                  <a:gd name="connsiteY422" fmla="*/ 1684972 h 2612594"/>
                  <a:gd name="connsiteX423" fmla="*/ 2580488 w 2647519"/>
                  <a:gd name="connsiteY423" fmla="*/ 1679257 h 2612594"/>
                  <a:gd name="connsiteX424" fmla="*/ 2584298 w 2647519"/>
                  <a:gd name="connsiteY424" fmla="*/ 1639252 h 2612594"/>
                  <a:gd name="connsiteX425" fmla="*/ 2598585 w 2647519"/>
                  <a:gd name="connsiteY425" fmla="*/ 1597342 h 2612594"/>
                  <a:gd name="connsiteX426" fmla="*/ 2610015 w 2647519"/>
                  <a:gd name="connsiteY426" fmla="*/ 1590675 h 2612594"/>
                  <a:gd name="connsiteX427" fmla="*/ 2610015 w 2647519"/>
                  <a:gd name="connsiteY427" fmla="*/ 1590674 h 2612594"/>
                  <a:gd name="connsiteX428" fmla="*/ 2622398 w 2647519"/>
                  <a:gd name="connsiteY428" fmla="*/ 1518284 h 2612594"/>
                  <a:gd name="connsiteX429" fmla="*/ 2629065 w 2647519"/>
                  <a:gd name="connsiteY429" fmla="*/ 1483994 h 2612594"/>
                  <a:gd name="connsiteX430" fmla="*/ 2634780 w 2647519"/>
                  <a:gd name="connsiteY430" fmla="*/ 1448752 h 2612594"/>
                  <a:gd name="connsiteX431" fmla="*/ 2639543 w 2647519"/>
                  <a:gd name="connsiteY431" fmla="*/ 1415414 h 2612594"/>
                  <a:gd name="connsiteX432" fmla="*/ 2641448 w 2647519"/>
                  <a:gd name="connsiteY432" fmla="*/ 1383982 h 2612594"/>
                  <a:gd name="connsiteX433" fmla="*/ 2642400 w 2647519"/>
                  <a:gd name="connsiteY433" fmla="*/ 1357312 h 2612594"/>
                  <a:gd name="connsiteX434" fmla="*/ 2644305 w 2647519"/>
                  <a:gd name="connsiteY434" fmla="*/ 1343024 h 2612594"/>
                  <a:gd name="connsiteX435" fmla="*/ 2645258 w 2647519"/>
                  <a:gd name="connsiteY435" fmla="*/ 1328737 h 2612594"/>
                  <a:gd name="connsiteX436" fmla="*/ 134151 w 2647519"/>
                  <a:gd name="connsiteY436" fmla="*/ 887095 h 2612594"/>
                  <a:gd name="connsiteX437" fmla="*/ 134625 w 2647519"/>
                  <a:gd name="connsiteY437" fmla="*/ 887332 h 2612594"/>
                  <a:gd name="connsiteX438" fmla="*/ 134670 w 2647519"/>
                  <a:gd name="connsiteY438" fmla="*/ 887199 h 2612594"/>
                  <a:gd name="connsiteX439" fmla="*/ 191618 w 2647519"/>
                  <a:gd name="connsiteY439" fmla="*/ 750570 h 2612594"/>
                  <a:gd name="connsiteX440" fmla="*/ 170663 w 2647519"/>
                  <a:gd name="connsiteY440" fmla="*/ 789622 h 2612594"/>
                  <a:gd name="connsiteX441" fmla="*/ 153518 w 2647519"/>
                  <a:gd name="connsiteY441" fmla="*/ 803910 h 2612594"/>
                  <a:gd name="connsiteX442" fmla="*/ 153477 w 2647519"/>
                  <a:gd name="connsiteY442" fmla="*/ 804822 h 2612594"/>
                  <a:gd name="connsiteX443" fmla="*/ 151819 w 2647519"/>
                  <a:gd name="connsiteY443" fmla="*/ 841286 h 2612594"/>
                  <a:gd name="connsiteX444" fmla="*/ 151867 w 2647519"/>
                  <a:gd name="connsiteY444" fmla="*/ 841199 h 2612594"/>
                  <a:gd name="connsiteX445" fmla="*/ 153518 w 2647519"/>
                  <a:gd name="connsiteY445" fmla="*/ 804862 h 2612594"/>
                  <a:gd name="connsiteX446" fmla="*/ 170663 w 2647519"/>
                  <a:gd name="connsiteY446" fmla="*/ 790574 h 2612594"/>
                  <a:gd name="connsiteX447" fmla="*/ 191618 w 2647519"/>
                  <a:gd name="connsiteY447" fmla="*/ 751522 h 2612594"/>
                  <a:gd name="connsiteX448" fmla="*/ 192332 w 2647519"/>
                  <a:gd name="connsiteY448" fmla="*/ 751998 h 2612594"/>
                  <a:gd name="connsiteX449" fmla="*/ 192689 w 2647519"/>
                  <a:gd name="connsiteY449" fmla="*/ 751284 h 2612594"/>
                  <a:gd name="connsiteX450" fmla="*/ 203047 w 2647519"/>
                  <a:gd name="connsiteY450" fmla="*/ 667702 h 2612594"/>
                  <a:gd name="connsiteX451" fmla="*/ 189712 w 2647519"/>
                  <a:gd name="connsiteY451" fmla="*/ 677227 h 2612594"/>
                  <a:gd name="connsiteX452" fmla="*/ 169710 w 2647519"/>
                  <a:gd name="connsiteY452" fmla="*/ 719137 h 2612594"/>
                  <a:gd name="connsiteX453" fmla="*/ 174286 w 2647519"/>
                  <a:gd name="connsiteY453" fmla="*/ 722798 h 2612594"/>
                  <a:gd name="connsiteX454" fmla="*/ 174435 w 2647519"/>
                  <a:gd name="connsiteY454" fmla="*/ 722155 h 2612594"/>
                  <a:gd name="connsiteX455" fmla="*/ 170663 w 2647519"/>
                  <a:gd name="connsiteY455" fmla="*/ 719137 h 2612594"/>
                  <a:gd name="connsiteX456" fmla="*/ 190665 w 2647519"/>
                  <a:gd name="connsiteY456" fmla="*/ 677227 h 2612594"/>
                  <a:gd name="connsiteX457" fmla="*/ 202473 w 2647519"/>
                  <a:gd name="connsiteY457" fmla="*/ 668793 h 2612594"/>
                  <a:gd name="connsiteX458" fmla="*/ 276390 w 2647519"/>
                  <a:gd name="connsiteY458" fmla="*/ 613410 h 2612594"/>
                  <a:gd name="connsiteX459" fmla="*/ 275187 w 2647519"/>
                  <a:gd name="connsiteY459" fmla="*/ 614373 h 2612594"/>
                  <a:gd name="connsiteX460" fmla="*/ 270080 w 2647519"/>
                  <a:gd name="connsiteY460" fmla="*/ 634008 h 2612594"/>
                  <a:gd name="connsiteX461" fmla="*/ 266865 w 2647519"/>
                  <a:gd name="connsiteY461" fmla="*/ 643890 h 2612594"/>
                  <a:gd name="connsiteX462" fmla="*/ 179235 w 2647519"/>
                  <a:gd name="connsiteY462" fmla="*/ 803910 h 2612594"/>
                  <a:gd name="connsiteX463" fmla="*/ 166852 w 2647519"/>
                  <a:gd name="connsiteY463" fmla="*/ 842962 h 2612594"/>
                  <a:gd name="connsiteX464" fmla="*/ 155422 w 2647519"/>
                  <a:gd name="connsiteY464" fmla="*/ 882967 h 2612594"/>
                  <a:gd name="connsiteX465" fmla="*/ 130657 w 2647519"/>
                  <a:gd name="connsiteY465" fmla="*/ 966787 h 2612594"/>
                  <a:gd name="connsiteX466" fmla="*/ 114465 w 2647519"/>
                  <a:gd name="connsiteY466" fmla="*/ 1023937 h 2612594"/>
                  <a:gd name="connsiteX467" fmla="*/ 106845 w 2647519"/>
                  <a:gd name="connsiteY467" fmla="*/ 1066800 h 2612594"/>
                  <a:gd name="connsiteX468" fmla="*/ 103035 w 2647519"/>
                  <a:gd name="connsiteY468" fmla="*/ 1088707 h 2612594"/>
                  <a:gd name="connsiteX469" fmla="*/ 100177 w 2647519"/>
                  <a:gd name="connsiteY469" fmla="*/ 1110615 h 2612594"/>
                  <a:gd name="connsiteX470" fmla="*/ 91605 w 2647519"/>
                  <a:gd name="connsiteY470" fmla="*/ 1169670 h 2612594"/>
                  <a:gd name="connsiteX471" fmla="*/ 88747 w 2647519"/>
                  <a:gd name="connsiteY471" fmla="*/ 1205865 h 2612594"/>
                  <a:gd name="connsiteX472" fmla="*/ 93510 w 2647519"/>
                  <a:gd name="connsiteY472" fmla="*/ 1243965 h 2612594"/>
                  <a:gd name="connsiteX473" fmla="*/ 95742 w 2647519"/>
                  <a:gd name="connsiteY473" fmla="*/ 1223205 h 2612594"/>
                  <a:gd name="connsiteX474" fmla="*/ 95415 w 2647519"/>
                  <a:gd name="connsiteY474" fmla="*/ 1216342 h 2612594"/>
                  <a:gd name="connsiteX475" fmla="*/ 99225 w 2647519"/>
                  <a:gd name="connsiteY475" fmla="*/ 1176337 h 2612594"/>
                  <a:gd name="connsiteX476" fmla="*/ 107797 w 2647519"/>
                  <a:gd name="connsiteY476" fmla="*/ 1117282 h 2612594"/>
                  <a:gd name="connsiteX477" fmla="*/ 114596 w 2647519"/>
                  <a:gd name="connsiteY477" fmla="*/ 1109123 h 2612594"/>
                  <a:gd name="connsiteX478" fmla="*/ 124469 w 2647519"/>
                  <a:gd name="connsiteY478" fmla="*/ 1043051 h 2612594"/>
                  <a:gd name="connsiteX479" fmla="*/ 123990 w 2647519"/>
                  <a:gd name="connsiteY479" fmla="*/ 1031557 h 2612594"/>
                  <a:gd name="connsiteX480" fmla="*/ 133400 w 2647519"/>
                  <a:gd name="connsiteY480" fmla="*/ 1004580 h 2612594"/>
                  <a:gd name="connsiteX481" fmla="*/ 138999 w 2647519"/>
                  <a:gd name="connsiteY481" fmla="*/ 981931 h 2612594"/>
                  <a:gd name="connsiteX482" fmla="*/ 137325 w 2647519"/>
                  <a:gd name="connsiteY482" fmla="*/ 985837 h 2612594"/>
                  <a:gd name="connsiteX483" fmla="*/ 131610 w 2647519"/>
                  <a:gd name="connsiteY483" fmla="*/ 983932 h 2612594"/>
                  <a:gd name="connsiteX484" fmla="*/ 117322 w 2647519"/>
                  <a:gd name="connsiteY484" fmla="*/ 1024890 h 2612594"/>
                  <a:gd name="connsiteX485" fmla="*/ 118275 w 2647519"/>
                  <a:gd name="connsiteY485" fmla="*/ 1047750 h 2612594"/>
                  <a:gd name="connsiteX486" fmla="*/ 111607 w 2647519"/>
                  <a:gd name="connsiteY486" fmla="*/ 1091565 h 2612594"/>
                  <a:gd name="connsiteX487" fmla="*/ 110655 w 2647519"/>
                  <a:gd name="connsiteY487" fmla="*/ 1099185 h 2612594"/>
                  <a:gd name="connsiteX488" fmla="*/ 101130 w 2647519"/>
                  <a:gd name="connsiteY488" fmla="*/ 1110615 h 2612594"/>
                  <a:gd name="connsiteX489" fmla="*/ 103987 w 2647519"/>
                  <a:gd name="connsiteY489" fmla="*/ 1088707 h 2612594"/>
                  <a:gd name="connsiteX490" fmla="*/ 107797 w 2647519"/>
                  <a:gd name="connsiteY490" fmla="*/ 1066800 h 2612594"/>
                  <a:gd name="connsiteX491" fmla="*/ 115417 w 2647519"/>
                  <a:gd name="connsiteY491" fmla="*/ 1023937 h 2612594"/>
                  <a:gd name="connsiteX492" fmla="*/ 131610 w 2647519"/>
                  <a:gd name="connsiteY492" fmla="*/ 966787 h 2612594"/>
                  <a:gd name="connsiteX493" fmla="*/ 156375 w 2647519"/>
                  <a:gd name="connsiteY493" fmla="*/ 882967 h 2612594"/>
                  <a:gd name="connsiteX494" fmla="*/ 167805 w 2647519"/>
                  <a:gd name="connsiteY494" fmla="*/ 842962 h 2612594"/>
                  <a:gd name="connsiteX495" fmla="*/ 180187 w 2647519"/>
                  <a:gd name="connsiteY495" fmla="*/ 803910 h 2612594"/>
                  <a:gd name="connsiteX496" fmla="*/ 267817 w 2647519"/>
                  <a:gd name="connsiteY496" fmla="*/ 643890 h 2612594"/>
                  <a:gd name="connsiteX497" fmla="*/ 276390 w 2647519"/>
                  <a:gd name="connsiteY497" fmla="*/ 613410 h 2612594"/>
                  <a:gd name="connsiteX498" fmla="*/ 293536 w 2647519"/>
                  <a:gd name="connsiteY498" fmla="*/ 518160 h 2612594"/>
                  <a:gd name="connsiteX499" fmla="*/ 293535 w 2647519"/>
                  <a:gd name="connsiteY499" fmla="*/ 518160 h 2612594"/>
                  <a:gd name="connsiteX500" fmla="*/ 298297 w 2647519"/>
                  <a:gd name="connsiteY500" fmla="*/ 521970 h 2612594"/>
                  <a:gd name="connsiteX501" fmla="*/ 298297 w 2647519"/>
                  <a:gd name="connsiteY501" fmla="*/ 521969 h 2612594"/>
                  <a:gd name="connsiteX502" fmla="*/ 465169 w 2647519"/>
                  <a:gd name="connsiteY502" fmla="*/ 382550 h 2612594"/>
                  <a:gd name="connsiteX503" fmla="*/ 464986 w 2647519"/>
                  <a:gd name="connsiteY503" fmla="*/ 382696 h 2612594"/>
                  <a:gd name="connsiteX504" fmla="*/ 464430 w 2647519"/>
                  <a:gd name="connsiteY504" fmla="*/ 383325 h 2612594"/>
                  <a:gd name="connsiteX505" fmla="*/ 456651 w 2647519"/>
                  <a:gd name="connsiteY505" fmla="*/ 391477 h 2612594"/>
                  <a:gd name="connsiteX506" fmla="*/ 454684 w 2647519"/>
                  <a:gd name="connsiteY506" fmla="*/ 394338 h 2612594"/>
                  <a:gd name="connsiteX507" fmla="*/ 453399 w 2647519"/>
                  <a:gd name="connsiteY507" fmla="*/ 395790 h 2612594"/>
                  <a:gd name="connsiteX508" fmla="*/ 447840 w 2647519"/>
                  <a:gd name="connsiteY508" fmla="*/ 403860 h 2612594"/>
                  <a:gd name="connsiteX509" fmla="*/ 389738 w 2647519"/>
                  <a:gd name="connsiteY509" fmla="*/ 472440 h 2612594"/>
                  <a:gd name="connsiteX510" fmla="*/ 373545 w 2647519"/>
                  <a:gd name="connsiteY510" fmla="*/ 491490 h 2612594"/>
                  <a:gd name="connsiteX511" fmla="*/ 357353 w 2647519"/>
                  <a:gd name="connsiteY511" fmla="*/ 511492 h 2612594"/>
                  <a:gd name="connsiteX512" fmla="*/ 285752 w 2647519"/>
                  <a:gd name="connsiteY512" fmla="*/ 590631 h 2612594"/>
                  <a:gd name="connsiteX513" fmla="*/ 358305 w 2647519"/>
                  <a:gd name="connsiteY513" fmla="*/ 510540 h 2612594"/>
                  <a:gd name="connsiteX514" fmla="*/ 374497 w 2647519"/>
                  <a:gd name="connsiteY514" fmla="*/ 490537 h 2612594"/>
                  <a:gd name="connsiteX515" fmla="*/ 390690 w 2647519"/>
                  <a:gd name="connsiteY515" fmla="*/ 471487 h 2612594"/>
                  <a:gd name="connsiteX516" fmla="*/ 448792 w 2647519"/>
                  <a:gd name="connsiteY516" fmla="*/ 402907 h 2612594"/>
                  <a:gd name="connsiteX517" fmla="*/ 454684 w 2647519"/>
                  <a:gd name="connsiteY517" fmla="*/ 394338 h 2612594"/>
                  <a:gd name="connsiteX518" fmla="*/ 464430 w 2647519"/>
                  <a:gd name="connsiteY518" fmla="*/ 383325 h 2612594"/>
                  <a:gd name="connsiteX519" fmla="*/ 489348 w 2647519"/>
                  <a:gd name="connsiteY519" fmla="*/ 316869 h 2612594"/>
                  <a:gd name="connsiteX520" fmla="*/ 481127 w 2647519"/>
                  <a:gd name="connsiteY520" fmla="*/ 319733 h 2612594"/>
                  <a:gd name="connsiteX521" fmla="*/ 475013 w 2647519"/>
                  <a:gd name="connsiteY521" fmla="*/ 322003 h 2612594"/>
                  <a:gd name="connsiteX522" fmla="*/ 473558 w 2647519"/>
                  <a:gd name="connsiteY522" fmla="*/ 323849 h 2612594"/>
                  <a:gd name="connsiteX523" fmla="*/ 463080 w 2647519"/>
                  <a:gd name="connsiteY523" fmla="*/ 333374 h 2612594"/>
                  <a:gd name="connsiteX524" fmla="*/ 436410 w 2647519"/>
                  <a:gd name="connsiteY524" fmla="*/ 350519 h 2612594"/>
                  <a:gd name="connsiteX525" fmla="*/ 418313 w 2647519"/>
                  <a:gd name="connsiteY525" fmla="*/ 370522 h 2612594"/>
                  <a:gd name="connsiteX526" fmla="*/ 401168 w 2647519"/>
                  <a:gd name="connsiteY526" fmla="*/ 390524 h 2612594"/>
                  <a:gd name="connsiteX527" fmla="*/ 389738 w 2647519"/>
                  <a:gd name="connsiteY527" fmla="*/ 401002 h 2612594"/>
                  <a:gd name="connsiteX528" fmla="*/ 389350 w 2647519"/>
                  <a:gd name="connsiteY528" fmla="*/ 400516 h 2612594"/>
                  <a:gd name="connsiteX529" fmla="*/ 378546 w 2647519"/>
                  <a:gd name="connsiteY529" fmla="*/ 413504 h 2612594"/>
                  <a:gd name="connsiteX530" fmla="*/ 360210 w 2647519"/>
                  <a:gd name="connsiteY530" fmla="*/ 436245 h 2612594"/>
                  <a:gd name="connsiteX531" fmla="*/ 330683 w 2647519"/>
                  <a:gd name="connsiteY531" fmla="*/ 468630 h 2612594"/>
                  <a:gd name="connsiteX532" fmla="*/ 335445 w 2647519"/>
                  <a:gd name="connsiteY532" fmla="*/ 474344 h 2612594"/>
                  <a:gd name="connsiteX533" fmla="*/ 335536 w 2647519"/>
                  <a:gd name="connsiteY533" fmla="*/ 474264 h 2612594"/>
                  <a:gd name="connsiteX534" fmla="*/ 331635 w 2647519"/>
                  <a:gd name="connsiteY534" fmla="*/ 469582 h 2612594"/>
                  <a:gd name="connsiteX535" fmla="*/ 361162 w 2647519"/>
                  <a:gd name="connsiteY535" fmla="*/ 437197 h 2612594"/>
                  <a:gd name="connsiteX536" fmla="*/ 390690 w 2647519"/>
                  <a:gd name="connsiteY536" fmla="*/ 401002 h 2612594"/>
                  <a:gd name="connsiteX537" fmla="*/ 402120 w 2647519"/>
                  <a:gd name="connsiteY537" fmla="*/ 390525 h 2612594"/>
                  <a:gd name="connsiteX538" fmla="*/ 419265 w 2647519"/>
                  <a:gd name="connsiteY538" fmla="*/ 370522 h 2612594"/>
                  <a:gd name="connsiteX539" fmla="*/ 437362 w 2647519"/>
                  <a:gd name="connsiteY539" fmla="*/ 350520 h 2612594"/>
                  <a:gd name="connsiteX540" fmla="*/ 464032 w 2647519"/>
                  <a:gd name="connsiteY540" fmla="*/ 333375 h 2612594"/>
                  <a:gd name="connsiteX541" fmla="*/ 474510 w 2647519"/>
                  <a:gd name="connsiteY541" fmla="*/ 323850 h 2612594"/>
                  <a:gd name="connsiteX542" fmla="*/ 485940 w 2647519"/>
                  <a:gd name="connsiteY542" fmla="*/ 319564 h 2612594"/>
                  <a:gd name="connsiteX543" fmla="*/ 489548 w 2647519"/>
                  <a:gd name="connsiteY543" fmla="*/ 318444 h 2612594"/>
                  <a:gd name="connsiteX544" fmla="*/ 1868970 w 2647519"/>
                  <a:gd name="connsiteY544" fmla="*/ 144780 h 2612594"/>
                  <a:gd name="connsiteX545" fmla="*/ 1917547 w 2647519"/>
                  <a:gd name="connsiteY545" fmla="*/ 166687 h 2612594"/>
                  <a:gd name="connsiteX546" fmla="*/ 1938502 w 2647519"/>
                  <a:gd name="connsiteY546" fmla="*/ 183832 h 2612594"/>
                  <a:gd name="connsiteX547" fmla="*/ 1891830 w 2647519"/>
                  <a:gd name="connsiteY547" fmla="*/ 160972 h 2612594"/>
                  <a:gd name="connsiteX548" fmla="*/ 1868970 w 2647519"/>
                  <a:gd name="connsiteY548" fmla="*/ 144780 h 2612594"/>
                  <a:gd name="connsiteX549" fmla="*/ 1710855 w 2647519"/>
                  <a:gd name="connsiteY549" fmla="*/ 75247 h 2612594"/>
                  <a:gd name="connsiteX550" fmla="*/ 1748955 w 2647519"/>
                  <a:gd name="connsiteY550" fmla="*/ 83819 h 2612594"/>
                  <a:gd name="connsiteX551" fmla="*/ 1802295 w 2647519"/>
                  <a:gd name="connsiteY551" fmla="*/ 110489 h 2612594"/>
                  <a:gd name="connsiteX552" fmla="*/ 1710855 w 2647519"/>
                  <a:gd name="connsiteY552" fmla="*/ 75247 h 2612594"/>
                  <a:gd name="connsiteX553" fmla="*/ 1137451 w 2647519"/>
                  <a:gd name="connsiteY553" fmla="*/ 68937 h 2612594"/>
                  <a:gd name="connsiteX554" fmla="*/ 1117448 w 2647519"/>
                  <a:gd name="connsiteY554" fmla="*/ 71437 h 2612594"/>
                  <a:gd name="connsiteX555" fmla="*/ 1074585 w 2647519"/>
                  <a:gd name="connsiteY555" fmla="*/ 77152 h 2612594"/>
                  <a:gd name="connsiteX556" fmla="*/ 1032675 w 2647519"/>
                  <a:gd name="connsiteY556" fmla="*/ 86677 h 2612594"/>
                  <a:gd name="connsiteX557" fmla="*/ 1014578 w 2647519"/>
                  <a:gd name="connsiteY557" fmla="*/ 92392 h 2612594"/>
                  <a:gd name="connsiteX558" fmla="*/ 993623 w 2647519"/>
                  <a:gd name="connsiteY558" fmla="*/ 98107 h 2612594"/>
                  <a:gd name="connsiteX559" fmla="*/ 947769 w 2647519"/>
                  <a:gd name="connsiteY559" fmla="*/ 107115 h 2612594"/>
                  <a:gd name="connsiteX560" fmla="*/ 939330 w 2647519"/>
                  <a:gd name="connsiteY560" fmla="*/ 110490 h 2612594"/>
                  <a:gd name="connsiteX561" fmla="*/ 881228 w 2647519"/>
                  <a:gd name="connsiteY561" fmla="*/ 130492 h 2612594"/>
                  <a:gd name="connsiteX562" fmla="*/ 824078 w 2647519"/>
                  <a:gd name="connsiteY562" fmla="*/ 153352 h 2612594"/>
                  <a:gd name="connsiteX563" fmla="*/ 784073 w 2647519"/>
                  <a:gd name="connsiteY563" fmla="*/ 171450 h 2612594"/>
                  <a:gd name="connsiteX564" fmla="*/ 757403 w 2647519"/>
                  <a:gd name="connsiteY564" fmla="*/ 181927 h 2612594"/>
                  <a:gd name="connsiteX565" fmla="*/ 691680 w 2647519"/>
                  <a:gd name="connsiteY565" fmla="*/ 212407 h 2612594"/>
                  <a:gd name="connsiteX566" fmla="*/ 660248 w 2647519"/>
                  <a:gd name="connsiteY566" fmla="*/ 232410 h 2612594"/>
                  <a:gd name="connsiteX567" fmla="*/ 629768 w 2647519"/>
                  <a:gd name="connsiteY567" fmla="*/ 252412 h 2612594"/>
                  <a:gd name="connsiteX568" fmla="*/ 581190 w 2647519"/>
                  <a:gd name="connsiteY568" fmla="*/ 288607 h 2612594"/>
                  <a:gd name="connsiteX569" fmla="*/ 535470 w 2647519"/>
                  <a:gd name="connsiteY569" fmla="*/ 324802 h 2612594"/>
                  <a:gd name="connsiteX570" fmla="*/ 491713 w 2647519"/>
                  <a:gd name="connsiteY570" fmla="*/ 362974 h 2612594"/>
                  <a:gd name="connsiteX571" fmla="*/ 495465 w 2647519"/>
                  <a:gd name="connsiteY571" fmla="*/ 367665 h 2612594"/>
                  <a:gd name="connsiteX572" fmla="*/ 504752 w 2647519"/>
                  <a:gd name="connsiteY572" fmla="*/ 361295 h 2612594"/>
                  <a:gd name="connsiteX573" fmla="*/ 512657 w 2647519"/>
                  <a:gd name="connsiteY573" fmla="*/ 355403 h 2612594"/>
                  <a:gd name="connsiteX574" fmla="*/ 541185 w 2647519"/>
                  <a:gd name="connsiteY574" fmla="*/ 330517 h 2612594"/>
                  <a:gd name="connsiteX575" fmla="*/ 586905 w 2647519"/>
                  <a:gd name="connsiteY575" fmla="*/ 294322 h 2612594"/>
                  <a:gd name="connsiteX576" fmla="*/ 635482 w 2647519"/>
                  <a:gd name="connsiteY576" fmla="*/ 258127 h 2612594"/>
                  <a:gd name="connsiteX577" fmla="*/ 665962 w 2647519"/>
                  <a:gd name="connsiteY577" fmla="*/ 238124 h 2612594"/>
                  <a:gd name="connsiteX578" fmla="*/ 697395 w 2647519"/>
                  <a:gd name="connsiteY578" fmla="*/ 218122 h 2612594"/>
                  <a:gd name="connsiteX579" fmla="*/ 763117 w 2647519"/>
                  <a:gd name="connsiteY579" fmla="*/ 187642 h 2612594"/>
                  <a:gd name="connsiteX580" fmla="*/ 788835 w 2647519"/>
                  <a:gd name="connsiteY580" fmla="*/ 174307 h 2612594"/>
                  <a:gd name="connsiteX581" fmla="*/ 828840 w 2647519"/>
                  <a:gd name="connsiteY581" fmla="*/ 156209 h 2612594"/>
                  <a:gd name="connsiteX582" fmla="*/ 885990 w 2647519"/>
                  <a:gd name="connsiteY582" fmla="*/ 133349 h 2612594"/>
                  <a:gd name="connsiteX583" fmla="*/ 944092 w 2647519"/>
                  <a:gd name="connsiteY583" fmla="*/ 113347 h 2612594"/>
                  <a:gd name="connsiteX584" fmla="*/ 968499 w 2647519"/>
                  <a:gd name="connsiteY584" fmla="*/ 108553 h 2612594"/>
                  <a:gd name="connsiteX585" fmla="*/ 980289 w 2647519"/>
                  <a:gd name="connsiteY585" fmla="*/ 104524 h 2612594"/>
                  <a:gd name="connsiteX586" fmla="*/ 1140765 w 2647519"/>
                  <a:gd name="connsiteY586" fmla="*/ 69904 h 2612594"/>
                  <a:gd name="connsiteX587" fmla="*/ 1478088 w 2647519"/>
                  <a:gd name="connsiteY587" fmla="*/ 48458 h 2612594"/>
                  <a:gd name="connsiteX588" fmla="*/ 1498447 w 2647519"/>
                  <a:gd name="connsiteY588" fmla="*/ 50482 h 2612594"/>
                  <a:gd name="connsiteX589" fmla="*/ 1526070 w 2647519"/>
                  <a:gd name="connsiteY589" fmla="*/ 60007 h 2612594"/>
                  <a:gd name="connsiteX590" fmla="*/ 1505115 w 2647519"/>
                  <a:gd name="connsiteY590" fmla="*/ 57150 h 2612594"/>
                  <a:gd name="connsiteX591" fmla="*/ 1461300 w 2647519"/>
                  <a:gd name="connsiteY591" fmla="*/ 48577 h 2612594"/>
                  <a:gd name="connsiteX592" fmla="*/ 1478088 w 2647519"/>
                  <a:gd name="connsiteY592" fmla="*/ 48458 h 2612594"/>
                  <a:gd name="connsiteX593" fmla="*/ 1588935 w 2647519"/>
                  <a:gd name="connsiteY593" fmla="*/ 40957 h 2612594"/>
                  <a:gd name="connsiteX594" fmla="*/ 1627987 w 2647519"/>
                  <a:gd name="connsiteY594" fmla="*/ 43814 h 2612594"/>
                  <a:gd name="connsiteX595" fmla="*/ 1675612 w 2647519"/>
                  <a:gd name="connsiteY595" fmla="*/ 62864 h 2612594"/>
                  <a:gd name="connsiteX596" fmla="*/ 1616557 w 2647519"/>
                  <a:gd name="connsiteY596" fmla="*/ 52387 h 2612594"/>
                  <a:gd name="connsiteX597" fmla="*/ 1588935 w 2647519"/>
                  <a:gd name="connsiteY597" fmla="*/ 40957 h 2612594"/>
                  <a:gd name="connsiteX598" fmla="*/ 1270324 w 2647519"/>
                  <a:gd name="connsiteY598" fmla="*/ 40719 h 2612594"/>
                  <a:gd name="connsiteX599" fmla="*/ 1160310 w 2647519"/>
                  <a:gd name="connsiteY599" fmla="*/ 46672 h 2612594"/>
                  <a:gd name="connsiteX600" fmla="*/ 1084110 w 2647519"/>
                  <a:gd name="connsiteY600" fmla="*/ 57149 h 2612594"/>
                  <a:gd name="connsiteX601" fmla="*/ 1047915 w 2647519"/>
                  <a:gd name="connsiteY601" fmla="*/ 66674 h 2612594"/>
                  <a:gd name="connsiteX602" fmla="*/ 1016482 w 2647519"/>
                  <a:gd name="connsiteY602" fmla="*/ 78104 h 2612594"/>
                  <a:gd name="connsiteX603" fmla="*/ 972667 w 2647519"/>
                  <a:gd name="connsiteY603" fmla="*/ 83819 h 2612594"/>
                  <a:gd name="connsiteX604" fmla="*/ 806932 w 2647519"/>
                  <a:gd name="connsiteY604" fmla="*/ 147637 h 2612594"/>
                  <a:gd name="connsiteX605" fmla="*/ 746925 w 2647519"/>
                  <a:gd name="connsiteY605" fmla="*/ 174307 h 2612594"/>
                  <a:gd name="connsiteX606" fmla="*/ 728827 w 2647519"/>
                  <a:gd name="connsiteY606" fmla="*/ 180974 h 2612594"/>
                  <a:gd name="connsiteX607" fmla="*/ 712635 w 2647519"/>
                  <a:gd name="connsiteY607" fmla="*/ 189547 h 2612594"/>
                  <a:gd name="connsiteX608" fmla="*/ 682155 w 2647519"/>
                  <a:gd name="connsiteY608" fmla="*/ 205739 h 2612594"/>
                  <a:gd name="connsiteX609" fmla="*/ 634530 w 2647519"/>
                  <a:gd name="connsiteY609" fmla="*/ 230504 h 2612594"/>
                  <a:gd name="connsiteX610" fmla="*/ 598335 w 2647519"/>
                  <a:gd name="connsiteY610" fmla="*/ 259079 h 2612594"/>
                  <a:gd name="connsiteX611" fmla="*/ 493560 w 2647519"/>
                  <a:gd name="connsiteY611" fmla="*/ 340994 h 2612594"/>
                  <a:gd name="connsiteX612" fmla="*/ 471664 w 2647519"/>
                  <a:gd name="connsiteY612" fmla="*/ 360034 h 2612594"/>
                  <a:gd name="connsiteX613" fmla="*/ 450243 w 2647519"/>
                  <a:gd name="connsiteY613" fmla="*/ 379593 h 2612594"/>
                  <a:gd name="connsiteX614" fmla="*/ 450697 w 2647519"/>
                  <a:gd name="connsiteY614" fmla="*/ 380047 h 2612594"/>
                  <a:gd name="connsiteX615" fmla="*/ 285915 w 2647519"/>
                  <a:gd name="connsiteY615" fmla="*/ 573404 h 2612594"/>
                  <a:gd name="connsiteX616" fmla="*/ 252577 w 2647519"/>
                  <a:gd name="connsiteY616" fmla="*/ 619124 h 2612594"/>
                  <a:gd name="connsiteX617" fmla="*/ 237337 w 2647519"/>
                  <a:gd name="connsiteY617" fmla="*/ 646747 h 2612594"/>
                  <a:gd name="connsiteX618" fmla="*/ 222097 w 2647519"/>
                  <a:gd name="connsiteY618" fmla="*/ 672464 h 2612594"/>
                  <a:gd name="connsiteX619" fmla="*/ 193522 w 2647519"/>
                  <a:gd name="connsiteY619" fmla="*/ 725804 h 2612594"/>
                  <a:gd name="connsiteX620" fmla="*/ 162439 w 2647519"/>
                  <a:gd name="connsiteY620" fmla="*/ 774785 h 2612594"/>
                  <a:gd name="connsiteX621" fmla="*/ 162090 w 2647519"/>
                  <a:gd name="connsiteY621" fmla="*/ 776287 h 2612594"/>
                  <a:gd name="connsiteX622" fmla="*/ 151612 w 2647519"/>
                  <a:gd name="connsiteY622" fmla="*/ 804862 h 2612594"/>
                  <a:gd name="connsiteX623" fmla="*/ 143992 w 2647519"/>
                  <a:gd name="connsiteY623" fmla="*/ 818197 h 2612594"/>
                  <a:gd name="connsiteX624" fmla="*/ 142087 w 2647519"/>
                  <a:gd name="connsiteY624" fmla="*/ 820102 h 2612594"/>
                  <a:gd name="connsiteX625" fmla="*/ 133634 w 2647519"/>
                  <a:gd name="connsiteY625" fmla="*/ 848201 h 2612594"/>
                  <a:gd name="connsiteX626" fmla="*/ 131610 w 2647519"/>
                  <a:gd name="connsiteY626" fmla="*/ 864870 h 2612594"/>
                  <a:gd name="connsiteX627" fmla="*/ 129705 w 2647519"/>
                  <a:gd name="connsiteY627" fmla="*/ 888682 h 2612594"/>
                  <a:gd name="connsiteX628" fmla="*/ 116370 w 2647519"/>
                  <a:gd name="connsiteY628" fmla="*/ 927735 h 2612594"/>
                  <a:gd name="connsiteX629" fmla="*/ 103987 w 2647519"/>
                  <a:gd name="connsiteY629" fmla="*/ 966787 h 2612594"/>
                  <a:gd name="connsiteX630" fmla="*/ 90652 w 2647519"/>
                  <a:gd name="connsiteY630" fmla="*/ 1023937 h 2612594"/>
                  <a:gd name="connsiteX631" fmla="*/ 83032 w 2647519"/>
                  <a:gd name="connsiteY631" fmla="*/ 1076325 h 2612594"/>
                  <a:gd name="connsiteX632" fmla="*/ 78270 w 2647519"/>
                  <a:gd name="connsiteY632" fmla="*/ 1128712 h 2612594"/>
                  <a:gd name="connsiteX633" fmla="*/ 84937 w 2647519"/>
                  <a:gd name="connsiteY633" fmla="*/ 1092517 h 2612594"/>
                  <a:gd name="connsiteX634" fmla="*/ 85555 w 2647519"/>
                  <a:gd name="connsiteY634" fmla="*/ 1089530 h 2612594"/>
                  <a:gd name="connsiteX635" fmla="*/ 86842 w 2647519"/>
                  <a:gd name="connsiteY635" fmla="*/ 1075372 h 2612594"/>
                  <a:gd name="connsiteX636" fmla="*/ 94462 w 2647519"/>
                  <a:gd name="connsiteY636" fmla="*/ 1022985 h 2612594"/>
                  <a:gd name="connsiteX637" fmla="*/ 96848 w 2647519"/>
                  <a:gd name="connsiteY637" fmla="*/ 1023781 h 2612594"/>
                  <a:gd name="connsiteX638" fmla="*/ 97055 w 2647519"/>
                  <a:gd name="connsiteY638" fmla="*/ 1022896 h 2612594"/>
                  <a:gd name="connsiteX639" fmla="*/ 94463 w 2647519"/>
                  <a:gd name="connsiteY639" fmla="*/ 1022032 h 2612594"/>
                  <a:gd name="connsiteX640" fmla="*/ 107798 w 2647519"/>
                  <a:gd name="connsiteY640" fmla="*/ 964882 h 2612594"/>
                  <a:gd name="connsiteX641" fmla="*/ 120180 w 2647519"/>
                  <a:gd name="connsiteY641" fmla="*/ 925829 h 2612594"/>
                  <a:gd name="connsiteX642" fmla="*/ 133454 w 2647519"/>
                  <a:gd name="connsiteY642" fmla="*/ 886956 h 2612594"/>
                  <a:gd name="connsiteX643" fmla="*/ 132563 w 2647519"/>
                  <a:gd name="connsiteY643" fmla="*/ 886777 h 2612594"/>
                  <a:gd name="connsiteX644" fmla="*/ 134468 w 2647519"/>
                  <a:gd name="connsiteY644" fmla="*/ 862965 h 2612594"/>
                  <a:gd name="connsiteX645" fmla="*/ 144945 w 2647519"/>
                  <a:gd name="connsiteY645" fmla="*/ 818197 h 2612594"/>
                  <a:gd name="connsiteX646" fmla="*/ 152565 w 2647519"/>
                  <a:gd name="connsiteY646" fmla="*/ 804862 h 2612594"/>
                  <a:gd name="connsiteX647" fmla="*/ 152821 w 2647519"/>
                  <a:gd name="connsiteY647" fmla="*/ 804166 h 2612594"/>
                  <a:gd name="connsiteX648" fmla="*/ 163043 w 2647519"/>
                  <a:gd name="connsiteY648" fmla="*/ 776287 h 2612594"/>
                  <a:gd name="connsiteX649" fmla="*/ 194475 w 2647519"/>
                  <a:gd name="connsiteY649" fmla="*/ 726757 h 2612594"/>
                  <a:gd name="connsiteX650" fmla="*/ 223050 w 2647519"/>
                  <a:gd name="connsiteY650" fmla="*/ 673417 h 2612594"/>
                  <a:gd name="connsiteX651" fmla="*/ 238290 w 2647519"/>
                  <a:gd name="connsiteY651" fmla="*/ 647700 h 2612594"/>
                  <a:gd name="connsiteX652" fmla="*/ 253530 w 2647519"/>
                  <a:gd name="connsiteY652" fmla="*/ 620077 h 2612594"/>
                  <a:gd name="connsiteX653" fmla="*/ 286868 w 2647519"/>
                  <a:gd name="connsiteY653" fmla="*/ 574357 h 2612594"/>
                  <a:gd name="connsiteX654" fmla="*/ 451650 w 2647519"/>
                  <a:gd name="connsiteY654" fmla="*/ 381000 h 2612594"/>
                  <a:gd name="connsiteX655" fmla="*/ 495465 w 2647519"/>
                  <a:gd name="connsiteY655" fmla="*/ 340995 h 2612594"/>
                  <a:gd name="connsiteX656" fmla="*/ 600240 w 2647519"/>
                  <a:gd name="connsiteY656" fmla="*/ 259080 h 2612594"/>
                  <a:gd name="connsiteX657" fmla="*/ 636435 w 2647519"/>
                  <a:gd name="connsiteY657" fmla="*/ 230505 h 2612594"/>
                  <a:gd name="connsiteX658" fmla="*/ 684060 w 2647519"/>
                  <a:gd name="connsiteY658" fmla="*/ 205740 h 2612594"/>
                  <a:gd name="connsiteX659" fmla="*/ 714540 w 2647519"/>
                  <a:gd name="connsiteY659" fmla="*/ 189547 h 2612594"/>
                  <a:gd name="connsiteX660" fmla="*/ 730733 w 2647519"/>
                  <a:gd name="connsiteY660" fmla="*/ 180975 h 2612594"/>
                  <a:gd name="connsiteX661" fmla="*/ 748830 w 2647519"/>
                  <a:gd name="connsiteY661" fmla="*/ 174307 h 2612594"/>
                  <a:gd name="connsiteX662" fmla="*/ 808838 w 2647519"/>
                  <a:gd name="connsiteY662" fmla="*/ 147637 h 2612594"/>
                  <a:gd name="connsiteX663" fmla="*/ 974573 w 2647519"/>
                  <a:gd name="connsiteY663" fmla="*/ 83820 h 2612594"/>
                  <a:gd name="connsiteX664" fmla="*/ 1018388 w 2647519"/>
                  <a:gd name="connsiteY664" fmla="*/ 78105 h 2612594"/>
                  <a:gd name="connsiteX665" fmla="*/ 1049820 w 2647519"/>
                  <a:gd name="connsiteY665" fmla="*/ 66675 h 2612594"/>
                  <a:gd name="connsiteX666" fmla="*/ 1086015 w 2647519"/>
                  <a:gd name="connsiteY666" fmla="*/ 57150 h 2612594"/>
                  <a:gd name="connsiteX667" fmla="*/ 1162215 w 2647519"/>
                  <a:gd name="connsiteY667" fmla="*/ 46672 h 2612594"/>
                  <a:gd name="connsiteX668" fmla="*/ 1272229 w 2647519"/>
                  <a:gd name="connsiteY668" fmla="*/ 41076 h 2612594"/>
                  <a:gd name="connsiteX669" fmla="*/ 1360655 w 2647519"/>
                  <a:gd name="connsiteY669" fmla="*/ 44043 h 2612594"/>
                  <a:gd name="connsiteX670" fmla="*/ 1404150 w 2647519"/>
                  <a:gd name="connsiteY670" fmla="*/ 0 h 2612594"/>
                  <a:gd name="connsiteX671" fmla="*/ 1448917 w 2647519"/>
                  <a:gd name="connsiteY671" fmla="*/ 2857 h 2612594"/>
                  <a:gd name="connsiteX672" fmla="*/ 1494637 w 2647519"/>
                  <a:gd name="connsiteY672" fmla="*/ 7620 h 2612594"/>
                  <a:gd name="connsiteX673" fmla="*/ 1525117 w 2647519"/>
                  <a:gd name="connsiteY673" fmla="*/ 15240 h 2612594"/>
                  <a:gd name="connsiteX674" fmla="*/ 1545120 w 2647519"/>
                  <a:gd name="connsiteY674" fmla="*/ 24765 h 2612594"/>
                  <a:gd name="connsiteX675" fmla="*/ 1569885 w 2647519"/>
                  <a:gd name="connsiteY675" fmla="*/ 20002 h 2612594"/>
                  <a:gd name="connsiteX676" fmla="*/ 1607032 w 2647519"/>
                  <a:gd name="connsiteY676" fmla="*/ 28575 h 2612594"/>
                  <a:gd name="connsiteX677" fmla="*/ 1629892 w 2647519"/>
                  <a:gd name="connsiteY677" fmla="*/ 35242 h 2612594"/>
                  <a:gd name="connsiteX678" fmla="*/ 1628940 w 2647519"/>
                  <a:gd name="connsiteY678" fmla="*/ 36195 h 2612594"/>
                  <a:gd name="connsiteX679" fmla="*/ 1627987 w 2647519"/>
                  <a:gd name="connsiteY679" fmla="*/ 42862 h 2612594"/>
                  <a:gd name="connsiteX680" fmla="*/ 1588935 w 2647519"/>
                  <a:gd name="connsiteY680" fmla="*/ 40005 h 2612594"/>
                  <a:gd name="connsiteX681" fmla="*/ 1575600 w 2647519"/>
                  <a:gd name="connsiteY681" fmla="*/ 36195 h 2612594"/>
                  <a:gd name="connsiteX682" fmla="*/ 1562265 w 2647519"/>
                  <a:gd name="connsiteY682" fmla="*/ 33337 h 2612594"/>
                  <a:gd name="connsiteX683" fmla="*/ 1536547 w 2647519"/>
                  <a:gd name="connsiteY683" fmla="*/ 27622 h 2612594"/>
                  <a:gd name="connsiteX684" fmla="*/ 1510830 w 2647519"/>
                  <a:gd name="connsiteY684" fmla="*/ 21907 h 2612594"/>
                  <a:gd name="connsiteX685" fmla="*/ 1484160 w 2647519"/>
                  <a:gd name="connsiteY685" fmla="*/ 18097 h 2612594"/>
                  <a:gd name="connsiteX686" fmla="*/ 1454633 w 2647519"/>
                  <a:gd name="connsiteY686" fmla="*/ 18097 h 2612594"/>
                  <a:gd name="connsiteX687" fmla="*/ 1430820 w 2647519"/>
                  <a:gd name="connsiteY687" fmla="*/ 18097 h 2612594"/>
                  <a:gd name="connsiteX688" fmla="*/ 1393673 w 2647519"/>
                  <a:gd name="connsiteY688" fmla="*/ 18097 h 2612594"/>
                  <a:gd name="connsiteX689" fmla="*/ 1391928 w 2647519"/>
                  <a:gd name="connsiteY689" fmla="*/ 17540 h 2612594"/>
                  <a:gd name="connsiteX690" fmla="*/ 1375575 w 2647519"/>
                  <a:gd name="connsiteY690" fmla="*/ 25717 h 2612594"/>
                  <a:gd name="connsiteX691" fmla="*/ 1381290 w 2647519"/>
                  <a:gd name="connsiteY691" fmla="*/ 35242 h 2612594"/>
                  <a:gd name="connsiteX692" fmla="*/ 1438440 w 2647519"/>
                  <a:gd name="connsiteY692" fmla="*/ 46672 h 2612594"/>
                  <a:gd name="connsiteX693" fmla="*/ 1413008 w 2647519"/>
                  <a:gd name="connsiteY693" fmla="*/ 47116 h 2612594"/>
                  <a:gd name="connsiteX694" fmla="*/ 1413437 w 2647519"/>
                  <a:gd name="connsiteY694" fmla="*/ 47149 h 2612594"/>
                  <a:gd name="connsiteX695" fmla="*/ 1440345 w 2647519"/>
                  <a:gd name="connsiteY695" fmla="*/ 46672 h 2612594"/>
                  <a:gd name="connsiteX696" fmla="*/ 1463205 w 2647519"/>
                  <a:gd name="connsiteY696" fmla="*/ 49530 h 2612594"/>
                  <a:gd name="connsiteX697" fmla="*/ 1507020 w 2647519"/>
                  <a:gd name="connsiteY697" fmla="*/ 58102 h 2612594"/>
                  <a:gd name="connsiteX698" fmla="*/ 1527975 w 2647519"/>
                  <a:gd name="connsiteY698" fmla="*/ 60960 h 2612594"/>
                  <a:gd name="connsiteX699" fmla="*/ 1563218 w 2647519"/>
                  <a:gd name="connsiteY699" fmla="*/ 68580 h 2612594"/>
                  <a:gd name="connsiteX700" fmla="*/ 1599413 w 2647519"/>
                  <a:gd name="connsiteY700" fmla="*/ 76200 h 2612594"/>
                  <a:gd name="connsiteX701" fmla="*/ 1634655 w 2647519"/>
                  <a:gd name="connsiteY701" fmla="*/ 84772 h 2612594"/>
                  <a:gd name="connsiteX702" fmla="*/ 1669898 w 2647519"/>
                  <a:gd name="connsiteY702" fmla="*/ 95250 h 2612594"/>
                  <a:gd name="connsiteX703" fmla="*/ 1687043 w 2647519"/>
                  <a:gd name="connsiteY703" fmla="*/ 100012 h 2612594"/>
                  <a:gd name="connsiteX704" fmla="*/ 1704188 w 2647519"/>
                  <a:gd name="connsiteY704" fmla="*/ 105727 h 2612594"/>
                  <a:gd name="connsiteX705" fmla="*/ 1704409 w 2647519"/>
                  <a:gd name="connsiteY705" fmla="*/ 105929 h 2612594"/>
                  <a:gd name="connsiteX706" fmla="*/ 1716704 w 2647519"/>
                  <a:gd name="connsiteY706" fmla="*/ 108049 h 2612594"/>
                  <a:gd name="connsiteX707" fmla="*/ 1746499 w 2647519"/>
                  <a:gd name="connsiteY707" fmla="*/ 119121 h 2612594"/>
                  <a:gd name="connsiteX708" fmla="*/ 1750661 w 2647519"/>
                  <a:gd name="connsiteY708" fmla="*/ 125427 h 2612594"/>
                  <a:gd name="connsiteX709" fmla="*/ 1751813 w 2647519"/>
                  <a:gd name="connsiteY709" fmla="*/ 125730 h 2612594"/>
                  <a:gd name="connsiteX710" fmla="*/ 1778483 w 2647519"/>
                  <a:gd name="connsiteY710" fmla="*/ 136207 h 2612594"/>
                  <a:gd name="connsiteX711" fmla="*/ 1801343 w 2647519"/>
                  <a:gd name="connsiteY711" fmla="*/ 145732 h 2612594"/>
                  <a:gd name="connsiteX712" fmla="*/ 1824203 w 2647519"/>
                  <a:gd name="connsiteY712" fmla="*/ 156210 h 2612594"/>
                  <a:gd name="connsiteX713" fmla="*/ 1841348 w 2647519"/>
                  <a:gd name="connsiteY713" fmla="*/ 165735 h 2612594"/>
                  <a:gd name="connsiteX714" fmla="*/ 1852778 w 2647519"/>
                  <a:gd name="connsiteY714" fmla="*/ 171450 h 2612594"/>
                  <a:gd name="connsiteX715" fmla="*/ 1865160 w 2647519"/>
                  <a:gd name="connsiteY715" fmla="*/ 178117 h 2612594"/>
                  <a:gd name="connsiteX716" fmla="*/ 1907070 w 2647519"/>
                  <a:gd name="connsiteY716" fmla="*/ 201930 h 2612594"/>
                  <a:gd name="connsiteX717" fmla="*/ 1960410 w 2647519"/>
                  <a:gd name="connsiteY717" fmla="*/ 236220 h 2612594"/>
                  <a:gd name="connsiteX718" fmla="*/ 1988033 w 2647519"/>
                  <a:gd name="connsiteY718" fmla="*/ 255270 h 2612594"/>
                  <a:gd name="connsiteX719" fmla="*/ 1988833 w 2647519"/>
                  <a:gd name="connsiteY719" fmla="*/ 255841 h 2612594"/>
                  <a:gd name="connsiteX720" fmla="*/ 2002949 w 2647519"/>
                  <a:gd name="connsiteY720" fmla="*/ 264417 h 2612594"/>
                  <a:gd name="connsiteX721" fmla="*/ 2540483 w 2647519"/>
                  <a:gd name="connsiteY721" fmla="*/ 1275397 h 2612594"/>
                  <a:gd name="connsiteX722" fmla="*/ 2540081 w 2647519"/>
                  <a:gd name="connsiteY722" fmla="*/ 1283368 h 2612594"/>
                  <a:gd name="connsiteX723" fmla="*/ 2550960 w 2647519"/>
                  <a:gd name="connsiteY723" fmla="*/ 1284922 h 2612594"/>
                  <a:gd name="connsiteX724" fmla="*/ 2561437 w 2647519"/>
                  <a:gd name="connsiteY724" fmla="*/ 1292542 h 2612594"/>
                  <a:gd name="connsiteX725" fmla="*/ 2566200 w 2647519"/>
                  <a:gd name="connsiteY725" fmla="*/ 1318259 h 2612594"/>
                  <a:gd name="connsiteX726" fmla="*/ 2584297 w 2647519"/>
                  <a:gd name="connsiteY726" fmla="*/ 1348739 h 2612594"/>
                  <a:gd name="connsiteX727" fmla="*/ 2591918 w 2647519"/>
                  <a:gd name="connsiteY727" fmla="*/ 1349432 h 2612594"/>
                  <a:gd name="connsiteX728" fmla="*/ 2591918 w 2647519"/>
                  <a:gd name="connsiteY728" fmla="*/ 1342072 h 2612594"/>
                  <a:gd name="connsiteX729" fmla="*/ 2599661 w 2647519"/>
                  <a:gd name="connsiteY729" fmla="*/ 1320563 h 2612594"/>
                  <a:gd name="connsiteX730" fmla="*/ 2599537 w 2647519"/>
                  <a:gd name="connsiteY730" fmla="*/ 1316355 h 2612594"/>
                  <a:gd name="connsiteX731" fmla="*/ 2607157 w 2647519"/>
                  <a:gd name="connsiteY731" fmla="*/ 1290637 h 2612594"/>
                  <a:gd name="connsiteX732" fmla="*/ 2617635 w 2647519"/>
                  <a:gd name="connsiteY732" fmla="*/ 1290637 h 2612594"/>
                  <a:gd name="connsiteX733" fmla="*/ 2633827 w 2647519"/>
                  <a:gd name="connsiteY733" fmla="*/ 1280160 h 2612594"/>
                  <a:gd name="connsiteX734" fmla="*/ 2635732 w 2647519"/>
                  <a:gd name="connsiteY734" fmla="*/ 1322070 h 2612594"/>
                  <a:gd name="connsiteX735" fmla="*/ 2630970 w 2647519"/>
                  <a:gd name="connsiteY735" fmla="*/ 1342072 h 2612594"/>
                  <a:gd name="connsiteX736" fmla="*/ 2625255 w 2647519"/>
                  <a:gd name="connsiteY736" fmla="*/ 1361122 h 2612594"/>
                  <a:gd name="connsiteX737" fmla="*/ 2622397 w 2647519"/>
                  <a:gd name="connsiteY737" fmla="*/ 1392555 h 2612594"/>
                  <a:gd name="connsiteX738" fmla="*/ 2621445 w 2647519"/>
                  <a:gd name="connsiteY738" fmla="*/ 1408747 h 2612594"/>
                  <a:gd name="connsiteX739" fmla="*/ 2619540 w 2647519"/>
                  <a:gd name="connsiteY739" fmla="*/ 1424940 h 2612594"/>
                  <a:gd name="connsiteX740" fmla="*/ 2615479 w 2647519"/>
                  <a:gd name="connsiteY740" fmla="*/ 1427648 h 2612594"/>
                  <a:gd name="connsiteX741" fmla="*/ 2615730 w 2647519"/>
                  <a:gd name="connsiteY741" fmla="*/ 1428749 h 2612594"/>
                  <a:gd name="connsiteX742" fmla="*/ 2619621 w 2647519"/>
                  <a:gd name="connsiteY742" fmla="*/ 1426155 h 2612594"/>
                  <a:gd name="connsiteX743" fmla="*/ 2621445 w 2647519"/>
                  <a:gd name="connsiteY743" fmla="*/ 1410652 h 2612594"/>
                  <a:gd name="connsiteX744" fmla="*/ 2622397 w 2647519"/>
                  <a:gd name="connsiteY744" fmla="*/ 1394460 h 2612594"/>
                  <a:gd name="connsiteX745" fmla="*/ 2625255 w 2647519"/>
                  <a:gd name="connsiteY745" fmla="*/ 1363027 h 2612594"/>
                  <a:gd name="connsiteX746" fmla="*/ 2630970 w 2647519"/>
                  <a:gd name="connsiteY746" fmla="*/ 1343977 h 2612594"/>
                  <a:gd name="connsiteX747" fmla="*/ 2635732 w 2647519"/>
                  <a:gd name="connsiteY747" fmla="*/ 1323975 h 2612594"/>
                  <a:gd name="connsiteX748" fmla="*/ 2643352 w 2647519"/>
                  <a:gd name="connsiteY748" fmla="*/ 1329690 h 2612594"/>
                  <a:gd name="connsiteX749" fmla="*/ 2642400 w 2647519"/>
                  <a:gd name="connsiteY749" fmla="*/ 1343977 h 2612594"/>
                  <a:gd name="connsiteX750" fmla="*/ 2640495 w 2647519"/>
                  <a:gd name="connsiteY750" fmla="*/ 1358265 h 2612594"/>
                  <a:gd name="connsiteX751" fmla="*/ 2639542 w 2647519"/>
                  <a:gd name="connsiteY751" fmla="*/ 1384935 h 2612594"/>
                  <a:gd name="connsiteX752" fmla="*/ 2637637 w 2647519"/>
                  <a:gd name="connsiteY752" fmla="*/ 1416367 h 2612594"/>
                  <a:gd name="connsiteX753" fmla="*/ 2632875 w 2647519"/>
                  <a:gd name="connsiteY753" fmla="*/ 1449705 h 2612594"/>
                  <a:gd name="connsiteX754" fmla="*/ 2627160 w 2647519"/>
                  <a:gd name="connsiteY754" fmla="*/ 1484947 h 2612594"/>
                  <a:gd name="connsiteX755" fmla="*/ 2620492 w 2647519"/>
                  <a:gd name="connsiteY755" fmla="*/ 1519237 h 2612594"/>
                  <a:gd name="connsiteX756" fmla="*/ 2608110 w 2647519"/>
                  <a:gd name="connsiteY756" fmla="*/ 1591627 h 2612594"/>
                  <a:gd name="connsiteX757" fmla="*/ 2596680 w 2647519"/>
                  <a:gd name="connsiteY757" fmla="*/ 1598295 h 2612594"/>
                  <a:gd name="connsiteX758" fmla="*/ 2582392 w 2647519"/>
                  <a:gd name="connsiteY758" fmla="*/ 1640205 h 2612594"/>
                  <a:gd name="connsiteX759" fmla="*/ 2578582 w 2647519"/>
                  <a:gd name="connsiteY759" fmla="*/ 1680210 h 2612594"/>
                  <a:gd name="connsiteX760" fmla="*/ 2576677 w 2647519"/>
                  <a:gd name="connsiteY760" fmla="*/ 1685925 h 2612594"/>
                  <a:gd name="connsiteX761" fmla="*/ 2560485 w 2647519"/>
                  <a:gd name="connsiteY761" fmla="*/ 1729740 h 2612594"/>
                  <a:gd name="connsiteX762" fmla="*/ 2555722 w 2647519"/>
                  <a:gd name="connsiteY762" fmla="*/ 1733550 h 2612594"/>
                  <a:gd name="connsiteX763" fmla="*/ 2535720 w 2647519"/>
                  <a:gd name="connsiteY763" fmla="*/ 1780222 h 2612594"/>
                  <a:gd name="connsiteX764" fmla="*/ 2556675 w 2647519"/>
                  <a:gd name="connsiteY764" fmla="*/ 1733550 h 2612594"/>
                  <a:gd name="connsiteX765" fmla="*/ 2561437 w 2647519"/>
                  <a:gd name="connsiteY765" fmla="*/ 1729740 h 2612594"/>
                  <a:gd name="connsiteX766" fmla="*/ 2530957 w 2647519"/>
                  <a:gd name="connsiteY766" fmla="*/ 1816417 h 2612594"/>
                  <a:gd name="connsiteX767" fmla="*/ 2514765 w 2647519"/>
                  <a:gd name="connsiteY767" fmla="*/ 1824990 h 2612594"/>
                  <a:gd name="connsiteX768" fmla="*/ 2511407 w 2647519"/>
                  <a:gd name="connsiteY768" fmla="*/ 1831707 h 2612594"/>
                  <a:gd name="connsiteX769" fmla="*/ 2511908 w 2647519"/>
                  <a:gd name="connsiteY769" fmla="*/ 1832609 h 2612594"/>
                  <a:gd name="connsiteX770" fmla="*/ 2515718 w 2647519"/>
                  <a:gd name="connsiteY770" fmla="*/ 1824989 h 2612594"/>
                  <a:gd name="connsiteX771" fmla="*/ 2531910 w 2647519"/>
                  <a:gd name="connsiteY771" fmla="*/ 1816417 h 2612594"/>
                  <a:gd name="connsiteX772" fmla="*/ 2520480 w 2647519"/>
                  <a:gd name="connsiteY772" fmla="*/ 1848802 h 2612594"/>
                  <a:gd name="connsiteX773" fmla="*/ 2499525 w 2647519"/>
                  <a:gd name="connsiteY773" fmla="*/ 1886902 h 2612594"/>
                  <a:gd name="connsiteX774" fmla="*/ 2489048 w 2647519"/>
                  <a:gd name="connsiteY774" fmla="*/ 1905952 h 2612594"/>
                  <a:gd name="connsiteX775" fmla="*/ 2477618 w 2647519"/>
                  <a:gd name="connsiteY775" fmla="*/ 1925002 h 2612594"/>
                  <a:gd name="connsiteX776" fmla="*/ 2469045 w 2647519"/>
                  <a:gd name="connsiteY776" fmla="*/ 1939289 h 2612594"/>
                  <a:gd name="connsiteX777" fmla="*/ 2456663 w 2647519"/>
                  <a:gd name="connsiteY777" fmla="*/ 1966912 h 2612594"/>
                  <a:gd name="connsiteX778" fmla="*/ 2443328 w 2647519"/>
                  <a:gd name="connsiteY778" fmla="*/ 1993582 h 2612594"/>
                  <a:gd name="connsiteX779" fmla="*/ 2422373 w 2647519"/>
                  <a:gd name="connsiteY779" fmla="*/ 2022157 h 2612594"/>
                  <a:gd name="connsiteX780" fmla="*/ 2401418 w 2647519"/>
                  <a:gd name="connsiteY780" fmla="*/ 2048827 h 2612594"/>
                  <a:gd name="connsiteX781" fmla="*/ 2402291 w 2647519"/>
                  <a:gd name="connsiteY781" fmla="*/ 2047029 h 2612594"/>
                  <a:gd name="connsiteX782" fmla="*/ 2378557 w 2647519"/>
                  <a:gd name="connsiteY782" fmla="*/ 2079307 h 2612594"/>
                  <a:gd name="connsiteX783" fmla="*/ 2327122 w 2647519"/>
                  <a:gd name="connsiteY783" fmla="*/ 2135505 h 2612594"/>
                  <a:gd name="connsiteX784" fmla="*/ 2316996 w 2647519"/>
                  <a:gd name="connsiteY784" fmla="*/ 2151085 h 2612594"/>
                  <a:gd name="connsiteX785" fmla="*/ 2327122 w 2647519"/>
                  <a:gd name="connsiteY785" fmla="*/ 2136457 h 2612594"/>
                  <a:gd name="connsiteX786" fmla="*/ 2378557 w 2647519"/>
                  <a:gd name="connsiteY786" fmla="*/ 2080259 h 2612594"/>
                  <a:gd name="connsiteX787" fmla="*/ 2339505 w 2647519"/>
                  <a:gd name="connsiteY787" fmla="*/ 2139314 h 2612594"/>
                  <a:gd name="connsiteX788" fmla="*/ 2319383 w 2647519"/>
                  <a:gd name="connsiteY788" fmla="*/ 2160389 h 2612594"/>
                  <a:gd name="connsiteX789" fmla="*/ 2303230 w 2647519"/>
                  <a:gd name="connsiteY789" fmla="*/ 2172263 h 2612594"/>
                  <a:gd name="connsiteX790" fmla="*/ 2302357 w 2647519"/>
                  <a:gd name="connsiteY790" fmla="*/ 2173605 h 2612594"/>
                  <a:gd name="connsiteX791" fmla="*/ 2292258 w 2647519"/>
                  <a:gd name="connsiteY791" fmla="*/ 2181374 h 2612594"/>
                  <a:gd name="connsiteX792" fmla="*/ 2291880 w 2647519"/>
                  <a:gd name="connsiteY792" fmla="*/ 2184082 h 2612594"/>
                  <a:gd name="connsiteX793" fmla="*/ 2247112 w 2647519"/>
                  <a:gd name="connsiteY793" fmla="*/ 2229802 h 2612594"/>
                  <a:gd name="connsiteX794" fmla="*/ 2199487 w 2647519"/>
                  <a:gd name="connsiteY794" fmla="*/ 2273617 h 2612594"/>
                  <a:gd name="connsiteX795" fmla="*/ 2197285 w 2647519"/>
                  <a:gd name="connsiteY795" fmla="*/ 2275215 h 2612594"/>
                  <a:gd name="connsiteX796" fmla="*/ 2181390 w 2647519"/>
                  <a:gd name="connsiteY796" fmla="*/ 2295524 h 2612594"/>
                  <a:gd name="connsiteX797" fmla="*/ 2143290 w 2647519"/>
                  <a:gd name="connsiteY797" fmla="*/ 2324099 h 2612594"/>
                  <a:gd name="connsiteX798" fmla="*/ 2107681 w 2647519"/>
                  <a:gd name="connsiteY798" fmla="*/ 2350806 h 2612594"/>
                  <a:gd name="connsiteX799" fmla="*/ 2107553 w 2647519"/>
                  <a:gd name="connsiteY799" fmla="*/ 2350961 h 2612594"/>
                  <a:gd name="connsiteX800" fmla="*/ 2143290 w 2647519"/>
                  <a:gd name="connsiteY800" fmla="*/ 2325052 h 2612594"/>
                  <a:gd name="connsiteX801" fmla="*/ 2181390 w 2647519"/>
                  <a:gd name="connsiteY801" fmla="*/ 2296477 h 2612594"/>
                  <a:gd name="connsiteX802" fmla="*/ 2149957 w 2647519"/>
                  <a:gd name="connsiteY802" fmla="*/ 2327909 h 2612594"/>
                  <a:gd name="connsiteX803" fmla="*/ 2124359 w 2647519"/>
                  <a:gd name="connsiteY803" fmla="*/ 2344578 h 2612594"/>
                  <a:gd name="connsiteX804" fmla="*/ 2106651 w 2647519"/>
                  <a:gd name="connsiteY804" fmla="*/ 2352057 h 2612594"/>
                  <a:gd name="connsiteX805" fmla="*/ 2106142 w 2647519"/>
                  <a:gd name="connsiteY805" fmla="*/ 2352675 h 2612594"/>
                  <a:gd name="connsiteX806" fmla="*/ 2087092 w 2647519"/>
                  <a:gd name="connsiteY806" fmla="*/ 2365057 h 2612594"/>
                  <a:gd name="connsiteX807" fmla="*/ 2079914 w 2647519"/>
                  <a:gd name="connsiteY807" fmla="*/ 2368384 h 2612594"/>
                  <a:gd name="connsiteX808" fmla="*/ 2061852 w 2647519"/>
                  <a:gd name="connsiteY808" fmla="*/ 2383036 h 2612594"/>
                  <a:gd name="connsiteX809" fmla="*/ 2044230 w 2647519"/>
                  <a:gd name="connsiteY809" fmla="*/ 2395537 h 2612594"/>
                  <a:gd name="connsiteX810" fmla="*/ 2017560 w 2647519"/>
                  <a:gd name="connsiteY810" fmla="*/ 2412682 h 2612594"/>
                  <a:gd name="connsiteX811" fmla="*/ 2008988 w 2647519"/>
                  <a:gd name="connsiteY811" fmla="*/ 2413635 h 2612594"/>
                  <a:gd name="connsiteX812" fmla="*/ 1999460 w 2647519"/>
                  <a:gd name="connsiteY812" fmla="*/ 2417870 h 2612594"/>
                  <a:gd name="connsiteX813" fmla="*/ 1997979 w 2647519"/>
                  <a:gd name="connsiteY813" fmla="*/ 2418995 h 2612594"/>
                  <a:gd name="connsiteX814" fmla="*/ 2009940 w 2647519"/>
                  <a:gd name="connsiteY814" fmla="*/ 2414587 h 2612594"/>
                  <a:gd name="connsiteX815" fmla="*/ 2018513 w 2647519"/>
                  <a:gd name="connsiteY815" fmla="*/ 2413635 h 2612594"/>
                  <a:gd name="connsiteX816" fmla="*/ 1984223 w 2647519"/>
                  <a:gd name="connsiteY816" fmla="*/ 2439352 h 2612594"/>
                  <a:gd name="connsiteX817" fmla="*/ 1962315 w 2647519"/>
                  <a:gd name="connsiteY817" fmla="*/ 2450783 h 2612594"/>
                  <a:gd name="connsiteX818" fmla="*/ 1940408 w 2647519"/>
                  <a:gd name="connsiteY818" fmla="*/ 2461260 h 2612594"/>
                  <a:gd name="connsiteX819" fmla="*/ 1924934 w 2647519"/>
                  <a:gd name="connsiteY819" fmla="*/ 2463581 h 2612594"/>
                  <a:gd name="connsiteX820" fmla="*/ 1922310 w 2647519"/>
                  <a:gd name="connsiteY820" fmla="*/ 2465070 h 2612594"/>
                  <a:gd name="connsiteX821" fmla="*/ 1849920 w 2647519"/>
                  <a:gd name="connsiteY821" fmla="*/ 2496502 h 2612594"/>
                  <a:gd name="connsiteX822" fmla="*/ 1846229 w 2647519"/>
                  <a:gd name="connsiteY822" fmla="*/ 2497341 h 2612594"/>
                  <a:gd name="connsiteX823" fmla="*/ 1824203 w 2647519"/>
                  <a:gd name="connsiteY823" fmla="*/ 2511742 h 2612594"/>
                  <a:gd name="connsiteX824" fmla="*/ 1836585 w 2647519"/>
                  <a:gd name="connsiteY824" fmla="*/ 2515552 h 2612594"/>
                  <a:gd name="connsiteX825" fmla="*/ 1790865 w 2647519"/>
                  <a:gd name="connsiteY825" fmla="*/ 2535555 h 2612594"/>
                  <a:gd name="connsiteX826" fmla="*/ 1794675 w 2647519"/>
                  <a:gd name="connsiteY826" fmla="*/ 2522220 h 2612594"/>
                  <a:gd name="connsiteX827" fmla="*/ 1779435 w 2647519"/>
                  <a:gd name="connsiteY827" fmla="*/ 2527935 h 2612594"/>
                  <a:gd name="connsiteX828" fmla="*/ 1765148 w 2647519"/>
                  <a:gd name="connsiteY828" fmla="*/ 2532697 h 2612594"/>
                  <a:gd name="connsiteX829" fmla="*/ 1735620 w 2647519"/>
                  <a:gd name="connsiteY829" fmla="*/ 2542222 h 2612594"/>
                  <a:gd name="connsiteX830" fmla="*/ 1731675 w 2647519"/>
                  <a:gd name="connsiteY830" fmla="*/ 2537487 h 2612594"/>
                  <a:gd name="connsiteX831" fmla="*/ 1717522 w 2647519"/>
                  <a:gd name="connsiteY831" fmla="*/ 2540317 h 2612594"/>
                  <a:gd name="connsiteX832" fmla="*/ 1700377 w 2647519"/>
                  <a:gd name="connsiteY832" fmla="*/ 2544127 h 2612594"/>
                  <a:gd name="connsiteX833" fmla="*/ 1665135 w 2647519"/>
                  <a:gd name="connsiteY833" fmla="*/ 2552700 h 2612594"/>
                  <a:gd name="connsiteX834" fmla="*/ 1663973 w 2647519"/>
                  <a:gd name="connsiteY834" fmla="*/ 2553240 h 2612594"/>
                  <a:gd name="connsiteX835" fmla="*/ 1697520 w 2647519"/>
                  <a:gd name="connsiteY835" fmla="*/ 2545079 h 2612594"/>
                  <a:gd name="connsiteX836" fmla="*/ 1714665 w 2647519"/>
                  <a:gd name="connsiteY836" fmla="*/ 2541269 h 2612594"/>
                  <a:gd name="connsiteX837" fmla="*/ 1728952 w 2647519"/>
                  <a:gd name="connsiteY837" fmla="*/ 2538412 h 2612594"/>
                  <a:gd name="connsiteX838" fmla="*/ 1734667 w 2647519"/>
                  <a:gd name="connsiteY838" fmla="*/ 2543174 h 2612594"/>
                  <a:gd name="connsiteX839" fmla="*/ 1764195 w 2647519"/>
                  <a:gd name="connsiteY839" fmla="*/ 2533649 h 2612594"/>
                  <a:gd name="connsiteX840" fmla="*/ 1778482 w 2647519"/>
                  <a:gd name="connsiteY840" fmla="*/ 2528887 h 2612594"/>
                  <a:gd name="connsiteX841" fmla="*/ 1793722 w 2647519"/>
                  <a:gd name="connsiteY841" fmla="*/ 2523172 h 2612594"/>
                  <a:gd name="connsiteX842" fmla="*/ 1789912 w 2647519"/>
                  <a:gd name="connsiteY842" fmla="*/ 2536507 h 2612594"/>
                  <a:gd name="connsiteX843" fmla="*/ 1749907 w 2647519"/>
                  <a:gd name="connsiteY843" fmla="*/ 2555557 h 2612594"/>
                  <a:gd name="connsiteX844" fmla="*/ 1747946 w 2647519"/>
                  <a:gd name="connsiteY844" fmla="*/ 2555008 h 2612594"/>
                  <a:gd name="connsiteX845" fmla="*/ 1720380 w 2647519"/>
                  <a:gd name="connsiteY845" fmla="*/ 2566034 h 2612594"/>
                  <a:gd name="connsiteX846" fmla="*/ 1697520 w 2647519"/>
                  <a:gd name="connsiteY846" fmla="*/ 2572702 h 2612594"/>
                  <a:gd name="connsiteX847" fmla="*/ 1663230 w 2647519"/>
                  <a:gd name="connsiteY847" fmla="*/ 2581274 h 2612594"/>
                  <a:gd name="connsiteX848" fmla="*/ 1649062 w 2647519"/>
                  <a:gd name="connsiteY848" fmla="*/ 2580084 h 2612594"/>
                  <a:gd name="connsiteX849" fmla="*/ 1619428 w 2647519"/>
                  <a:gd name="connsiteY849" fmla="*/ 2585850 h 2612594"/>
                  <a:gd name="connsiteX850" fmla="*/ 1618462 w 2647519"/>
                  <a:gd name="connsiteY850" fmla="*/ 2587942 h 2612594"/>
                  <a:gd name="connsiteX851" fmla="*/ 1539405 w 2647519"/>
                  <a:gd name="connsiteY851" fmla="*/ 2603182 h 2612594"/>
                  <a:gd name="connsiteX852" fmla="*/ 1521307 w 2647519"/>
                  <a:gd name="connsiteY852" fmla="*/ 2598419 h 2612594"/>
                  <a:gd name="connsiteX853" fmla="*/ 1506067 w 2647519"/>
                  <a:gd name="connsiteY853" fmla="*/ 2598419 h 2612594"/>
                  <a:gd name="connsiteX854" fmla="*/ 1479397 w 2647519"/>
                  <a:gd name="connsiteY854" fmla="*/ 2606992 h 2612594"/>
                  <a:gd name="connsiteX855" fmla="*/ 1455585 w 2647519"/>
                  <a:gd name="connsiteY855" fmla="*/ 2608897 h 2612594"/>
                  <a:gd name="connsiteX856" fmla="*/ 1431772 w 2647519"/>
                  <a:gd name="connsiteY856" fmla="*/ 2609849 h 2612594"/>
                  <a:gd name="connsiteX857" fmla="*/ 1429185 w 2647519"/>
                  <a:gd name="connsiteY857" fmla="*/ 2608741 h 2612594"/>
                  <a:gd name="connsiteX858" fmla="*/ 1407484 w 2647519"/>
                  <a:gd name="connsiteY858" fmla="*/ 2612588 h 2612594"/>
                  <a:gd name="connsiteX859" fmla="*/ 1381290 w 2647519"/>
                  <a:gd name="connsiteY859" fmla="*/ 2607944 h 2612594"/>
                  <a:gd name="connsiteX860" fmla="*/ 1382243 w 2647519"/>
                  <a:gd name="connsiteY860" fmla="*/ 2606992 h 2612594"/>
                  <a:gd name="connsiteX861" fmla="*/ 1387005 w 2647519"/>
                  <a:gd name="connsiteY861" fmla="*/ 2600324 h 2612594"/>
                  <a:gd name="connsiteX862" fmla="*/ 1365098 w 2647519"/>
                  <a:gd name="connsiteY862" fmla="*/ 2597467 h 2612594"/>
                  <a:gd name="connsiteX863" fmla="*/ 1375575 w 2647519"/>
                  <a:gd name="connsiteY863" fmla="*/ 2591752 h 2612594"/>
                  <a:gd name="connsiteX864" fmla="*/ 1407008 w 2647519"/>
                  <a:gd name="connsiteY864" fmla="*/ 2590799 h 2612594"/>
                  <a:gd name="connsiteX865" fmla="*/ 1437488 w 2647519"/>
                  <a:gd name="connsiteY865" fmla="*/ 2589847 h 2612594"/>
                  <a:gd name="connsiteX866" fmla="*/ 1481302 w 2647519"/>
                  <a:gd name="connsiteY866" fmla="*/ 2590799 h 2612594"/>
                  <a:gd name="connsiteX867" fmla="*/ 1511782 w 2647519"/>
                  <a:gd name="connsiteY867" fmla="*/ 2587942 h 2612594"/>
                  <a:gd name="connsiteX868" fmla="*/ 1568932 w 2647519"/>
                  <a:gd name="connsiteY868" fmla="*/ 2575559 h 2612594"/>
                  <a:gd name="connsiteX869" fmla="*/ 1607032 w 2647519"/>
                  <a:gd name="connsiteY869" fmla="*/ 2566987 h 2612594"/>
                  <a:gd name="connsiteX870" fmla="*/ 1635607 w 2647519"/>
                  <a:gd name="connsiteY870" fmla="*/ 2566034 h 2612594"/>
                  <a:gd name="connsiteX871" fmla="*/ 1637595 w 2647519"/>
                  <a:gd name="connsiteY871" fmla="*/ 2565111 h 2612594"/>
                  <a:gd name="connsiteX872" fmla="*/ 1609890 w 2647519"/>
                  <a:gd name="connsiteY872" fmla="*/ 2566035 h 2612594"/>
                  <a:gd name="connsiteX873" fmla="*/ 1571790 w 2647519"/>
                  <a:gd name="connsiteY873" fmla="*/ 2574607 h 2612594"/>
                  <a:gd name="connsiteX874" fmla="*/ 1514640 w 2647519"/>
                  <a:gd name="connsiteY874" fmla="*/ 2586990 h 2612594"/>
                  <a:gd name="connsiteX875" fmla="*/ 1484160 w 2647519"/>
                  <a:gd name="connsiteY875" fmla="*/ 2589847 h 2612594"/>
                  <a:gd name="connsiteX876" fmla="*/ 1440345 w 2647519"/>
                  <a:gd name="connsiteY876" fmla="*/ 2588895 h 2612594"/>
                  <a:gd name="connsiteX877" fmla="*/ 1409865 w 2647519"/>
                  <a:gd name="connsiteY877" fmla="*/ 2589847 h 2612594"/>
                  <a:gd name="connsiteX878" fmla="*/ 1378432 w 2647519"/>
                  <a:gd name="connsiteY878" fmla="*/ 2590800 h 2612594"/>
                  <a:gd name="connsiteX879" fmla="*/ 1379385 w 2647519"/>
                  <a:gd name="connsiteY879" fmla="*/ 2586990 h 2612594"/>
                  <a:gd name="connsiteX880" fmla="*/ 1386052 w 2647519"/>
                  <a:gd name="connsiteY880" fmla="*/ 2577465 h 2612594"/>
                  <a:gd name="connsiteX881" fmla="*/ 1679422 w 2647519"/>
                  <a:gd name="connsiteY881" fmla="*/ 2528887 h 2612594"/>
                  <a:gd name="connsiteX882" fmla="*/ 1878495 w 2647519"/>
                  <a:gd name="connsiteY882" fmla="*/ 2453640 h 2612594"/>
                  <a:gd name="connsiteX883" fmla="*/ 1930882 w 2647519"/>
                  <a:gd name="connsiteY883" fmla="*/ 2426017 h 2612594"/>
                  <a:gd name="connsiteX884" fmla="*/ 1960410 w 2647519"/>
                  <a:gd name="connsiteY884" fmla="*/ 2410777 h 2612594"/>
                  <a:gd name="connsiteX885" fmla="*/ 1990890 w 2647519"/>
                  <a:gd name="connsiteY885" fmla="*/ 2394585 h 2612594"/>
                  <a:gd name="connsiteX886" fmla="*/ 2048040 w 2647519"/>
                  <a:gd name="connsiteY886" fmla="*/ 2360295 h 2612594"/>
                  <a:gd name="connsiteX887" fmla="*/ 2093760 w 2647519"/>
                  <a:gd name="connsiteY887" fmla="*/ 2325052 h 2612594"/>
                  <a:gd name="connsiteX888" fmla="*/ 2179485 w 2647519"/>
                  <a:gd name="connsiteY888" fmla="*/ 2258377 h 2612594"/>
                  <a:gd name="connsiteX889" fmla="*/ 2203297 w 2647519"/>
                  <a:gd name="connsiteY889" fmla="*/ 2239327 h 2612594"/>
                  <a:gd name="connsiteX890" fmla="*/ 2226157 w 2647519"/>
                  <a:gd name="connsiteY890" fmla="*/ 2219325 h 2612594"/>
                  <a:gd name="connsiteX891" fmla="*/ 2260447 w 2647519"/>
                  <a:gd name="connsiteY891" fmla="*/ 2187892 h 2612594"/>
                  <a:gd name="connsiteX892" fmla="*/ 2274735 w 2647519"/>
                  <a:gd name="connsiteY892" fmla="*/ 2164080 h 2612594"/>
                  <a:gd name="connsiteX893" fmla="*/ 2295258 w 2647519"/>
                  <a:gd name="connsiteY893" fmla="*/ 2145267 h 2612594"/>
                  <a:gd name="connsiteX894" fmla="*/ 2295423 w 2647519"/>
                  <a:gd name="connsiteY894" fmla="*/ 2144085 h 2612594"/>
                  <a:gd name="connsiteX895" fmla="*/ 2275688 w 2647519"/>
                  <a:gd name="connsiteY895" fmla="*/ 2162175 h 2612594"/>
                  <a:gd name="connsiteX896" fmla="*/ 2261400 w 2647519"/>
                  <a:gd name="connsiteY896" fmla="*/ 2185987 h 2612594"/>
                  <a:gd name="connsiteX897" fmla="*/ 2227110 w 2647519"/>
                  <a:gd name="connsiteY897" fmla="*/ 2217420 h 2612594"/>
                  <a:gd name="connsiteX898" fmla="*/ 2204250 w 2647519"/>
                  <a:gd name="connsiteY898" fmla="*/ 2237422 h 2612594"/>
                  <a:gd name="connsiteX899" fmla="*/ 2180438 w 2647519"/>
                  <a:gd name="connsiteY899" fmla="*/ 2256472 h 2612594"/>
                  <a:gd name="connsiteX900" fmla="*/ 2094713 w 2647519"/>
                  <a:gd name="connsiteY900" fmla="*/ 2323147 h 2612594"/>
                  <a:gd name="connsiteX901" fmla="*/ 2048993 w 2647519"/>
                  <a:gd name="connsiteY901" fmla="*/ 2358390 h 2612594"/>
                  <a:gd name="connsiteX902" fmla="*/ 1991843 w 2647519"/>
                  <a:gd name="connsiteY902" fmla="*/ 2392680 h 2612594"/>
                  <a:gd name="connsiteX903" fmla="*/ 1961363 w 2647519"/>
                  <a:gd name="connsiteY903" fmla="*/ 2408872 h 2612594"/>
                  <a:gd name="connsiteX904" fmla="*/ 1931835 w 2647519"/>
                  <a:gd name="connsiteY904" fmla="*/ 2424112 h 2612594"/>
                  <a:gd name="connsiteX905" fmla="*/ 1879448 w 2647519"/>
                  <a:gd name="connsiteY905" fmla="*/ 2451735 h 2612594"/>
                  <a:gd name="connsiteX906" fmla="*/ 1680375 w 2647519"/>
                  <a:gd name="connsiteY906" fmla="*/ 2526982 h 2612594"/>
                  <a:gd name="connsiteX907" fmla="*/ 1387005 w 2647519"/>
                  <a:gd name="connsiteY907" fmla="*/ 2575560 h 2612594"/>
                  <a:gd name="connsiteX908" fmla="*/ 1365098 w 2647519"/>
                  <a:gd name="connsiteY908" fmla="*/ 2575560 h 2612594"/>
                  <a:gd name="connsiteX909" fmla="*/ 1362240 w 2647519"/>
                  <a:gd name="connsiteY909" fmla="*/ 2567940 h 2612594"/>
                  <a:gd name="connsiteX910" fmla="*/ 1339380 w 2647519"/>
                  <a:gd name="connsiteY910" fmla="*/ 2566987 h 2612594"/>
                  <a:gd name="connsiteX911" fmla="*/ 1318425 w 2647519"/>
                  <a:gd name="connsiteY911" fmla="*/ 2575560 h 2612594"/>
                  <a:gd name="connsiteX912" fmla="*/ 1257465 w 2647519"/>
                  <a:gd name="connsiteY912" fmla="*/ 2576512 h 2612594"/>
                  <a:gd name="connsiteX913" fmla="*/ 1212698 w 2647519"/>
                  <a:gd name="connsiteY913" fmla="*/ 2574607 h 2612594"/>
                  <a:gd name="connsiteX914" fmla="*/ 1190790 w 2647519"/>
                  <a:gd name="connsiteY914" fmla="*/ 2572702 h 2612594"/>
                  <a:gd name="connsiteX915" fmla="*/ 1168883 w 2647519"/>
                  <a:gd name="connsiteY915" fmla="*/ 2568892 h 2612594"/>
                  <a:gd name="connsiteX916" fmla="*/ 1182080 w 2647519"/>
                  <a:gd name="connsiteY916" fmla="*/ 2554816 h 2612594"/>
                  <a:gd name="connsiteX917" fmla="*/ 1179360 w 2647519"/>
                  <a:gd name="connsiteY917" fmla="*/ 2555557 h 2612594"/>
                  <a:gd name="connsiteX918" fmla="*/ 1130192 w 2647519"/>
                  <a:gd name="connsiteY918" fmla="*/ 2546452 h 2612594"/>
                  <a:gd name="connsiteX919" fmla="*/ 1127925 w 2647519"/>
                  <a:gd name="connsiteY919" fmla="*/ 2546985 h 2612594"/>
                  <a:gd name="connsiteX920" fmla="*/ 1033628 w 2647519"/>
                  <a:gd name="connsiteY920" fmla="*/ 2529840 h 2612594"/>
                  <a:gd name="connsiteX921" fmla="*/ 996480 w 2647519"/>
                  <a:gd name="connsiteY921" fmla="*/ 2522220 h 2612594"/>
                  <a:gd name="connsiteX922" fmla="*/ 964095 w 2647519"/>
                  <a:gd name="connsiteY922" fmla="*/ 2516505 h 2612594"/>
                  <a:gd name="connsiteX923" fmla="*/ 925043 w 2647519"/>
                  <a:gd name="connsiteY923" fmla="*/ 2498407 h 2612594"/>
                  <a:gd name="connsiteX924" fmla="*/ 876465 w 2647519"/>
                  <a:gd name="connsiteY924" fmla="*/ 2480310 h 2612594"/>
                  <a:gd name="connsiteX925" fmla="*/ 825983 w 2647519"/>
                  <a:gd name="connsiteY925" fmla="*/ 2460307 h 2612594"/>
                  <a:gd name="connsiteX926" fmla="*/ 834555 w 2647519"/>
                  <a:gd name="connsiteY926" fmla="*/ 2453640 h 2612594"/>
                  <a:gd name="connsiteX927" fmla="*/ 869798 w 2647519"/>
                  <a:gd name="connsiteY927" fmla="*/ 2460307 h 2612594"/>
                  <a:gd name="connsiteX928" fmla="*/ 885038 w 2647519"/>
                  <a:gd name="connsiteY928" fmla="*/ 2473642 h 2612594"/>
                  <a:gd name="connsiteX929" fmla="*/ 937425 w 2647519"/>
                  <a:gd name="connsiteY929" fmla="*/ 2488882 h 2612594"/>
                  <a:gd name="connsiteX930" fmla="*/ 1041248 w 2647519"/>
                  <a:gd name="connsiteY930" fmla="*/ 2515552 h 2612594"/>
                  <a:gd name="connsiteX931" fmla="*/ 1066965 w 2647519"/>
                  <a:gd name="connsiteY931" fmla="*/ 2520315 h 2612594"/>
                  <a:gd name="connsiteX932" fmla="*/ 1094588 w 2647519"/>
                  <a:gd name="connsiteY932" fmla="*/ 2525077 h 2612594"/>
                  <a:gd name="connsiteX933" fmla="*/ 1125068 w 2647519"/>
                  <a:gd name="connsiteY933" fmla="*/ 2531745 h 2612594"/>
                  <a:gd name="connsiteX934" fmla="*/ 1158657 w 2647519"/>
                  <a:gd name="connsiteY934" fmla="*/ 2539008 h 2612594"/>
                  <a:gd name="connsiteX935" fmla="*/ 1161262 w 2647519"/>
                  <a:gd name="connsiteY935" fmla="*/ 2538412 h 2612594"/>
                  <a:gd name="connsiteX936" fmla="*/ 1192695 w 2647519"/>
                  <a:gd name="connsiteY936" fmla="*/ 2543175 h 2612594"/>
                  <a:gd name="connsiteX937" fmla="*/ 1193647 w 2647519"/>
                  <a:gd name="connsiteY937" fmla="*/ 2541270 h 2612594"/>
                  <a:gd name="connsiteX938" fmla="*/ 1239367 w 2647519"/>
                  <a:gd name="connsiteY938" fmla="*/ 2543175 h 2612594"/>
                  <a:gd name="connsiteX939" fmla="*/ 1246987 w 2647519"/>
                  <a:gd name="connsiteY939" fmla="*/ 2544127 h 2612594"/>
                  <a:gd name="connsiteX940" fmla="*/ 1317472 w 2647519"/>
                  <a:gd name="connsiteY940" fmla="*/ 2544127 h 2612594"/>
                  <a:gd name="connsiteX941" fmla="*/ 1368907 w 2647519"/>
                  <a:gd name="connsiteY941" fmla="*/ 2546032 h 2612594"/>
                  <a:gd name="connsiteX942" fmla="*/ 1429867 w 2647519"/>
                  <a:gd name="connsiteY942" fmla="*/ 2541270 h 2612594"/>
                  <a:gd name="connsiteX943" fmla="*/ 1437487 w 2647519"/>
                  <a:gd name="connsiteY943" fmla="*/ 2541270 h 2612594"/>
                  <a:gd name="connsiteX944" fmla="*/ 1440345 w 2647519"/>
                  <a:gd name="connsiteY944" fmla="*/ 2548890 h 2612594"/>
                  <a:gd name="connsiteX945" fmla="*/ 1500352 w 2647519"/>
                  <a:gd name="connsiteY945" fmla="*/ 2541270 h 2612594"/>
                  <a:gd name="connsiteX946" fmla="*/ 1540357 w 2647519"/>
                  <a:gd name="connsiteY946" fmla="*/ 2531745 h 2612594"/>
                  <a:gd name="connsiteX947" fmla="*/ 1563217 w 2647519"/>
                  <a:gd name="connsiteY947" fmla="*/ 2527935 h 2612594"/>
                  <a:gd name="connsiteX948" fmla="*/ 1577505 w 2647519"/>
                  <a:gd name="connsiteY948" fmla="*/ 2526030 h 2612594"/>
                  <a:gd name="connsiteX949" fmla="*/ 1608937 w 2647519"/>
                  <a:gd name="connsiteY949" fmla="*/ 2518410 h 2612594"/>
                  <a:gd name="connsiteX950" fmla="*/ 1634655 w 2647519"/>
                  <a:gd name="connsiteY950" fmla="*/ 2512695 h 2612594"/>
                  <a:gd name="connsiteX951" fmla="*/ 1660372 w 2647519"/>
                  <a:gd name="connsiteY951" fmla="*/ 2506027 h 2612594"/>
                  <a:gd name="connsiteX952" fmla="*/ 1707545 w 2647519"/>
                  <a:gd name="connsiteY952" fmla="*/ 2497863 h 2612594"/>
                  <a:gd name="connsiteX953" fmla="*/ 1713713 w 2647519"/>
                  <a:gd name="connsiteY953" fmla="*/ 2495550 h 2612594"/>
                  <a:gd name="connsiteX954" fmla="*/ 1664183 w 2647519"/>
                  <a:gd name="connsiteY954" fmla="*/ 2504122 h 2612594"/>
                  <a:gd name="connsiteX955" fmla="*/ 1638465 w 2647519"/>
                  <a:gd name="connsiteY955" fmla="*/ 2510790 h 2612594"/>
                  <a:gd name="connsiteX956" fmla="*/ 1612748 w 2647519"/>
                  <a:gd name="connsiteY956" fmla="*/ 2516505 h 2612594"/>
                  <a:gd name="connsiteX957" fmla="*/ 1581315 w 2647519"/>
                  <a:gd name="connsiteY957" fmla="*/ 2524125 h 2612594"/>
                  <a:gd name="connsiteX958" fmla="*/ 1567028 w 2647519"/>
                  <a:gd name="connsiteY958" fmla="*/ 2526030 h 2612594"/>
                  <a:gd name="connsiteX959" fmla="*/ 1544168 w 2647519"/>
                  <a:gd name="connsiteY959" fmla="*/ 2529840 h 2612594"/>
                  <a:gd name="connsiteX960" fmla="*/ 1482255 w 2647519"/>
                  <a:gd name="connsiteY960" fmla="*/ 2535555 h 2612594"/>
                  <a:gd name="connsiteX961" fmla="*/ 1440345 w 2647519"/>
                  <a:gd name="connsiteY961" fmla="*/ 2539365 h 2612594"/>
                  <a:gd name="connsiteX962" fmla="*/ 1432725 w 2647519"/>
                  <a:gd name="connsiteY962" fmla="*/ 2539365 h 2612594"/>
                  <a:gd name="connsiteX963" fmla="*/ 1371765 w 2647519"/>
                  <a:gd name="connsiteY963" fmla="*/ 2544127 h 2612594"/>
                  <a:gd name="connsiteX964" fmla="*/ 1320330 w 2647519"/>
                  <a:gd name="connsiteY964" fmla="*/ 2542222 h 2612594"/>
                  <a:gd name="connsiteX965" fmla="*/ 1249845 w 2647519"/>
                  <a:gd name="connsiteY965" fmla="*/ 2542222 h 2612594"/>
                  <a:gd name="connsiteX966" fmla="*/ 1242225 w 2647519"/>
                  <a:gd name="connsiteY966" fmla="*/ 2541270 h 2612594"/>
                  <a:gd name="connsiteX967" fmla="*/ 1212698 w 2647519"/>
                  <a:gd name="connsiteY967" fmla="*/ 2528887 h 2612594"/>
                  <a:gd name="connsiteX968" fmla="*/ 1196505 w 2647519"/>
                  <a:gd name="connsiteY968" fmla="*/ 2539365 h 2612594"/>
                  <a:gd name="connsiteX969" fmla="*/ 1196464 w 2647519"/>
                  <a:gd name="connsiteY969" fmla="*/ 2539447 h 2612594"/>
                  <a:gd name="connsiteX970" fmla="*/ 1209840 w 2647519"/>
                  <a:gd name="connsiteY970" fmla="*/ 2530792 h 2612594"/>
                  <a:gd name="connsiteX971" fmla="*/ 1239368 w 2647519"/>
                  <a:gd name="connsiteY971" fmla="*/ 2543174 h 2612594"/>
                  <a:gd name="connsiteX972" fmla="*/ 1193648 w 2647519"/>
                  <a:gd name="connsiteY972" fmla="*/ 2541269 h 2612594"/>
                  <a:gd name="connsiteX973" fmla="*/ 1194008 w 2647519"/>
                  <a:gd name="connsiteY973" fmla="*/ 2541036 h 2612594"/>
                  <a:gd name="connsiteX974" fmla="*/ 1164120 w 2647519"/>
                  <a:gd name="connsiteY974" fmla="*/ 2536507 h 2612594"/>
                  <a:gd name="connsiteX975" fmla="*/ 1128878 w 2647519"/>
                  <a:gd name="connsiteY975" fmla="*/ 2528887 h 2612594"/>
                  <a:gd name="connsiteX976" fmla="*/ 1098398 w 2647519"/>
                  <a:gd name="connsiteY976" fmla="*/ 2522220 h 2612594"/>
                  <a:gd name="connsiteX977" fmla="*/ 1070775 w 2647519"/>
                  <a:gd name="connsiteY977" fmla="*/ 2517457 h 2612594"/>
                  <a:gd name="connsiteX978" fmla="*/ 1045058 w 2647519"/>
                  <a:gd name="connsiteY978" fmla="*/ 2512695 h 2612594"/>
                  <a:gd name="connsiteX979" fmla="*/ 941235 w 2647519"/>
                  <a:gd name="connsiteY979" fmla="*/ 2486025 h 2612594"/>
                  <a:gd name="connsiteX980" fmla="*/ 888848 w 2647519"/>
                  <a:gd name="connsiteY980" fmla="*/ 2470785 h 2612594"/>
                  <a:gd name="connsiteX981" fmla="*/ 873608 w 2647519"/>
                  <a:gd name="connsiteY981" fmla="*/ 2457450 h 2612594"/>
                  <a:gd name="connsiteX982" fmla="*/ 838365 w 2647519"/>
                  <a:gd name="connsiteY982" fmla="*/ 2450782 h 2612594"/>
                  <a:gd name="connsiteX983" fmla="*/ 785978 w 2647519"/>
                  <a:gd name="connsiteY983" fmla="*/ 2424112 h 2612594"/>
                  <a:gd name="connsiteX984" fmla="*/ 770738 w 2647519"/>
                  <a:gd name="connsiteY984" fmla="*/ 2425065 h 2612594"/>
                  <a:gd name="connsiteX985" fmla="*/ 716445 w 2647519"/>
                  <a:gd name="connsiteY985" fmla="*/ 2397442 h 2612594"/>
                  <a:gd name="connsiteX986" fmla="*/ 706920 w 2647519"/>
                  <a:gd name="connsiteY986" fmla="*/ 2380297 h 2612594"/>
                  <a:gd name="connsiteX987" fmla="*/ 708825 w 2647519"/>
                  <a:gd name="connsiteY987" fmla="*/ 2379345 h 2612594"/>
                  <a:gd name="connsiteX988" fmla="*/ 742163 w 2647519"/>
                  <a:gd name="connsiteY988" fmla="*/ 2397442 h 2612594"/>
                  <a:gd name="connsiteX989" fmla="*/ 775500 w 2647519"/>
                  <a:gd name="connsiteY989" fmla="*/ 2415540 h 2612594"/>
                  <a:gd name="connsiteX990" fmla="*/ 785025 w 2647519"/>
                  <a:gd name="connsiteY990" fmla="*/ 2409825 h 2612594"/>
                  <a:gd name="connsiteX991" fmla="*/ 745973 w 2647519"/>
                  <a:gd name="connsiteY991" fmla="*/ 2384107 h 2612594"/>
                  <a:gd name="connsiteX992" fmla="*/ 713588 w 2647519"/>
                  <a:gd name="connsiteY992" fmla="*/ 2369820 h 2612594"/>
                  <a:gd name="connsiteX993" fmla="*/ 668820 w 2647519"/>
                  <a:gd name="connsiteY993" fmla="*/ 2344102 h 2612594"/>
                  <a:gd name="connsiteX994" fmla="*/ 630720 w 2647519"/>
                  <a:gd name="connsiteY994" fmla="*/ 2319337 h 2612594"/>
                  <a:gd name="connsiteX995" fmla="*/ 570713 w 2647519"/>
                  <a:gd name="connsiteY995" fmla="*/ 2293620 h 2612594"/>
                  <a:gd name="connsiteX996" fmla="*/ 547853 w 2647519"/>
                  <a:gd name="connsiteY996" fmla="*/ 2274570 h 2612594"/>
                  <a:gd name="connsiteX997" fmla="*/ 552615 w 2647519"/>
                  <a:gd name="connsiteY997" fmla="*/ 2272665 h 2612594"/>
                  <a:gd name="connsiteX998" fmla="*/ 575475 w 2647519"/>
                  <a:gd name="connsiteY998" fmla="*/ 2279332 h 2612594"/>
                  <a:gd name="connsiteX999" fmla="*/ 527850 w 2647519"/>
                  <a:gd name="connsiteY999" fmla="*/ 2229802 h 2612594"/>
                  <a:gd name="connsiteX1000" fmla="*/ 501180 w 2647519"/>
                  <a:gd name="connsiteY1000" fmla="*/ 2207895 h 2612594"/>
                  <a:gd name="connsiteX1001" fmla="*/ 476415 w 2647519"/>
                  <a:gd name="connsiteY1001" fmla="*/ 2185987 h 2612594"/>
                  <a:gd name="connsiteX1002" fmla="*/ 444983 w 2647519"/>
                  <a:gd name="connsiteY1002" fmla="*/ 2160270 h 2612594"/>
                  <a:gd name="connsiteX1003" fmla="*/ 399263 w 2647519"/>
                  <a:gd name="connsiteY1003" fmla="*/ 2109787 h 2612594"/>
                  <a:gd name="connsiteX1004" fmla="*/ 396126 w 2647519"/>
                  <a:gd name="connsiteY1004" fmla="*/ 2099983 h 2612594"/>
                  <a:gd name="connsiteX1005" fmla="*/ 386880 w 2647519"/>
                  <a:gd name="connsiteY1005" fmla="*/ 2090737 h 2612594"/>
                  <a:gd name="connsiteX1006" fmla="*/ 355448 w 2647519"/>
                  <a:gd name="connsiteY1006" fmla="*/ 2056447 h 2612594"/>
                  <a:gd name="connsiteX1007" fmla="*/ 351638 w 2647519"/>
                  <a:gd name="connsiteY1007" fmla="*/ 2039302 h 2612594"/>
                  <a:gd name="connsiteX1008" fmla="*/ 339255 w 2647519"/>
                  <a:gd name="connsiteY1008" fmla="*/ 2022157 h 2612594"/>
                  <a:gd name="connsiteX1009" fmla="*/ 337780 w 2647519"/>
                  <a:gd name="connsiteY1009" fmla="*/ 2019844 h 2612594"/>
                  <a:gd name="connsiteX1010" fmla="*/ 323062 w 2647519"/>
                  <a:gd name="connsiteY1010" fmla="*/ 2009774 h 2612594"/>
                  <a:gd name="connsiteX1011" fmla="*/ 294487 w 2647519"/>
                  <a:gd name="connsiteY1011" fmla="*/ 1968817 h 2612594"/>
                  <a:gd name="connsiteX1012" fmla="*/ 278295 w 2647519"/>
                  <a:gd name="connsiteY1012" fmla="*/ 1930717 h 2612594"/>
                  <a:gd name="connsiteX1013" fmla="*/ 276390 w 2647519"/>
                  <a:gd name="connsiteY1013" fmla="*/ 1930717 h 2612594"/>
                  <a:gd name="connsiteX1014" fmla="*/ 254483 w 2647519"/>
                  <a:gd name="connsiteY1014" fmla="*/ 1888807 h 2612594"/>
                  <a:gd name="connsiteX1015" fmla="*/ 233528 w 2647519"/>
                  <a:gd name="connsiteY1015" fmla="*/ 1846897 h 2612594"/>
                  <a:gd name="connsiteX1016" fmla="*/ 211620 w 2647519"/>
                  <a:gd name="connsiteY1016" fmla="*/ 1798320 h 2612594"/>
                  <a:gd name="connsiteX1017" fmla="*/ 191618 w 2647519"/>
                  <a:gd name="connsiteY1017" fmla="*/ 1748790 h 2612594"/>
                  <a:gd name="connsiteX1018" fmla="*/ 211620 w 2647519"/>
                  <a:gd name="connsiteY1018" fmla="*/ 1782127 h 2612594"/>
                  <a:gd name="connsiteX1019" fmla="*/ 231623 w 2647519"/>
                  <a:gd name="connsiteY1019" fmla="*/ 1824037 h 2612594"/>
                  <a:gd name="connsiteX1020" fmla="*/ 238290 w 2647519"/>
                  <a:gd name="connsiteY1020" fmla="*/ 1846897 h 2612594"/>
                  <a:gd name="connsiteX1021" fmla="*/ 241046 w 2647519"/>
                  <a:gd name="connsiteY1021" fmla="*/ 1850938 h 2612594"/>
                  <a:gd name="connsiteX1022" fmla="*/ 237654 w 2647519"/>
                  <a:gd name="connsiteY1022" fmla="*/ 1833303 h 2612594"/>
                  <a:gd name="connsiteX1023" fmla="*/ 228809 w 2647519"/>
                  <a:gd name="connsiteY1023" fmla="*/ 1817250 h 2612594"/>
                  <a:gd name="connsiteX1024" fmla="*/ 214411 w 2647519"/>
                  <a:gd name="connsiteY1024" fmla="*/ 1784874 h 2612594"/>
                  <a:gd name="connsiteX1025" fmla="*/ 197332 w 2647519"/>
                  <a:gd name="connsiteY1025" fmla="*/ 1756409 h 2612594"/>
                  <a:gd name="connsiteX1026" fmla="*/ 176377 w 2647519"/>
                  <a:gd name="connsiteY1026" fmla="*/ 1699259 h 2612594"/>
                  <a:gd name="connsiteX1027" fmla="*/ 158424 w 2647519"/>
                  <a:gd name="connsiteY1027" fmla="*/ 1640674 h 2612594"/>
                  <a:gd name="connsiteX1028" fmla="*/ 152529 w 2647519"/>
                  <a:gd name="connsiteY1028" fmla="*/ 1623596 h 2612594"/>
                  <a:gd name="connsiteX1029" fmla="*/ 126853 w 2647519"/>
                  <a:gd name="connsiteY1029" fmla="*/ 1521108 h 2612594"/>
                  <a:gd name="connsiteX1030" fmla="*/ 115498 w 2647519"/>
                  <a:gd name="connsiteY1030" fmla="*/ 1446707 h 2612594"/>
                  <a:gd name="connsiteX1031" fmla="*/ 115417 w 2647519"/>
                  <a:gd name="connsiteY1031" fmla="*/ 1448752 h 2612594"/>
                  <a:gd name="connsiteX1032" fmla="*/ 116370 w 2647519"/>
                  <a:gd name="connsiteY1032" fmla="*/ 1463992 h 2612594"/>
                  <a:gd name="connsiteX1033" fmla="*/ 121132 w 2647519"/>
                  <a:gd name="connsiteY1033" fmla="*/ 1499235 h 2612594"/>
                  <a:gd name="connsiteX1034" fmla="*/ 126847 w 2647519"/>
                  <a:gd name="connsiteY1034" fmla="*/ 1535430 h 2612594"/>
                  <a:gd name="connsiteX1035" fmla="*/ 117322 w 2647519"/>
                  <a:gd name="connsiteY1035" fmla="*/ 1503997 h 2612594"/>
                  <a:gd name="connsiteX1036" fmla="*/ 110655 w 2647519"/>
                  <a:gd name="connsiteY1036" fmla="*/ 1463992 h 2612594"/>
                  <a:gd name="connsiteX1037" fmla="*/ 103035 w 2647519"/>
                  <a:gd name="connsiteY1037" fmla="*/ 1463992 h 2612594"/>
                  <a:gd name="connsiteX1038" fmla="*/ 98272 w 2647519"/>
                  <a:gd name="connsiteY1038" fmla="*/ 1427797 h 2612594"/>
                  <a:gd name="connsiteX1039" fmla="*/ 91605 w 2647519"/>
                  <a:gd name="connsiteY1039" fmla="*/ 1404937 h 2612594"/>
                  <a:gd name="connsiteX1040" fmla="*/ 85890 w 2647519"/>
                  <a:gd name="connsiteY1040" fmla="*/ 1383030 h 2612594"/>
                  <a:gd name="connsiteX1041" fmla="*/ 69697 w 2647519"/>
                  <a:gd name="connsiteY1041" fmla="*/ 1365885 h 2612594"/>
                  <a:gd name="connsiteX1042" fmla="*/ 64935 w 2647519"/>
                  <a:gd name="connsiteY1042" fmla="*/ 1365885 h 2612594"/>
                  <a:gd name="connsiteX1043" fmla="*/ 60172 w 2647519"/>
                  <a:gd name="connsiteY1043" fmla="*/ 1342072 h 2612594"/>
                  <a:gd name="connsiteX1044" fmla="*/ 58267 w 2647519"/>
                  <a:gd name="connsiteY1044" fmla="*/ 1311592 h 2612594"/>
                  <a:gd name="connsiteX1045" fmla="*/ 62077 w 2647519"/>
                  <a:gd name="connsiteY1045" fmla="*/ 1268730 h 2612594"/>
                  <a:gd name="connsiteX1046" fmla="*/ 63982 w 2647519"/>
                  <a:gd name="connsiteY1046" fmla="*/ 1253490 h 2612594"/>
                  <a:gd name="connsiteX1047" fmla="*/ 67226 w 2647519"/>
                  <a:gd name="connsiteY1047" fmla="*/ 1243037 h 2612594"/>
                  <a:gd name="connsiteX1048" fmla="*/ 65649 w 2647519"/>
                  <a:gd name="connsiteY1048" fmla="*/ 1219200 h 2612594"/>
                  <a:gd name="connsiteX1049" fmla="*/ 67792 w 2647519"/>
                  <a:gd name="connsiteY1049" fmla="*/ 1183957 h 2612594"/>
                  <a:gd name="connsiteX1050" fmla="*/ 71602 w 2647519"/>
                  <a:gd name="connsiteY1050" fmla="*/ 1176814 h 2612594"/>
                  <a:gd name="connsiteX1051" fmla="*/ 71602 w 2647519"/>
                  <a:gd name="connsiteY1051" fmla="*/ 1172527 h 2612594"/>
                  <a:gd name="connsiteX1052" fmla="*/ 63982 w 2647519"/>
                  <a:gd name="connsiteY1052" fmla="*/ 1186815 h 2612594"/>
                  <a:gd name="connsiteX1053" fmla="*/ 57315 w 2647519"/>
                  <a:gd name="connsiteY1053" fmla="*/ 1177290 h 2612594"/>
                  <a:gd name="connsiteX1054" fmla="*/ 44932 w 2647519"/>
                  <a:gd name="connsiteY1054" fmla="*/ 1160145 h 2612594"/>
                  <a:gd name="connsiteX1055" fmla="*/ 42670 w 2647519"/>
                  <a:gd name="connsiteY1055" fmla="*/ 1146572 h 2612594"/>
                  <a:gd name="connsiteX1056" fmla="*/ 42075 w 2647519"/>
                  <a:gd name="connsiteY1056" fmla="*/ 1147762 h 2612594"/>
                  <a:gd name="connsiteX1057" fmla="*/ 38265 w 2647519"/>
                  <a:gd name="connsiteY1057" fmla="*/ 1185862 h 2612594"/>
                  <a:gd name="connsiteX1058" fmla="*/ 35407 w 2647519"/>
                  <a:gd name="connsiteY1058" fmla="*/ 1223962 h 2612594"/>
                  <a:gd name="connsiteX1059" fmla="*/ 32550 w 2647519"/>
                  <a:gd name="connsiteY1059" fmla="*/ 1253490 h 2612594"/>
                  <a:gd name="connsiteX1060" fmla="*/ 32550 w 2647519"/>
                  <a:gd name="connsiteY1060" fmla="*/ 1314449 h 2612594"/>
                  <a:gd name="connsiteX1061" fmla="*/ 33502 w 2647519"/>
                  <a:gd name="connsiteY1061" fmla="*/ 1345882 h 2612594"/>
                  <a:gd name="connsiteX1062" fmla="*/ 35407 w 2647519"/>
                  <a:gd name="connsiteY1062" fmla="*/ 1377314 h 2612594"/>
                  <a:gd name="connsiteX1063" fmla="*/ 26835 w 2647519"/>
                  <a:gd name="connsiteY1063" fmla="*/ 1406842 h 2612594"/>
                  <a:gd name="connsiteX1064" fmla="*/ 24930 w 2647519"/>
                  <a:gd name="connsiteY1064" fmla="*/ 1406842 h 2612594"/>
                  <a:gd name="connsiteX1065" fmla="*/ 19215 w 2647519"/>
                  <a:gd name="connsiteY1065" fmla="*/ 1349692 h 2612594"/>
                  <a:gd name="connsiteX1066" fmla="*/ 19215 w 2647519"/>
                  <a:gd name="connsiteY1066" fmla="*/ 1290637 h 2612594"/>
                  <a:gd name="connsiteX1067" fmla="*/ 23977 w 2647519"/>
                  <a:gd name="connsiteY1067" fmla="*/ 1244917 h 2612594"/>
                  <a:gd name="connsiteX1068" fmla="*/ 32546 w 2647519"/>
                  <a:gd name="connsiteY1068" fmla="*/ 1253485 h 2612594"/>
                  <a:gd name="connsiteX1069" fmla="*/ 24930 w 2647519"/>
                  <a:gd name="connsiteY1069" fmla="*/ 1243965 h 2612594"/>
                  <a:gd name="connsiteX1070" fmla="*/ 23025 w 2647519"/>
                  <a:gd name="connsiteY1070" fmla="*/ 1209675 h 2612594"/>
                  <a:gd name="connsiteX1071" fmla="*/ 24930 w 2647519"/>
                  <a:gd name="connsiteY1071" fmla="*/ 1157287 h 2612594"/>
                  <a:gd name="connsiteX1072" fmla="*/ 25882 w 2647519"/>
                  <a:gd name="connsiteY1072" fmla="*/ 1143000 h 2612594"/>
                  <a:gd name="connsiteX1073" fmla="*/ 28740 w 2647519"/>
                  <a:gd name="connsiteY1073" fmla="*/ 1119187 h 2612594"/>
                  <a:gd name="connsiteX1074" fmla="*/ 40170 w 2647519"/>
                  <a:gd name="connsiteY1074" fmla="*/ 1076325 h 2612594"/>
                  <a:gd name="connsiteX1075" fmla="*/ 45865 w 2647519"/>
                  <a:gd name="connsiteY1075" fmla="*/ 1047851 h 2612594"/>
                  <a:gd name="connsiteX1076" fmla="*/ 43980 w 2647519"/>
                  <a:gd name="connsiteY1076" fmla="*/ 1041082 h 2612594"/>
                  <a:gd name="connsiteX1077" fmla="*/ 37312 w 2647519"/>
                  <a:gd name="connsiteY1077" fmla="*/ 1079182 h 2612594"/>
                  <a:gd name="connsiteX1078" fmla="*/ 25882 w 2647519"/>
                  <a:gd name="connsiteY1078" fmla="*/ 1122045 h 2612594"/>
                  <a:gd name="connsiteX1079" fmla="*/ 23025 w 2647519"/>
                  <a:gd name="connsiteY1079" fmla="*/ 1145857 h 2612594"/>
                  <a:gd name="connsiteX1080" fmla="*/ 22072 w 2647519"/>
                  <a:gd name="connsiteY1080" fmla="*/ 1160145 h 2612594"/>
                  <a:gd name="connsiteX1081" fmla="*/ 20167 w 2647519"/>
                  <a:gd name="connsiteY1081" fmla="*/ 1212532 h 2612594"/>
                  <a:gd name="connsiteX1082" fmla="*/ 22072 w 2647519"/>
                  <a:gd name="connsiteY1082" fmla="*/ 1246822 h 2612594"/>
                  <a:gd name="connsiteX1083" fmla="*/ 17310 w 2647519"/>
                  <a:gd name="connsiteY1083" fmla="*/ 1292542 h 2612594"/>
                  <a:gd name="connsiteX1084" fmla="*/ 17310 w 2647519"/>
                  <a:gd name="connsiteY1084" fmla="*/ 1351597 h 2612594"/>
                  <a:gd name="connsiteX1085" fmla="*/ 23025 w 2647519"/>
                  <a:gd name="connsiteY1085" fmla="*/ 1408747 h 2612594"/>
                  <a:gd name="connsiteX1086" fmla="*/ 24930 w 2647519"/>
                  <a:gd name="connsiteY1086" fmla="*/ 1408747 h 2612594"/>
                  <a:gd name="connsiteX1087" fmla="*/ 37312 w 2647519"/>
                  <a:gd name="connsiteY1087" fmla="*/ 1463040 h 2612594"/>
                  <a:gd name="connsiteX1088" fmla="*/ 43980 w 2647519"/>
                  <a:gd name="connsiteY1088" fmla="*/ 1507807 h 2612594"/>
                  <a:gd name="connsiteX1089" fmla="*/ 58267 w 2647519"/>
                  <a:gd name="connsiteY1089" fmla="*/ 1553527 h 2612594"/>
                  <a:gd name="connsiteX1090" fmla="*/ 80770 w 2647519"/>
                  <a:gd name="connsiteY1090" fmla="*/ 1651843 h 2612594"/>
                  <a:gd name="connsiteX1091" fmla="*/ 82734 w 2647519"/>
                  <a:gd name="connsiteY1091" fmla="*/ 1670685 h 2612594"/>
                  <a:gd name="connsiteX1092" fmla="*/ 86843 w 2647519"/>
                  <a:gd name="connsiteY1092" fmla="*/ 1670685 h 2612594"/>
                  <a:gd name="connsiteX1093" fmla="*/ 107798 w 2647519"/>
                  <a:gd name="connsiteY1093" fmla="*/ 1721167 h 2612594"/>
                  <a:gd name="connsiteX1094" fmla="*/ 115418 w 2647519"/>
                  <a:gd name="connsiteY1094" fmla="*/ 1746885 h 2612594"/>
                  <a:gd name="connsiteX1095" fmla="*/ 101130 w 2647519"/>
                  <a:gd name="connsiteY1095" fmla="*/ 1724977 h 2612594"/>
                  <a:gd name="connsiteX1096" fmla="*/ 85890 w 2647519"/>
                  <a:gd name="connsiteY1096" fmla="*/ 1690687 h 2612594"/>
                  <a:gd name="connsiteX1097" fmla="*/ 84938 w 2647519"/>
                  <a:gd name="connsiteY1097" fmla="*/ 1700212 h 2612594"/>
                  <a:gd name="connsiteX1098" fmla="*/ 76651 w 2647519"/>
                  <a:gd name="connsiteY1098" fmla="*/ 1674524 h 2612594"/>
                  <a:gd name="connsiteX1099" fmla="*/ 70650 w 2647519"/>
                  <a:gd name="connsiteY1099" fmla="*/ 1675447 h 2612594"/>
                  <a:gd name="connsiteX1100" fmla="*/ 63982 w 2647519"/>
                  <a:gd name="connsiteY1100" fmla="*/ 1653540 h 2612594"/>
                  <a:gd name="connsiteX1101" fmla="*/ 41122 w 2647519"/>
                  <a:gd name="connsiteY1101" fmla="*/ 1601152 h 2612594"/>
                  <a:gd name="connsiteX1102" fmla="*/ 26835 w 2647519"/>
                  <a:gd name="connsiteY1102" fmla="*/ 1554480 h 2612594"/>
                  <a:gd name="connsiteX1103" fmla="*/ 25882 w 2647519"/>
                  <a:gd name="connsiteY1103" fmla="*/ 1515427 h 2612594"/>
                  <a:gd name="connsiteX1104" fmla="*/ 19215 w 2647519"/>
                  <a:gd name="connsiteY1104" fmla="*/ 1469707 h 2612594"/>
                  <a:gd name="connsiteX1105" fmla="*/ 14452 w 2647519"/>
                  <a:gd name="connsiteY1105" fmla="*/ 1423987 h 2612594"/>
                  <a:gd name="connsiteX1106" fmla="*/ 3975 w 2647519"/>
                  <a:gd name="connsiteY1106" fmla="*/ 1390650 h 2612594"/>
                  <a:gd name="connsiteX1107" fmla="*/ 10642 w 2647519"/>
                  <a:gd name="connsiteY1107" fmla="*/ 1213485 h 2612594"/>
                  <a:gd name="connsiteX1108" fmla="*/ 17310 w 2647519"/>
                  <a:gd name="connsiteY1108" fmla="*/ 1167765 h 2612594"/>
                  <a:gd name="connsiteX1109" fmla="*/ 11595 w 2647519"/>
                  <a:gd name="connsiteY1109" fmla="*/ 1143000 h 2612594"/>
                  <a:gd name="connsiteX1110" fmla="*/ 23025 w 2647519"/>
                  <a:gd name="connsiteY1110" fmla="*/ 1074420 h 2612594"/>
                  <a:gd name="connsiteX1111" fmla="*/ 25882 w 2647519"/>
                  <a:gd name="connsiteY1111" fmla="*/ 1058227 h 2612594"/>
                  <a:gd name="connsiteX1112" fmla="*/ 33502 w 2647519"/>
                  <a:gd name="connsiteY1112" fmla="*/ 1002982 h 2612594"/>
                  <a:gd name="connsiteX1113" fmla="*/ 53505 w 2647519"/>
                  <a:gd name="connsiteY1113" fmla="*/ 962977 h 2612594"/>
                  <a:gd name="connsiteX1114" fmla="*/ 48742 w 2647519"/>
                  <a:gd name="connsiteY1114" fmla="*/ 1017270 h 2612594"/>
                  <a:gd name="connsiteX1115" fmla="*/ 53503 w 2647519"/>
                  <a:gd name="connsiteY1115" fmla="*/ 1007964 h 2612594"/>
                  <a:gd name="connsiteX1116" fmla="*/ 56362 w 2647519"/>
                  <a:gd name="connsiteY1116" fmla="*/ 985718 h 2612594"/>
                  <a:gd name="connsiteX1117" fmla="*/ 57315 w 2647519"/>
                  <a:gd name="connsiteY1117" fmla="*/ 961072 h 2612594"/>
                  <a:gd name="connsiteX1118" fmla="*/ 65887 w 2647519"/>
                  <a:gd name="connsiteY1118" fmla="*/ 929639 h 2612594"/>
                  <a:gd name="connsiteX1119" fmla="*/ 79222 w 2647519"/>
                  <a:gd name="connsiteY1119" fmla="*/ 882014 h 2612594"/>
                  <a:gd name="connsiteX1120" fmla="*/ 95415 w 2647519"/>
                  <a:gd name="connsiteY1120" fmla="*/ 833437 h 2612594"/>
                  <a:gd name="connsiteX1121" fmla="*/ 96628 w 2647519"/>
                  <a:gd name="connsiteY1121" fmla="*/ 832072 h 2612594"/>
                  <a:gd name="connsiteX1122" fmla="*/ 103988 w 2647519"/>
                  <a:gd name="connsiteY1122" fmla="*/ 793432 h 2612594"/>
                  <a:gd name="connsiteX1123" fmla="*/ 114465 w 2647519"/>
                  <a:gd name="connsiteY1123" fmla="*/ 765809 h 2612594"/>
                  <a:gd name="connsiteX1124" fmla="*/ 126848 w 2647519"/>
                  <a:gd name="connsiteY1124" fmla="*/ 742949 h 2612594"/>
                  <a:gd name="connsiteX1125" fmla="*/ 151613 w 2647519"/>
                  <a:gd name="connsiteY1125" fmla="*/ 695324 h 2612594"/>
                  <a:gd name="connsiteX1126" fmla="*/ 171615 w 2647519"/>
                  <a:gd name="connsiteY1126" fmla="*/ 652462 h 2612594"/>
                  <a:gd name="connsiteX1127" fmla="*/ 200190 w 2647519"/>
                  <a:gd name="connsiteY1127" fmla="*/ 597217 h 2612594"/>
                  <a:gd name="connsiteX1128" fmla="*/ 221145 w 2647519"/>
                  <a:gd name="connsiteY1128" fmla="*/ 573404 h 2612594"/>
                  <a:gd name="connsiteX1129" fmla="*/ 238290 w 2647519"/>
                  <a:gd name="connsiteY1129" fmla="*/ 540067 h 2612594"/>
                  <a:gd name="connsiteX1130" fmla="*/ 252578 w 2647519"/>
                  <a:gd name="connsiteY1130" fmla="*/ 519112 h 2612594"/>
                  <a:gd name="connsiteX1131" fmla="*/ 267818 w 2647519"/>
                  <a:gd name="connsiteY1131" fmla="*/ 511492 h 2612594"/>
                  <a:gd name="connsiteX1132" fmla="*/ 271628 w 2647519"/>
                  <a:gd name="connsiteY1132" fmla="*/ 505777 h 2612594"/>
                  <a:gd name="connsiteX1133" fmla="*/ 286868 w 2647519"/>
                  <a:gd name="connsiteY1133" fmla="*/ 475297 h 2612594"/>
                  <a:gd name="connsiteX1134" fmla="*/ 316395 w 2647519"/>
                  <a:gd name="connsiteY1134" fmla="*/ 441007 h 2612594"/>
                  <a:gd name="connsiteX1135" fmla="*/ 317199 w 2647519"/>
                  <a:gd name="connsiteY1135" fmla="*/ 455339 h 2612594"/>
                  <a:gd name="connsiteX1136" fmla="*/ 315045 w 2647519"/>
                  <a:gd name="connsiteY1136" fmla="*/ 461363 h 2612594"/>
                  <a:gd name="connsiteX1137" fmla="*/ 345922 w 2647519"/>
                  <a:gd name="connsiteY1137" fmla="*/ 429577 h 2612594"/>
                  <a:gd name="connsiteX1138" fmla="*/ 361162 w 2647519"/>
                  <a:gd name="connsiteY1138" fmla="*/ 409575 h 2612594"/>
                  <a:gd name="connsiteX1139" fmla="*/ 381165 w 2647519"/>
                  <a:gd name="connsiteY1139" fmla="*/ 390525 h 2612594"/>
                  <a:gd name="connsiteX1140" fmla="*/ 382889 w 2647519"/>
                  <a:gd name="connsiteY1140" fmla="*/ 392440 h 2612594"/>
                  <a:gd name="connsiteX1141" fmla="*/ 382118 w 2647519"/>
                  <a:gd name="connsiteY1141" fmla="*/ 391477 h 2612594"/>
                  <a:gd name="connsiteX1142" fmla="*/ 406883 w 2647519"/>
                  <a:gd name="connsiteY1142" fmla="*/ 366712 h 2612594"/>
                  <a:gd name="connsiteX1143" fmla="*/ 431648 w 2647519"/>
                  <a:gd name="connsiteY1143" fmla="*/ 343852 h 2612594"/>
                  <a:gd name="connsiteX1144" fmla="*/ 458318 w 2647519"/>
                  <a:gd name="connsiteY1144" fmla="*/ 315277 h 2612594"/>
                  <a:gd name="connsiteX1145" fmla="*/ 495465 w 2647519"/>
                  <a:gd name="connsiteY1145" fmla="*/ 287654 h 2612594"/>
                  <a:gd name="connsiteX1146" fmla="*/ 535470 w 2647519"/>
                  <a:gd name="connsiteY1146" fmla="*/ 258127 h 2612594"/>
                  <a:gd name="connsiteX1147" fmla="*/ 559389 w 2647519"/>
                  <a:gd name="connsiteY1147" fmla="*/ 241440 h 2612594"/>
                  <a:gd name="connsiteX1148" fmla="*/ 575475 w 2647519"/>
                  <a:gd name="connsiteY1148" fmla="*/ 226694 h 2612594"/>
                  <a:gd name="connsiteX1149" fmla="*/ 604050 w 2647519"/>
                  <a:gd name="connsiteY1149" fmla="*/ 209549 h 2612594"/>
                  <a:gd name="connsiteX1150" fmla="*/ 634530 w 2647519"/>
                  <a:gd name="connsiteY1150" fmla="*/ 193357 h 2612594"/>
                  <a:gd name="connsiteX1151" fmla="*/ 638565 w 2647519"/>
                  <a:gd name="connsiteY1151" fmla="*/ 191282 h 2612594"/>
                  <a:gd name="connsiteX1152" fmla="*/ 648937 w 2647519"/>
                  <a:gd name="connsiteY1152" fmla="*/ 181094 h 2612594"/>
                  <a:gd name="connsiteX1153" fmla="*/ 665963 w 2647519"/>
                  <a:gd name="connsiteY1153" fmla="*/ 168592 h 2612594"/>
                  <a:gd name="connsiteX1154" fmla="*/ 684656 w 2647519"/>
                  <a:gd name="connsiteY1154" fmla="*/ 159067 h 2612594"/>
                  <a:gd name="connsiteX1155" fmla="*/ 697880 w 2647519"/>
                  <a:gd name="connsiteY1155" fmla="*/ 156023 h 2612594"/>
                  <a:gd name="connsiteX1156" fmla="*/ 700252 w 2647519"/>
                  <a:gd name="connsiteY1156" fmla="*/ 154304 h 2612594"/>
                  <a:gd name="connsiteX1157" fmla="*/ 959332 w 2647519"/>
                  <a:gd name="connsiteY1157" fmla="*/ 49529 h 2612594"/>
                  <a:gd name="connsiteX1158" fmla="*/ 968945 w 2647519"/>
                  <a:gd name="connsiteY1158" fmla="*/ 47439 h 2612594"/>
                  <a:gd name="connsiteX1159" fmla="*/ 995527 w 2647519"/>
                  <a:gd name="connsiteY1159" fmla="*/ 38099 h 2612594"/>
                  <a:gd name="connsiteX1160" fmla="*/ 1013863 w 2647519"/>
                  <a:gd name="connsiteY1160" fmla="*/ 34408 h 2612594"/>
                  <a:gd name="connsiteX1161" fmla="*/ 1023424 w 2647519"/>
                  <a:gd name="connsiteY1161" fmla="*/ 34327 h 2612594"/>
                  <a:gd name="connsiteX1162" fmla="*/ 1026960 w 2647519"/>
                  <a:gd name="connsiteY1162" fmla="*/ 33337 h 2612594"/>
                  <a:gd name="connsiteX1163" fmla="*/ 1244130 w 2647519"/>
                  <a:gd name="connsiteY1163" fmla="*/ 4762 h 2612594"/>
                  <a:gd name="connsiteX1164" fmla="*/ 1305804 w 2647519"/>
                  <a:gd name="connsiteY1164" fmla="*/ 4524 h 2612594"/>
                  <a:gd name="connsiteX1165" fmla="*/ 1371765 w 2647519"/>
                  <a:gd name="connsiteY1165" fmla="*/ 5714 h 2612594"/>
                  <a:gd name="connsiteX1166" fmla="*/ 1372993 w 2647519"/>
                  <a:gd name="connsiteY1166" fmla="*/ 6635 h 2612594"/>
                  <a:gd name="connsiteX1167" fmla="*/ 1405103 w 2647519"/>
                  <a:gd name="connsiteY1167" fmla="*/ 2857 h 2612594"/>
                  <a:gd name="connsiteX1168" fmla="*/ 1434630 w 2647519"/>
                  <a:gd name="connsiteY1168" fmla="*/ 7619 h 2612594"/>
                  <a:gd name="connsiteX1169" fmla="*/ 1464158 w 2647519"/>
                  <a:gd name="connsiteY1169" fmla="*/ 13334 h 2612594"/>
                  <a:gd name="connsiteX1170" fmla="*/ 1479392 w 2647519"/>
                  <a:gd name="connsiteY1170" fmla="*/ 16797 h 2612594"/>
                  <a:gd name="connsiteX1171" fmla="*/ 1463205 w 2647519"/>
                  <a:gd name="connsiteY1171" fmla="*/ 12382 h 2612594"/>
                  <a:gd name="connsiteX1172" fmla="*/ 1433677 w 2647519"/>
                  <a:gd name="connsiteY1172" fmla="*/ 6667 h 2612594"/>
                  <a:gd name="connsiteX1173" fmla="*/ 1404150 w 2647519"/>
                  <a:gd name="connsiteY1173" fmla="*/ 1905 h 2612594"/>
                  <a:gd name="connsiteX1174" fmla="*/ 1404150 w 2647519"/>
                  <a:gd name="connsiteY1174" fmla="*/ 0 h 2612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</a:cxnLst>
                <a:rect l="l" t="t" r="r" b="b"/>
                <a:pathLst>
                  <a:path w="2647519" h="2612594">
                    <a:moveTo>
                      <a:pt x="1439383" y="2598425"/>
                    </a:moveTo>
                    <a:lnTo>
                      <a:pt x="1427010" y="2605087"/>
                    </a:lnTo>
                    <a:lnTo>
                      <a:pt x="1427751" y="2605405"/>
                    </a:lnTo>
                    <a:close/>
                    <a:moveTo>
                      <a:pt x="1542263" y="2530792"/>
                    </a:moveTo>
                    <a:cubicBezTo>
                      <a:pt x="1527023" y="2534602"/>
                      <a:pt x="1516545" y="2538412"/>
                      <a:pt x="1502258" y="2540317"/>
                    </a:cubicBezTo>
                    <a:cubicBezTo>
                      <a:pt x="1487970" y="2542222"/>
                      <a:pt x="1470825" y="2545079"/>
                      <a:pt x="1442250" y="2547937"/>
                    </a:cubicBezTo>
                    <a:cubicBezTo>
                      <a:pt x="1442250" y="2545079"/>
                      <a:pt x="1440345" y="2543174"/>
                      <a:pt x="1439393" y="2540317"/>
                    </a:cubicBezTo>
                    <a:cubicBezTo>
                      <a:pt x="1452728" y="2540317"/>
                      <a:pt x="1465110" y="2538412"/>
                      <a:pt x="1481303" y="2536507"/>
                    </a:cubicBezTo>
                    <a:cubicBezTo>
                      <a:pt x="1496543" y="2534602"/>
                      <a:pt x="1515593" y="2533649"/>
                      <a:pt x="1542263" y="2530792"/>
                    </a:cubicBezTo>
                    <a:close/>
                    <a:moveTo>
                      <a:pt x="1646324" y="2520821"/>
                    </a:moveTo>
                    <a:lnTo>
                      <a:pt x="1643880" y="2521511"/>
                    </a:lnTo>
                    <a:lnTo>
                      <a:pt x="1645133" y="2521267"/>
                    </a:lnTo>
                    <a:close/>
                    <a:moveTo>
                      <a:pt x="899801" y="2506503"/>
                    </a:moveTo>
                    <a:cubicBezTo>
                      <a:pt x="908612" y="2507932"/>
                      <a:pt x="922185" y="2511742"/>
                      <a:pt x="942187" y="2517457"/>
                    </a:cubicBezTo>
                    <a:cubicBezTo>
                      <a:pt x="947902" y="2518409"/>
                      <a:pt x="954570" y="2518409"/>
                      <a:pt x="960285" y="2518409"/>
                    </a:cubicBezTo>
                    <a:cubicBezTo>
                      <a:pt x="977430" y="2526982"/>
                      <a:pt x="993622" y="2535555"/>
                      <a:pt x="1010767" y="2543175"/>
                    </a:cubicBezTo>
                    <a:cubicBezTo>
                      <a:pt x="1017435" y="2544127"/>
                      <a:pt x="1026007" y="2546032"/>
                      <a:pt x="1033627" y="2547937"/>
                    </a:cubicBezTo>
                    <a:lnTo>
                      <a:pt x="1035057" y="2548414"/>
                    </a:lnTo>
                    <a:lnTo>
                      <a:pt x="1040295" y="2543175"/>
                    </a:lnTo>
                    <a:cubicBezTo>
                      <a:pt x="1046962" y="2545080"/>
                      <a:pt x="1053630" y="2546985"/>
                      <a:pt x="1060297" y="2548890"/>
                    </a:cubicBezTo>
                    <a:cubicBezTo>
                      <a:pt x="1066965" y="2550795"/>
                      <a:pt x="1073632" y="2551747"/>
                      <a:pt x="1080300" y="2553652"/>
                    </a:cubicBezTo>
                    <a:lnTo>
                      <a:pt x="1119713" y="2562818"/>
                    </a:lnTo>
                    <a:lnTo>
                      <a:pt x="1120305" y="2562225"/>
                    </a:lnTo>
                    <a:cubicBezTo>
                      <a:pt x="1134592" y="2564130"/>
                      <a:pt x="1150785" y="2566987"/>
                      <a:pt x="1166025" y="2569845"/>
                    </a:cubicBezTo>
                    <a:cubicBezTo>
                      <a:pt x="1172692" y="2570797"/>
                      <a:pt x="1180312" y="2571750"/>
                      <a:pt x="1187932" y="2573655"/>
                    </a:cubicBezTo>
                    <a:cubicBezTo>
                      <a:pt x="1195552" y="2574607"/>
                      <a:pt x="1203172" y="2575560"/>
                      <a:pt x="1209840" y="2575560"/>
                    </a:cubicBezTo>
                    <a:cubicBezTo>
                      <a:pt x="1223175" y="2575560"/>
                      <a:pt x="1237462" y="2576512"/>
                      <a:pt x="1254607" y="2577465"/>
                    </a:cubicBezTo>
                    <a:cubicBezTo>
                      <a:pt x="1271752" y="2577465"/>
                      <a:pt x="1291755" y="2578417"/>
                      <a:pt x="1315567" y="2576512"/>
                    </a:cubicBezTo>
                    <a:lnTo>
                      <a:pt x="1318213" y="2576512"/>
                    </a:lnTo>
                    <a:lnTo>
                      <a:pt x="1324140" y="2573178"/>
                    </a:lnTo>
                    <a:cubicBezTo>
                      <a:pt x="1328188" y="2571750"/>
                      <a:pt x="1333189" y="2570321"/>
                      <a:pt x="1337475" y="2568892"/>
                    </a:cubicBezTo>
                    <a:cubicBezTo>
                      <a:pt x="1342238" y="2568892"/>
                      <a:pt x="1347000" y="2568654"/>
                      <a:pt x="1351048" y="2568654"/>
                    </a:cubicBezTo>
                    <a:cubicBezTo>
                      <a:pt x="1355096" y="2568654"/>
                      <a:pt x="1358430" y="2568892"/>
                      <a:pt x="1360335" y="2569844"/>
                    </a:cubicBezTo>
                    <a:lnTo>
                      <a:pt x="1362835" y="2576512"/>
                    </a:lnTo>
                    <a:lnTo>
                      <a:pt x="1384147" y="2576512"/>
                    </a:lnTo>
                    <a:cubicBezTo>
                      <a:pt x="1382242" y="2579370"/>
                      <a:pt x="1379385" y="2583180"/>
                      <a:pt x="1377480" y="2586037"/>
                    </a:cubicBezTo>
                    <a:cubicBezTo>
                      <a:pt x="1376527" y="2586990"/>
                      <a:pt x="1375575" y="2587942"/>
                      <a:pt x="1373670" y="2590800"/>
                    </a:cubicBezTo>
                    <a:cubicBezTo>
                      <a:pt x="1370812" y="2592705"/>
                      <a:pt x="1366050" y="2594610"/>
                      <a:pt x="1361287" y="2596515"/>
                    </a:cubicBezTo>
                    <a:cubicBezTo>
                      <a:pt x="1352715" y="2596515"/>
                      <a:pt x="1347000" y="2596515"/>
                      <a:pt x="1338427" y="2596515"/>
                    </a:cubicBezTo>
                    <a:cubicBezTo>
                      <a:pt x="1328902" y="2595562"/>
                      <a:pt x="1318425" y="2595562"/>
                      <a:pt x="1308900" y="2594610"/>
                    </a:cubicBezTo>
                    <a:cubicBezTo>
                      <a:pt x="1286992" y="2593657"/>
                      <a:pt x="1266037" y="2593657"/>
                      <a:pt x="1245082" y="2592705"/>
                    </a:cubicBezTo>
                    <a:cubicBezTo>
                      <a:pt x="1229842" y="2591752"/>
                      <a:pt x="1213650" y="2590800"/>
                      <a:pt x="1197457" y="2588895"/>
                    </a:cubicBezTo>
                    <a:cubicBezTo>
                      <a:pt x="1184122" y="2587942"/>
                      <a:pt x="1169835" y="2585085"/>
                      <a:pt x="1155547" y="2583180"/>
                    </a:cubicBezTo>
                    <a:cubicBezTo>
                      <a:pt x="1141260" y="2581275"/>
                      <a:pt x="1127925" y="2579370"/>
                      <a:pt x="1113637" y="2576512"/>
                    </a:cubicBezTo>
                    <a:cubicBezTo>
                      <a:pt x="1092682" y="2572702"/>
                      <a:pt x="1069822" y="2570797"/>
                      <a:pt x="1049820" y="2566987"/>
                    </a:cubicBezTo>
                    <a:cubicBezTo>
                      <a:pt x="1029817" y="2562225"/>
                      <a:pt x="1011720" y="2557462"/>
                      <a:pt x="1000290" y="2550795"/>
                    </a:cubicBezTo>
                    <a:lnTo>
                      <a:pt x="1000863" y="2550379"/>
                    </a:lnTo>
                    <a:lnTo>
                      <a:pt x="971715" y="2541270"/>
                    </a:lnTo>
                    <a:cubicBezTo>
                      <a:pt x="964095" y="2537459"/>
                      <a:pt x="955522" y="2533650"/>
                      <a:pt x="945997" y="2529840"/>
                    </a:cubicBezTo>
                    <a:cubicBezTo>
                      <a:pt x="935520" y="2526982"/>
                      <a:pt x="925995" y="2524125"/>
                      <a:pt x="916470" y="2520315"/>
                    </a:cubicBezTo>
                    <a:cubicBezTo>
                      <a:pt x="905992" y="2516505"/>
                      <a:pt x="896467" y="2513647"/>
                      <a:pt x="885990" y="2509837"/>
                    </a:cubicBezTo>
                    <a:cubicBezTo>
                      <a:pt x="886943" y="2506027"/>
                      <a:pt x="890991" y="2505075"/>
                      <a:pt x="899801" y="2506503"/>
                    </a:cubicBezTo>
                    <a:close/>
                    <a:moveTo>
                      <a:pt x="1460492" y="2486082"/>
                    </a:moveTo>
                    <a:lnTo>
                      <a:pt x="1445939" y="2488303"/>
                    </a:lnTo>
                    <a:lnTo>
                      <a:pt x="1345293" y="2493385"/>
                    </a:lnTo>
                    <a:lnTo>
                      <a:pt x="1378432" y="2497454"/>
                    </a:lnTo>
                    <a:cubicBezTo>
                      <a:pt x="1380337" y="2496502"/>
                      <a:pt x="1383195" y="2496502"/>
                      <a:pt x="1387005" y="2495549"/>
                    </a:cubicBezTo>
                    <a:cubicBezTo>
                      <a:pt x="1407007" y="2492692"/>
                      <a:pt x="1426057" y="2490787"/>
                      <a:pt x="1446060" y="2488882"/>
                    </a:cubicBezTo>
                    <a:cubicBezTo>
                      <a:pt x="1448203" y="2488406"/>
                      <a:pt x="1451716" y="2487751"/>
                      <a:pt x="1455778" y="2486992"/>
                    </a:cubicBezTo>
                    <a:close/>
                    <a:moveTo>
                      <a:pt x="1550918" y="2472281"/>
                    </a:moveTo>
                    <a:lnTo>
                      <a:pt x="1501488" y="2479825"/>
                    </a:lnTo>
                    <a:lnTo>
                      <a:pt x="1518450" y="2480309"/>
                    </a:lnTo>
                    <a:cubicBezTo>
                      <a:pt x="1528928" y="2479833"/>
                      <a:pt x="1536786" y="2477928"/>
                      <a:pt x="1542858" y="2475785"/>
                    </a:cubicBezTo>
                    <a:close/>
                    <a:moveTo>
                      <a:pt x="1731355" y="2470078"/>
                    </a:moveTo>
                    <a:lnTo>
                      <a:pt x="1576323" y="2511364"/>
                    </a:lnTo>
                    <a:lnTo>
                      <a:pt x="1654777" y="2493883"/>
                    </a:lnTo>
                    <a:close/>
                    <a:moveTo>
                      <a:pt x="737400" y="2450782"/>
                    </a:moveTo>
                    <a:cubicBezTo>
                      <a:pt x="787882" y="2468879"/>
                      <a:pt x="820267" y="2485072"/>
                      <a:pt x="846937" y="2497454"/>
                    </a:cubicBezTo>
                    <a:cubicBezTo>
                      <a:pt x="859320" y="2502217"/>
                      <a:pt x="872655" y="2506027"/>
                      <a:pt x="885990" y="2509837"/>
                    </a:cubicBezTo>
                    <a:cubicBezTo>
                      <a:pt x="896467" y="2513647"/>
                      <a:pt x="905992" y="2516504"/>
                      <a:pt x="915517" y="2520314"/>
                    </a:cubicBezTo>
                    <a:cubicBezTo>
                      <a:pt x="925042" y="2524124"/>
                      <a:pt x="934567" y="2526982"/>
                      <a:pt x="945045" y="2529839"/>
                    </a:cubicBezTo>
                    <a:cubicBezTo>
                      <a:pt x="954570" y="2533649"/>
                      <a:pt x="963142" y="2537459"/>
                      <a:pt x="970762" y="2541269"/>
                    </a:cubicBezTo>
                    <a:cubicBezTo>
                      <a:pt x="968857" y="2542222"/>
                      <a:pt x="966952" y="2544127"/>
                      <a:pt x="965047" y="2546032"/>
                    </a:cubicBezTo>
                    <a:cubicBezTo>
                      <a:pt x="960285" y="2545079"/>
                      <a:pt x="954570" y="2544127"/>
                      <a:pt x="949807" y="2543174"/>
                    </a:cubicBezTo>
                    <a:cubicBezTo>
                      <a:pt x="931710" y="2537459"/>
                      <a:pt x="913612" y="2529839"/>
                      <a:pt x="895515" y="2523172"/>
                    </a:cubicBezTo>
                    <a:lnTo>
                      <a:pt x="868845" y="2512694"/>
                    </a:lnTo>
                    <a:cubicBezTo>
                      <a:pt x="860272" y="2508884"/>
                      <a:pt x="850747" y="2505074"/>
                      <a:pt x="842175" y="2501264"/>
                    </a:cubicBezTo>
                    <a:cubicBezTo>
                      <a:pt x="829792" y="2497454"/>
                      <a:pt x="818362" y="2492692"/>
                      <a:pt x="806932" y="2488882"/>
                    </a:cubicBezTo>
                    <a:cubicBezTo>
                      <a:pt x="796455" y="2484119"/>
                      <a:pt x="785977" y="2480309"/>
                      <a:pt x="776452" y="2475547"/>
                    </a:cubicBezTo>
                    <a:cubicBezTo>
                      <a:pt x="766927" y="2471737"/>
                      <a:pt x="759307" y="2466974"/>
                      <a:pt x="752640" y="2463164"/>
                    </a:cubicBezTo>
                    <a:cubicBezTo>
                      <a:pt x="745972" y="2458402"/>
                      <a:pt x="741210" y="2454592"/>
                      <a:pt x="737400" y="2450782"/>
                    </a:cubicBezTo>
                    <a:close/>
                    <a:moveTo>
                      <a:pt x="782168" y="2426970"/>
                    </a:moveTo>
                    <a:cubicBezTo>
                      <a:pt x="800265" y="2436495"/>
                      <a:pt x="815505" y="2445067"/>
                      <a:pt x="834555" y="2453640"/>
                    </a:cubicBezTo>
                    <a:cubicBezTo>
                      <a:pt x="832650" y="2454592"/>
                      <a:pt x="830745" y="2455545"/>
                      <a:pt x="827888" y="2457450"/>
                    </a:cubicBezTo>
                    <a:cubicBezTo>
                      <a:pt x="807885" y="2447925"/>
                      <a:pt x="786930" y="2437447"/>
                      <a:pt x="766928" y="2427922"/>
                    </a:cubicBezTo>
                    <a:cubicBezTo>
                      <a:pt x="772643" y="2427922"/>
                      <a:pt x="776453" y="2427922"/>
                      <a:pt x="782168" y="2426970"/>
                    </a:cubicBezTo>
                    <a:close/>
                    <a:moveTo>
                      <a:pt x="588810" y="2362200"/>
                    </a:moveTo>
                    <a:cubicBezTo>
                      <a:pt x="620242" y="2375535"/>
                      <a:pt x="636435" y="2387917"/>
                      <a:pt x="653580" y="2398395"/>
                    </a:cubicBezTo>
                    <a:cubicBezTo>
                      <a:pt x="657390" y="2403157"/>
                      <a:pt x="669772" y="2412682"/>
                      <a:pt x="666915" y="2413635"/>
                    </a:cubicBezTo>
                    <a:cubicBezTo>
                      <a:pt x="655485" y="2407920"/>
                      <a:pt x="645007" y="2403157"/>
                      <a:pt x="636435" y="2397442"/>
                    </a:cubicBezTo>
                    <a:cubicBezTo>
                      <a:pt x="627862" y="2392680"/>
                      <a:pt x="620242" y="2387917"/>
                      <a:pt x="613575" y="2383155"/>
                    </a:cubicBezTo>
                    <a:cubicBezTo>
                      <a:pt x="601192" y="2374582"/>
                      <a:pt x="593572" y="2367915"/>
                      <a:pt x="588810" y="2362200"/>
                    </a:cubicBezTo>
                    <a:close/>
                    <a:moveTo>
                      <a:pt x="702387" y="2337759"/>
                    </a:moveTo>
                    <a:lnTo>
                      <a:pt x="702396" y="2338030"/>
                    </a:lnTo>
                    <a:lnTo>
                      <a:pt x="705613" y="2341924"/>
                    </a:lnTo>
                    <a:lnTo>
                      <a:pt x="705967" y="2340292"/>
                    </a:lnTo>
                    <a:close/>
                    <a:moveTo>
                      <a:pt x="2093409" y="2275234"/>
                    </a:moveTo>
                    <a:lnTo>
                      <a:pt x="2089950" y="2275522"/>
                    </a:lnTo>
                    <a:cubicBezTo>
                      <a:pt x="2073757" y="2288857"/>
                      <a:pt x="2052802" y="2303145"/>
                      <a:pt x="2032800" y="2316480"/>
                    </a:cubicBezTo>
                    <a:cubicBezTo>
                      <a:pt x="2012797" y="2329815"/>
                      <a:pt x="1991842" y="2340292"/>
                      <a:pt x="1976602" y="2346960"/>
                    </a:cubicBezTo>
                    <a:cubicBezTo>
                      <a:pt x="1964220" y="2354580"/>
                      <a:pt x="1950885" y="2362200"/>
                      <a:pt x="1936597" y="2370772"/>
                    </a:cubicBezTo>
                    <a:cubicBezTo>
                      <a:pt x="1928977" y="2373630"/>
                      <a:pt x="1922310" y="2377440"/>
                      <a:pt x="1914690" y="2380297"/>
                    </a:cubicBezTo>
                    <a:cubicBezTo>
                      <a:pt x="1907070" y="2383155"/>
                      <a:pt x="1899450" y="2386012"/>
                      <a:pt x="1891830" y="2389822"/>
                    </a:cubicBezTo>
                    <a:cubicBezTo>
                      <a:pt x="1886115" y="2394585"/>
                      <a:pt x="1874685" y="2399347"/>
                      <a:pt x="1864207" y="2404110"/>
                    </a:cubicBezTo>
                    <a:cubicBezTo>
                      <a:pt x="1853730" y="2408872"/>
                      <a:pt x="1844205" y="2412682"/>
                      <a:pt x="1843252" y="2416492"/>
                    </a:cubicBezTo>
                    <a:cubicBezTo>
                      <a:pt x="1833727" y="2420302"/>
                      <a:pt x="1823250" y="2425065"/>
                      <a:pt x="1812772" y="2428875"/>
                    </a:cubicBezTo>
                    <a:cubicBezTo>
                      <a:pt x="1802295" y="2433637"/>
                      <a:pt x="1791817" y="2436495"/>
                      <a:pt x="1781340" y="2440305"/>
                    </a:cubicBezTo>
                    <a:cubicBezTo>
                      <a:pt x="1779435" y="2442210"/>
                      <a:pt x="1775625" y="2446020"/>
                      <a:pt x="1772767" y="2448877"/>
                    </a:cubicBezTo>
                    <a:cubicBezTo>
                      <a:pt x="1768005" y="2450782"/>
                      <a:pt x="1764195" y="2451735"/>
                      <a:pt x="1759432" y="2453640"/>
                    </a:cubicBezTo>
                    <a:cubicBezTo>
                      <a:pt x="1748002" y="2456497"/>
                      <a:pt x="1736572" y="2457450"/>
                      <a:pt x="1726095" y="2459355"/>
                    </a:cubicBezTo>
                    <a:cubicBezTo>
                      <a:pt x="1710855" y="2464117"/>
                      <a:pt x="1696567" y="2468880"/>
                      <a:pt x="1683232" y="2472690"/>
                    </a:cubicBezTo>
                    <a:cubicBezTo>
                      <a:pt x="1669897" y="2476500"/>
                      <a:pt x="1656562" y="2480310"/>
                      <a:pt x="1644180" y="2485072"/>
                    </a:cubicBezTo>
                    <a:cubicBezTo>
                      <a:pt x="1630845" y="2489835"/>
                      <a:pt x="1616557" y="2492692"/>
                      <a:pt x="1601317" y="2497455"/>
                    </a:cubicBezTo>
                    <a:cubicBezTo>
                      <a:pt x="1586077" y="2502217"/>
                      <a:pt x="1568932" y="2506980"/>
                      <a:pt x="1547977" y="2510790"/>
                    </a:cubicBezTo>
                    <a:cubicBezTo>
                      <a:pt x="1498447" y="2513647"/>
                      <a:pt x="1480350" y="2519362"/>
                      <a:pt x="1472730" y="2523172"/>
                    </a:cubicBezTo>
                    <a:cubicBezTo>
                      <a:pt x="1471777" y="2524125"/>
                      <a:pt x="1471777" y="2525077"/>
                      <a:pt x="1470825" y="2526030"/>
                    </a:cubicBezTo>
                    <a:lnTo>
                      <a:pt x="1434646" y="2535075"/>
                    </a:lnTo>
                    <a:lnTo>
                      <a:pt x="1435583" y="2535555"/>
                    </a:lnTo>
                    <a:lnTo>
                      <a:pt x="1475761" y="2525510"/>
                    </a:lnTo>
                    <a:lnTo>
                      <a:pt x="1476540" y="2523172"/>
                    </a:lnTo>
                    <a:cubicBezTo>
                      <a:pt x="1484160" y="2518410"/>
                      <a:pt x="1503210" y="2513647"/>
                      <a:pt x="1551788" y="2510790"/>
                    </a:cubicBezTo>
                    <a:cubicBezTo>
                      <a:pt x="1571790" y="2506980"/>
                      <a:pt x="1588935" y="2502217"/>
                      <a:pt x="1605128" y="2497455"/>
                    </a:cubicBezTo>
                    <a:cubicBezTo>
                      <a:pt x="1620368" y="2492692"/>
                      <a:pt x="1634655" y="2489835"/>
                      <a:pt x="1647990" y="2485072"/>
                    </a:cubicBezTo>
                    <a:cubicBezTo>
                      <a:pt x="1661325" y="2481262"/>
                      <a:pt x="1673708" y="2477452"/>
                      <a:pt x="1687043" y="2472690"/>
                    </a:cubicBezTo>
                    <a:cubicBezTo>
                      <a:pt x="1700378" y="2468880"/>
                      <a:pt x="1713713" y="2464117"/>
                      <a:pt x="1729905" y="2459355"/>
                    </a:cubicBezTo>
                    <a:cubicBezTo>
                      <a:pt x="1741335" y="2457450"/>
                      <a:pt x="1752765" y="2456497"/>
                      <a:pt x="1763243" y="2453640"/>
                    </a:cubicBezTo>
                    <a:lnTo>
                      <a:pt x="1740675" y="2467181"/>
                    </a:lnTo>
                    <a:lnTo>
                      <a:pt x="1741335" y="2466975"/>
                    </a:lnTo>
                    <a:cubicBezTo>
                      <a:pt x="1748955" y="2462212"/>
                      <a:pt x="1758480" y="2456497"/>
                      <a:pt x="1765148" y="2452687"/>
                    </a:cubicBezTo>
                    <a:cubicBezTo>
                      <a:pt x="1769910" y="2450782"/>
                      <a:pt x="1773720" y="2449830"/>
                      <a:pt x="1778483" y="2447925"/>
                    </a:cubicBezTo>
                    <a:lnTo>
                      <a:pt x="1779371" y="2447679"/>
                    </a:lnTo>
                    <a:lnTo>
                      <a:pt x="1785150" y="2441257"/>
                    </a:lnTo>
                    <a:cubicBezTo>
                      <a:pt x="1795628" y="2437447"/>
                      <a:pt x="1806105" y="2433637"/>
                      <a:pt x="1816583" y="2429827"/>
                    </a:cubicBezTo>
                    <a:cubicBezTo>
                      <a:pt x="1827060" y="2425065"/>
                      <a:pt x="1837538" y="2421255"/>
                      <a:pt x="1847063" y="2417445"/>
                    </a:cubicBezTo>
                    <a:cubicBezTo>
                      <a:pt x="1848015" y="2413635"/>
                      <a:pt x="1857540" y="2409825"/>
                      <a:pt x="1868018" y="2405062"/>
                    </a:cubicBezTo>
                    <a:cubicBezTo>
                      <a:pt x="1878495" y="2400300"/>
                      <a:pt x="1889925" y="2395537"/>
                      <a:pt x="1895640" y="2390775"/>
                    </a:cubicBezTo>
                    <a:cubicBezTo>
                      <a:pt x="1903260" y="2387917"/>
                      <a:pt x="1910880" y="2385060"/>
                      <a:pt x="1918500" y="2381250"/>
                    </a:cubicBezTo>
                    <a:lnTo>
                      <a:pt x="1934176" y="2374435"/>
                    </a:lnTo>
                    <a:lnTo>
                      <a:pt x="1942313" y="2368867"/>
                    </a:lnTo>
                    <a:cubicBezTo>
                      <a:pt x="1955648" y="2360295"/>
                      <a:pt x="1969935" y="2352675"/>
                      <a:pt x="1982318" y="2345055"/>
                    </a:cubicBezTo>
                    <a:cubicBezTo>
                      <a:pt x="1997558" y="2339340"/>
                      <a:pt x="2017560" y="2327910"/>
                      <a:pt x="2038515" y="2314575"/>
                    </a:cubicBezTo>
                    <a:close/>
                    <a:moveTo>
                      <a:pt x="460060" y="2262062"/>
                    </a:moveTo>
                    <a:lnTo>
                      <a:pt x="463676" y="2265164"/>
                    </a:lnTo>
                    <a:lnTo>
                      <a:pt x="464911" y="2265793"/>
                    </a:lnTo>
                    <a:close/>
                    <a:moveTo>
                      <a:pt x="2099802" y="2237197"/>
                    </a:moveTo>
                    <a:lnTo>
                      <a:pt x="2099475" y="2237422"/>
                    </a:lnTo>
                    <a:lnTo>
                      <a:pt x="2099475" y="2237694"/>
                    </a:lnTo>
                    <a:lnTo>
                      <a:pt x="2100989" y="2237910"/>
                    </a:lnTo>
                    <a:lnTo>
                      <a:pt x="2101380" y="2237422"/>
                    </a:lnTo>
                    <a:close/>
                    <a:moveTo>
                      <a:pt x="2120380" y="2222979"/>
                    </a:moveTo>
                    <a:lnTo>
                      <a:pt x="2114756" y="2226864"/>
                    </a:lnTo>
                    <a:lnTo>
                      <a:pt x="2113762" y="2227897"/>
                    </a:lnTo>
                    <a:lnTo>
                      <a:pt x="2117618" y="2225429"/>
                    </a:lnTo>
                    <a:close/>
                    <a:moveTo>
                      <a:pt x="382287" y="2175002"/>
                    </a:moveTo>
                    <a:lnTo>
                      <a:pt x="418261" y="2217358"/>
                    </a:lnTo>
                    <a:lnTo>
                      <a:pt x="389737" y="2183129"/>
                    </a:lnTo>
                    <a:close/>
                    <a:moveTo>
                      <a:pt x="2187820" y="2174974"/>
                    </a:moveTo>
                    <a:lnTo>
                      <a:pt x="2187735" y="2175004"/>
                    </a:lnTo>
                    <a:lnTo>
                      <a:pt x="2187105" y="2179320"/>
                    </a:lnTo>
                    <a:cubicBezTo>
                      <a:pt x="2179485" y="2186940"/>
                      <a:pt x="2176627" y="2191702"/>
                      <a:pt x="2171865" y="2196465"/>
                    </a:cubicBezTo>
                    <a:cubicBezTo>
                      <a:pt x="2168055" y="2201227"/>
                      <a:pt x="2163292" y="2206942"/>
                      <a:pt x="2153767" y="2216467"/>
                    </a:cubicBezTo>
                    <a:lnTo>
                      <a:pt x="2154858" y="2216216"/>
                    </a:lnTo>
                    <a:lnTo>
                      <a:pt x="2171865" y="2197417"/>
                    </a:lnTo>
                    <a:cubicBezTo>
                      <a:pt x="2175675" y="2192655"/>
                      <a:pt x="2179485" y="2187892"/>
                      <a:pt x="2187105" y="2180272"/>
                    </a:cubicBezTo>
                    <a:cubicBezTo>
                      <a:pt x="2188296" y="2177177"/>
                      <a:pt x="2188475" y="2175510"/>
                      <a:pt x="2187820" y="2174974"/>
                    </a:cubicBezTo>
                    <a:close/>
                    <a:moveTo>
                      <a:pt x="475386" y="2153525"/>
                    </a:moveTo>
                    <a:lnTo>
                      <a:pt x="477272" y="2155822"/>
                    </a:lnTo>
                    <a:lnTo>
                      <a:pt x="477367" y="2155507"/>
                    </a:lnTo>
                    <a:close/>
                    <a:moveTo>
                      <a:pt x="334493" y="2131694"/>
                    </a:moveTo>
                    <a:cubicBezTo>
                      <a:pt x="337350" y="2128837"/>
                      <a:pt x="346875" y="2133599"/>
                      <a:pt x="359258" y="2147887"/>
                    </a:cubicBezTo>
                    <a:lnTo>
                      <a:pt x="360474" y="2149319"/>
                    </a:lnTo>
                    <a:lnTo>
                      <a:pt x="371759" y="2151816"/>
                    </a:lnTo>
                    <a:cubicBezTo>
                      <a:pt x="377593" y="2155745"/>
                      <a:pt x="385451" y="2163127"/>
                      <a:pt x="397357" y="2175509"/>
                    </a:cubicBezTo>
                    <a:cubicBezTo>
                      <a:pt x="409740" y="2185987"/>
                      <a:pt x="423075" y="2195512"/>
                      <a:pt x="432600" y="2204084"/>
                    </a:cubicBezTo>
                    <a:cubicBezTo>
                      <a:pt x="442125" y="2212657"/>
                      <a:pt x="447840" y="2220277"/>
                      <a:pt x="447840" y="2225039"/>
                    </a:cubicBezTo>
                    <a:cubicBezTo>
                      <a:pt x="450697" y="2228849"/>
                      <a:pt x="452602" y="2231707"/>
                      <a:pt x="456412" y="2235517"/>
                    </a:cubicBezTo>
                    <a:cubicBezTo>
                      <a:pt x="468795" y="2245994"/>
                      <a:pt x="479272" y="2255519"/>
                      <a:pt x="492607" y="2265997"/>
                    </a:cubicBezTo>
                    <a:cubicBezTo>
                      <a:pt x="489750" y="2269807"/>
                      <a:pt x="484987" y="2271712"/>
                      <a:pt x="482130" y="2274569"/>
                    </a:cubicBezTo>
                    <a:lnTo>
                      <a:pt x="448422" y="2237115"/>
                    </a:lnTo>
                    <a:lnTo>
                      <a:pt x="446888" y="2237422"/>
                    </a:lnTo>
                    <a:lnTo>
                      <a:pt x="478787" y="2272865"/>
                    </a:lnTo>
                    <a:lnTo>
                      <a:pt x="482130" y="2274569"/>
                    </a:lnTo>
                    <a:cubicBezTo>
                      <a:pt x="484988" y="2271712"/>
                      <a:pt x="488798" y="2268854"/>
                      <a:pt x="492608" y="2265997"/>
                    </a:cubicBezTo>
                    <a:cubicBezTo>
                      <a:pt x="521183" y="2290762"/>
                      <a:pt x="551663" y="2315527"/>
                      <a:pt x="583095" y="2337434"/>
                    </a:cubicBezTo>
                    <a:cubicBezTo>
                      <a:pt x="577380" y="2339339"/>
                      <a:pt x="572618" y="2341244"/>
                      <a:pt x="564998" y="2343149"/>
                    </a:cubicBezTo>
                    <a:cubicBezTo>
                      <a:pt x="567855" y="2345054"/>
                      <a:pt x="568808" y="2346007"/>
                      <a:pt x="571665" y="2347912"/>
                    </a:cubicBezTo>
                    <a:cubicBezTo>
                      <a:pt x="562140" y="2347912"/>
                      <a:pt x="554520" y="2348864"/>
                      <a:pt x="544995" y="2348864"/>
                    </a:cubicBezTo>
                    <a:cubicBezTo>
                      <a:pt x="539280" y="2345054"/>
                      <a:pt x="533565" y="2341244"/>
                      <a:pt x="527850" y="2337434"/>
                    </a:cubicBezTo>
                    <a:cubicBezTo>
                      <a:pt x="522135" y="2333624"/>
                      <a:pt x="517373" y="2328862"/>
                      <a:pt x="511658" y="2325052"/>
                    </a:cubicBezTo>
                    <a:cubicBezTo>
                      <a:pt x="498323" y="2313622"/>
                      <a:pt x="484035" y="2303144"/>
                      <a:pt x="471653" y="2291714"/>
                    </a:cubicBezTo>
                    <a:cubicBezTo>
                      <a:pt x="459270" y="2280284"/>
                      <a:pt x="446888" y="2268854"/>
                      <a:pt x="434505" y="2258377"/>
                    </a:cubicBezTo>
                    <a:cubicBezTo>
                      <a:pt x="422123" y="2246947"/>
                      <a:pt x="411645" y="2235517"/>
                      <a:pt x="400215" y="2225039"/>
                    </a:cubicBezTo>
                    <a:cubicBezTo>
                      <a:pt x="394500" y="2219324"/>
                      <a:pt x="388785" y="2213609"/>
                      <a:pt x="384023" y="2208847"/>
                    </a:cubicBezTo>
                    <a:cubicBezTo>
                      <a:pt x="379260" y="2203132"/>
                      <a:pt x="373545" y="2197417"/>
                      <a:pt x="368783" y="2191702"/>
                    </a:cubicBezTo>
                    <a:cubicBezTo>
                      <a:pt x="369735" y="2189797"/>
                      <a:pt x="379260" y="2195512"/>
                      <a:pt x="374498" y="2184082"/>
                    </a:cubicBezTo>
                    <a:cubicBezTo>
                      <a:pt x="381165" y="2189797"/>
                      <a:pt x="387833" y="2195512"/>
                      <a:pt x="393548" y="2201227"/>
                    </a:cubicBezTo>
                    <a:cubicBezTo>
                      <a:pt x="401168" y="2206942"/>
                      <a:pt x="407835" y="2212657"/>
                      <a:pt x="414503" y="2217419"/>
                    </a:cubicBezTo>
                    <a:cubicBezTo>
                      <a:pt x="423075" y="2226944"/>
                      <a:pt x="431648" y="2235517"/>
                      <a:pt x="440220" y="2245042"/>
                    </a:cubicBezTo>
                    <a:lnTo>
                      <a:pt x="442406" y="2246917"/>
                    </a:lnTo>
                    <a:lnTo>
                      <a:pt x="414503" y="2217419"/>
                    </a:lnTo>
                    <a:cubicBezTo>
                      <a:pt x="407835" y="2211704"/>
                      <a:pt x="401168" y="2206942"/>
                      <a:pt x="394500" y="2201227"/>
                    </a:cubicBezTo>
                    <a:cubicBezTo>
                      <a:pt x="387833" y="2195512"/>
                      <a:pt x="382118" y="2189797"/>
                      <a:pt x="375450" y="2184082"/>
                    </a:cubicBezTo>
                    <a:cubicBezTo>
                      <a:pt x="368783" y="2175509"/>
                      <a:pt x="361163" y="2166937"/>
                      <a:pt x="354495" y="2158364"/>
                    </a:cubicBezTo>
                    <a:cubicBezTo>
                      <a:pt x="347828" y="2149792"/>
                      <a:pt x="341160" y="2140267"/>
                      <a:pt x="334493" y="2131694"/>
                    </a:cubicBezTo>
                    <a:close/>
                    <a:moveTo>
                      <a:pt x="2432850" y="1980247"/>
                    </a:moveTo>
                    <a:lnTo>
                      <a:pt x="2432367" y="1980454"/>
                    </a:lnTo>
                    <a:lnTo>
                      <a:pt x="2421964" y="2005422"/>
                    </a:lnTo>
                    <a:close/>
                    <a:moveTo>
                      <a:pt x="2422850" y="1860918"/>
                    </a:moveTo>
                    <a:lnTo>
                      <a:pt x="2397608" y="1897379"/>
                    </a:lnTo>
                    <a:cubicBezTo>
                      <a:pt x="2392845" y="1904999"/>
                      <a:pt x="2389035" y="1912619"/>
                      <a:pt x="2385225" y="1920239"/>
                    </a:cubicBezTo>
                    <a:cubicBezTo>
                      <a:pt x="2380463" y="1927859"/>
                      <a:pt x="2376653" y="1934527"/>
                      <a:pt x="2372843" y="1941194"/>
                    </a:cubicBezTo>
                    <a:cubicBezTo>
                      <a:pt x="2363318" y="1954529"/>
                      <a:pt x="2353793" y="1967864"/>
                      <a:pt x="2343315" y="1980247"/>
                    </a:cubicBezTo>
                    <a:cubicBezTo>
                      <a:pt x="2334743" y="1993582"/>
                      <a:pt x="2327123" y="2005964"/>
                      <a:pt x="2317598" y="2019299"/>
                    </a:cubicBezTo>
                    <a:cubicBezTo>
                      <a:pt x="2309978" y="2029777"/>
                      <a:pt x="2302358" y="2040254"/>
                      <a:pt x="2294738" y="2050732"/>
                    </a:cubicBezTo>
                    <a:lnTo>
                      <a:pt x="2292832" y="2051897"/>
                    </a:lnTo>
                    <a:lnTo>
                      <a:pt x="2291272" y="2054208"/>
                    </a:lnTo>
                    <a:lnTo>
                      <a:pt x="2293785" y="2052637"/>
                    </a:lnTo>
                    <a:cubicBezTo>
                      <a:pt x="2301405" y="2042160"/>
                      <a:pt x="2309025" y="2031682"/>
                      <a:pt x="2316645" y="2021205"/>
                    </a:cubicBezTo>
                    <a:cubicBezTo>
                      <a:pt x="2325218" y="2007870"/>
                      <a:pt x="2333790" y="1995487"/>
                      <a:pt x="2342363" y="1982152"/>
                    </a:cubicBezTo>
                    <a:cubicBezTo>
                      <a:pt x="2352840" y="1969770"/>
                      <a:pt x="2362365" y="1956435"/>
                      <a:pt x="2371890" y="1943100"/>
                    </a:cubicBezTo>
                    <a:cubicBezTo>
                      <a:pt x="2375700" y="1936432"/>
                      <a:pt x="2380463" y="1929765"/>
                      <a:pt x="2384273" y="1922145"/>
                    </a:cubicBezTo>
                    <a:cubicBezTo>
                      <a:pt x="2388083" y="1914525"/>
                      <a:pt x="2392845" y="1906905"/>
                      <a:pt x="2396655" y="1899285"/>
                    </a:cubicBezTo>
                    <a:cubicBezTo>
                      <a:pt x="2405228" y="1884045"/>
                      <a:pt x="2414753" y="1870710"/>
                      <a:pt x="2422373" y="1862137"/>
                    </a:cubicBezTo>
                    <a:close/>
                    <a:moveTo>
                      <a:pt x="2521433" y="1847850"/>
                    </a:moveTo>
                    <a:cubicBezTo>
                      <a:pt x="2518575" y="1860232"/>
                      <a:pt x="2514765" y="1871662"/>
                      <a:pt x="2509050" y="1884997"/>
                    </a:cubicBezTo>
                    <a:cubicBezTo>
                      <a:pt x="2503335" y="1897380"/>
                      <a:pt x="2496668" y="1910715"/>
                      <a:pt x="2487143" y="1925002"/>
                    </a:cubicBezTo>
                    <a:cubicBezTo>
                      <a:pt x="2479523" y="1940242"/>
                      <a:pt x="2471903" y="1954530"/>
                      <a:pt x="2465235" y="1965960"/>
                    </a:cubicBezTo>
                    <a:cubicBezTo>
                      <a:pt x="2457615" y="1977390"/>
                      <a:pt x="2450948" y="1985962"/>
                      <a:pt x="2445233" y="1991677"/>
                    </a:cubicBezTo>
                    <a:lnTo>
                      <a:pt x="2458568" y="1965007"/>
                    </a:lnTo>
                    <a:cubicBezTo>
                      <a:pt x="2461425" y="1956435"/>
                      <a:pt x="2466188" y="1947862"/>
                      <a:pt x="2469998" y="1938337"/>
                    </a:cubicBezTo>
                    <a:cubicBezTo>
                      <a:pt x="2473808" y="1932622"/>
                      <a:pt x="2475713" y="1928812"/>
                      <a:pt x="2478570" y="1924050"/>
                    </a:cubicBezTo>
                    <a:cubicBezTo>
                      <a:pt x="2482380" y="1917382"/>
                      <a:pt x="2486190" y="1911667"/>
                      <a:pt x="2490000" y="1905000"/>
                    </a:cubicBezTo>
                    <a:cubicBezTo>
                      <a:pt x="2493810" y="1898332"/>
                      <a:pt x="2496668" y="1892617"/>
                      <a:pt x="2500478" y="1885950"/>
                    </a:cubicBezTo>
                    <a:cubicBezTo>
                      <a:pt x="2507145" y="1873567"/>
                      <a:pt x="2514765" y="1861185"/>
                      <a:pt x="2521433" y="1847850"/>
                    </a:cubicBezTo>
                    <a:close/>
                    <a:moveTo>
                      <a:pt x="2459780" y="1766202"/>
                    </a:moveTo>
                    <a:lnTo>
                      <a:pt x="2436660" y="1806892"/>
                    </a:lnTo>
                    <a:lnTo>
                      <a:pt x="2436235" y="1807870"/>
                    </a:lnTo>
                    <a:lnTo>
                      <a:pt x="2459520" y="1766887"/>
                    </a:lnTo>
                    <a:close/>
                    <a:moveTo>
                      <a:pt x="2472460" y="1674043"/>
                    </a:moveTo>
                    <a:lnTo>
                      <a:pt x="2444672" y="1749965"/>
                    </a:lnTo>
                    <a:cubicBezTo>
                      <a:pt x="2427321" y="1790989"/>
                      <a:pt x="2407787" y="1830865"/>
                      <a:pt x="2386218" y="1869449"/>
                    </a:cubicBezTo>
                    <a:lnTo>
                      <a:pt x="2377660" y="1882980"/>
                    </a:lnTo>
                    <a:lnTo>
                      <a:pt x="2377605" y="1883092"/>
                    </a:lnTo>
                    <a:cubicBezTo>
                      <a:pt x="2373795" y="1892617"/>
                      <a:pt x="2366175" y="1905000"/>
                      <a:pt x="2357602" y="1917382"/>
                    </a:cubicBezTo>
                    <a:cubicBezTo>
                      <a:pt x="2349030" y="1929765"/>
                      <a:pt x="2341410" y="1943100"/>
                      <a:pt x="2337600" y="1954530"/>
                    </a:cubicBezTo>
                    <a:cubicBezTo>
                      <a:pt x="2330932" y="1963102"/>
                      <a:pt x="2322360" y="1972627"/>
                      <a:pt x="2314740" y="1983105"/>
                    </a:cubicBezTo>
                    <a:cubicBezTo>
                      <a:pt x="2307120" y="1993582"/>
                      <a:pt x="2300452" y="2005012"/>
                      <a:pt x="2295690" y="2015490"/>
                    </a:cubicBezTo>
                    <a:cubicBezTo>
                      <a:pt x="2268067" y="2053590"/>
                      <a:pt x="2223300" y="2102167"/>
                      <a:pt x="2183295" y="2142172"/>
                    </a:cubicBezTo>
                    <a:cubicBezTo>
                      <a:pt x="2170912" y="2152650"/>
                      <a:pt x="2158530" y="2163127"/>
                      <a:pt x="2146147" y="2173605"/>
                    </a:cubicBezTo>
                    <a:lnTo>
                      <a:pt x="2142583" y="2176315"/>
                    </a:lnTo>
                    <a:lnTo>
                      <a:pt x="2141046" y="2177871"/>
                    </a:lnTo>
                    <a:lnTo>
                      <a:pt x="2125512" y="2190534"/>
                    </a:lnTo>
                    <a:lnTo>
                      <a:pt x="2112810" y="2205037"/>
                    </a:lnTo>
                    <a:cubicBezTo>
                      <a:pt x="2097570" y="2217420"/>
                      <a:pt x="2082330" y="2228850"/>
                      <a:pt x="2066137" y="2240280"/>
                    </a:cubicBezTo>
                    <a:lnTo>
                      <a:pt x="2058824" y="2244900"/>
                    </a:lnTo>
                    <a:lnTo>
                      <a:pt x="2038960" y="2261093"/>
                    </a:lnTo>
                    <a:lnTo>
                      <a:pt x="2036092" y="2262956"/>
                    </a:lnTo>
                    <a:lnTo>
                      <a:pt x="2031847" y="2266950"/>
                    </a:lnTo>
                    <a:cubicBezTo>
                      <a:pt x="2019465" y="2275522"/>
                      <a:pt x="2007082" y="2284095"/>
                      <a:pt x="1994700" y="2291715"/>
                    </a:cubicBezTo>
                    <a:cubicBezTo>
                      <a:pt x="1982317" y="2299335"/>
                      <a:pt x="1969935" y="2306955"/>
                      <a:pt x="1957552" y="2314575"/>
                    </a:cubicBezTo>
                    <a:lnTo>
                      <a:pt x="1953300" y="2316730"/>
                    </a:lnTo>
                    <a:lnTo>
                      <a:pt x="1928148" y="2333067"/>
                    </a:lnTo>
                    <a:lnTo>
                      <a:pt x="1920351" y="2337000"/>
                    </a:lnTo>
                    <a:lnTo>
                      <a:pt x="1912785" y="2342197"/>
                    </a:lnTo>
                    <a:cubicBezTo>
                      <a:pt x="1905165" y="2346960"/>
                      <a:pt x="1896592" y="2351722"/>
                      <a:pt x="1887067" y="2356485"/>
                    </a:cubicBezTo>
                    <a:lnTo>
                      <a:pt x="1863038" y="2365909"/>
                    </a:lnTo>
                    <a:lnTo>
                      <a:pt x="1809483" y="2392922"/>
                    </a:lnTo>
                    <a:cubicBezTo>
                      <a:pt x="1768715" y="2410756"/>
                      <a:pt x="1726785" y="2426426"/>
                      <a:pt x="1683836" y="2439784"/>
                    </a:cubicBezTo>
                    <a:lnTo>
                      <a:pt x="1596280" y="2462297"/>
                    </a:lnTo>
                    <a:lnTo>
                      <a:pt x="1667040" y="2448877"/>
                    </a:lnTo>
                    <a:cubicBezTo>
                      <a:pt x="1671802" y="2447924"/>
                      <a:pt x="1675612" y="2446972"/>
                      <a:pt x="1680375" y="2446019"/>
                    </a:cubicBezTo>
                    <a:cubicBezTo>
                      <a:pt x="1690852" y="2437447"/>
                      <a:pt x="1711807" y="2432684"/>
                      <a:pt x="1723237" y="2430779"/>
                    </a:cubicBezTo>
                    <a:cubicBezTo>
                      <a:pt x="1732762" y="2427922"/>
                      <a:pt x="1742287" y="2425064"/>
                      <a:pt x="1749907" y="2422207"/>
                    </a:cubicBezTo>
                    <a:cubicBezTo>
                      <a:pt x="1761337" y="2411729"/>
                      <a:pt x="1783245" y="2406014"/>
                      <a:pt x="1792770" y="2400299"/>
                    </a:cubicBezTo>
                    <a:cubicBezTo>
                      <a:pt x="1808962" y="2394584"/>
                      <a:pt x="1825155" y="2388869"/>
                      <a:pt x="1841347" y="2383154"/>
                    </a:cubicBezTo>
                    <a:lnTo>
                      <a:pt x="1872470" y="2370949"/>
                    </a:lnTo>
                    <a:lnTo>
                      <a:pt x="1886115" y="2363152"/>
                    </a:lnTo>
                    <a:lnTo>
                      <a:pt x="1898496" y="2359343"/>
                    </a:lnTo>
                    <a:lnTo>
                      <a:pt x="1915642" y="2349817"/>
                    </a:lnTo>
                    <a:lnTo>
                      <a:pt x="1920147" y="2346686"/>
                    </a:lnTo>
                    <a:lnTo>
                      <a:pt x="1931835" y="2335530"/>
                    </a:lnTo>
                    <a:cubicBezTo>
                      <a:pt x="1939455" y="2330767"/>
                      <a:pt x="1948980" y="2325052"/>
                      <a:pt x="1957552" y="2320290"/>
                    </a:cubicBezTo>
                    <a:lnTo>
                      <a:pt x="1986810" y="2305948"/>
                    </a:lnTo>
                    <a:lnTo>
                      <a:pt x="1997557" y="2299334"/>
                    </a:lnTo>
                    <a:cubicBezTo>
                      <a:pt x="2009940" y="2291714"/>
                      <a:pt x="2022322" y="2283142"/>
                      <a:pt x="2034705" y="2274569"/>
                    </a:cubicBezTo>
                    <a:cubicBezTo>
                      <a:pt x="2037562" y="2268854"/>
                      <a:pt x="2044230" y="2264092"/>
                      <a:pt x="2050897" y="2259329"/>
                    </a:cubicBezTo>
                    <a:cubicBezTo>
                      <a:pt x="2057565" y="2254567"/>
                      <a:pt x="2064232" y="2249804"/>
                      <a:pt x="2068995" y="2247899"/>
                    </a:cubicBezTo>
                    <a:cubicBezTo>
                      <a:pt x="2084235" y="2236469"/>
                      <a:pt x="2100427" y="2225039"/>
                      <a:pt x="2115667" y="2212657"/>
                    </a:cubicBezTo>
                    <a:cubicBezTo>
                      <a:pt x="2121382" y="2199322"/>
                      <a:pt x="2139480" y="2187892"/>
                      <a:pt x="2149005" y="2181224"/>
                    </a:cubicBezTo>
                    <a:cubicBezTo>
                      <a:pt x="2161387" y="2170747"/>
                      <a:pt x="2173770" y="2160269"/>
                      <a:pt x="2186152" y="2149792"/>
                    </a:cubicBezTo>
                    <a:cubicBezTo>
                      <a:pt x="2226157" y="2109787"/>
                      <a:pt x="2270925" y="2061209"/>
                      <a:pt x="2298547" y="2023109"/>
                    </a:cubicBezTo>
                    <a:lnTo>
                      <a:pt x="2314015" y="1996814"/>
                    </a:lnTo>
                    <a:lnTo>
                      <a:pt x="2314740" y="1994534"/>
                    </a:lnTo>
                    <a:cubicBezTo>
                      <a:pt x="2322360" y="1983104"/>
                      <a:pt x="2331885" y="1969769"/>
                      <a:pt x="2339505" y="1956434"/>
                    </a:cubicBezTo>
                    <a:cubicBezTo>
                      <a:pt x="2342363" y="1952624"/>
                      <a:pt x="2344268" y="1948814"/>
                      <a:pt x="2347125" y="1945004"/>
                    </a:cubicBezTo>
                    <a:lnTo>
                      <a:pt x="2357257" y="1930951"/>
                    </a:lnTo>
                    <a:lnTo>
                      <a:pt x="2360460" y="1925002"/>
                    </a:lnTo>
                    <a:cubicBezTo>
                      <a:pt x="2369032" y="1912619"/>
                      <a:pt x="2375700" y="1900237"/>
                      <a:pt x="2380462" y="1890712"/>
                    </a:cubicBezTo>
                    <a:cubicBezTo>
                      <a:pt x="2395702" y="1864042"/>
                      <a:pt x="2407132" y="1837372"/>
                      <a:pt x="2419515" y="1809749"/>
                    </a:cubicBezTo>
                    <a:cubicBezTo>
                      <a:pt x="2430945" y="1782127"/>
                      <a:pt x="2443327" y="1754504"/>
                      <a:pt x="2457615" y="1723072"/>
                    </a:cubicBezTo>
                    <a:cubicBezTo>
                      <a:pt x="2459044" y="1714500"/>
                      <a:pt x="2464759" y="1699974"/>
                      <a:pt x="2468807" y="1687829"/>
                    </a:cubicBezTo>
                    <a:close/>
                    <a:moveTo>
                      <a:pt x="2576677" y="1589722"/>
                    </a:moveTo>
                    <a:lnTo>
                      <a:pt x="2573820" y="1591627"/>
                    </a:lnTo>
                    <a:lnTo>
                      <a:pt x="2573820" y="1591627"/>
                    </a:lnTo>
                    <a:close/>
                    <a:moveTo>
                      <a:pt x="2585674" y="1533271"/>
                    </a:moveTo>
                    <a:lnTo>
                      <a:pt x="2585332" y="1534956"/>
                    </a:lnTo>
                    <a:lnTo>
                      <a:pt x="2588107" y="1538287"/>
                    </a:lnTo>
                    <a:cubicBezTo>
                      <a:pt x="2590965" y="1541145"/>
                      <a:pt x="2593822" y="1544955"/>
                      <a:pt x="2596680" y="1547812"/>
                    </a:cubicBezTo>
                    <a:cubicBezTo>
                      <a:pt x="2598585" y="1545907"/>
                      <a:pt x="2600490" y="1544002"/>
                      <a:pt x="2602395" y="1544002"/>
                    </a:cubicBezTo>
                    <a:lnTo>
                      <a:pt x="2602539" y="1543271"/>
                    </a:lnTo>
                    <a:lnTo>
                      <a:pt x="2598585" y="1545907"/>
                    </a:lnTo>
                    <a:cubicBezTo>
                      <a:pt x="2594775" y="1544002"/>
                      <a:pt x="2591918" y="1540192"/>
                      <a:pt x="2589060" y="1537334"/>
                    </a:cubicBezTo>
                    <a:close/>
                    <a:moveTo>
                      <a:pt x="2577184" y="1425070"/>
                    </a:moveTo>
                    <a:lnTo>
                      <a:pt x="2576519" y="1425107"/>
                    </a:lnTo>
                    <a:lnTo>
                      <a:pt x="2575314" y="1425174"/>
                    </a:lnTo>
                    <a:lnTo>
                      <a:pt x="2575725" y="1429702"/>
                    </a:lnTo>
                    <a:cubicBezTo>
                      <a:pt x="2575725" y="1438275"/>
                      <a:pt x="2575725" y="1444942"/>
                      <a:pt x="2574773" y="1453515"/>
                    </a:cubicBezTo>
                    <a:cubicBezTo>
                      <a:pt x="2573820" y="1458277"/>
                      <a:pt x="2572868" y="1462087"/>
                      <a:pt x="2570963" y="1467802"/>
                    </a:cubicBezTo>
                    <a:cubicBezTo>
                      <a:pt x="2563343" y="1480185"/>
                      <a:pt x="2555723" y="1492567"/>
                      <a:pt x="2548103" y="1503997"/>
                    </a:cubicBezTo>
                    <a:cubicBezTo>
                      <a:pt x="2546198" y="1515427"/>
                      <a:pt x="2545245" y="1524952"/>
                      <a:pt x="2542388" y="1535430"/>
                    </a:cubicBezTo>
                    <a:lnTo>
                      <a:pt x="2536673" y="1545907"/>
                    </a:lnTo>
                    <a:cubicBezTo>
                      <a:pt x="2533815" y="1561147"/>
                      <a:pt x="2530958" y="1575435"/>
                      <a:pt x="2527148" y="1591627"/>
                    </a:cubicBezTo>
                    <a:cubicBezTo>
                      <a:pt x="2523338" y="1604010"/>
                      <a:pt x="2520480" y="1615440"/>
                      <a:pt x="2516670" y="1627822"/>
                    </a:cubicBezTo>
                    <a:cubicBezTo>
                      <a:pt x="2512860" y="1640205"/>
                      <a:pt x="2510003" y="1651635"/>
                      <a:pt x="2505240" y="1663065"/>
                    </a:cubicBezTo>
                    <a:cubicBezTo>
                      <a:pt x="2503335" y="1672590"/>
                      <a:pt x="2501430" y="1681162"/>
                      <a:pt x="2498573" y="1690687"/>
                    </a:cubicBezTo>
                    <a:cubicBezTo>
                      <a:pt x="2496668" y="1700212"/>
                      <a:pt x="2494763" y="1709737"/>
                      <a:pt x="2490953" y="1719262"/>
                    </a:cubicBezTo>
                    <a:lnTo>
                      <a:pt x="2497030" y="1709810"/>
                    </a:lnTo>
                    <a:lnTo>
                      <a:pt x="2502383" y="1689734"/>
                    </a:lnTo>
                    <a:cubicBezTo>
                      <a:pt x="2503335" y="1679257"/>
                      <a:pt x="2505240" y="1670684"/>
                      <a:pt x="2507145" y="1661159"/>
                    </a:cubicBezTo>
                    <a:cubicBezTo>
                      <a:pt x="2510955" y="1649729"/>
                      <a:pt x="2514765" y="1637347"/>
                      <a:pt x="2518575" y="1625917"/>
                    </a:cubicBezTo>
                    <a:cubicBezTo>
                      <a:pt x="2522385" y="1613534"/>
                      <a:pt x="2525243" y="1602104"/>
                      <a:pt x="2529053" y="1589722"/>
                    </a:cubicBezTo>
                    <a:cubicBezTo>
                      <a:pt x="2532863" y="1574482"/>
                      <a:pt x="2534768" y="1560194"/>
                      <a:pt x="2538578" y="1544002"/>
                    </a:cubicBezTo>
                    <a:lnTo>
                      <a:pt x="2544293" y="1533524"/>
                    </a:lnTo>
                    <a:cubicBezTo>
                      <a:pt x="2547150" y="1523047"/>
                      <a:pt x="2548103" y="1513522"/>
                      <a:pt x="2550008" y="1502092"/>
                    </a:cubicBezTo>
                    <a:cubicBezTo>
                      <a:pt x="2557628" y="1489709"/>
                      <a:pt x="2565248" y="1478279"/>
                      <a:pt x="2572868" y="1465897"/>
                    </a:cubicBezTo>
                    <a:cubicBezTo>
                      <a:pt x="2568105" y="1490662"/>
                      <a:pt x="2563343" y="1514474"/>
                      <a:pt x="2557628" y="1539239"/>
                    </a:cubicBezTo>
                    <a:cubicBezTo>
                      <a:pt x="2555723" y="1562099"/>
                      <a:pt x="2542388" y="1593532"/>
                      <a:pt x="2546198" y="1600199"/>
                    </a:cubicBezTo>
                    <a:cubicBezTo>
                      <a:pt x="2537625" y="1626869"/>
                      <a:pt x="2530005" y="1652587"/>
                      <a:pt x="2520480" y="1678304"/>
                    </a:cubicBezTo>
                    <a:lnTo>
                      <a:pt x="2515393" y="1686218"/>
                    </a:lnTo>
                    <a:lnTo>
                      <a:pt x="2513218" y="1698069"/>
                    </a:lnTo>
                    <a:cubicBezTo>
                      <a:pt x="2512146" y="1704261"/>
                      <a:pt x="2510479" y="1710690"/>
                      <a:pt x="2506193" y="1718310"/>
                    </a:cubicBezTo>
                    <a:cubicBezTo>
                      <a:pt x="2492858" y="1737360"/>
                      <a:pt x="2486190" y="1756410"/>
                      <a:pt x="2479523" y="1776412"/>
                    </a:cubicBezTo>
                    <a:cubicBezTo>
                      <a:pt x="2475713" y="1785937"/>
                      <a:pt x="2471903" y="1796415"/>
                      <a:pt x="2467140" y="1806892"/>
                    </a:cubicBezTo>
                    <a:cubicBezTo>
                      <a:pt x="2465235" y="1812607"/>
                      <a:pt x="2462378" y="1817370"/>
                      <a:pt x="2459520" y="1823085"/>
                    </a:cubicBezTo>
                    <a:cubicBezTo>
                      <a:pt x="2456663" y="1828800"/>
                      <a:pt x="2453805" y="1834515"/>
                      <a:pt x="2449995" y="1840230"/>
                    </a:cubicBezTo>
                    <a:cubicBezTo>
                      <a:pt x="2441423" y="1855470"/>
                      <a:pt x="2432850" y="1871662"/>
                      <a:pt x="2424278" y="1885950"/>
                    </a:cubicBezTo>
                    <a:cubicBezTo>
                      <a:pt x="2417610" y="1903095"/>
                      <a:pt x="2406180" y="1914525"/>
                      <a:pt x="2396655" y="1930717"/>
                    </a:cubicBezTo>
                    <a:cubicBezTo>
                      <a:pt x="2389035" y="1948815"/>
                      <a:pt x="2375700" y="1970722"/>
                      <a:pt x="2361413" y="1990725"/>
                    </a:cubicBezTo>
                    <a:cubicBezTo>
                      <a:pt x="2347125" y="2010727"/>
                      <a:pt x="2332838" y="2031682"/>
                      <a:pt x="2322360" y="2049780"/>
                    </a:cubicBezTo>
                    <a:cubicBezTo>
                      <a:pt x="2313788" y="2061210"/>
                      <a:pt x="2305215" y="2072640"/>
                      <a:pt x="2296643" y="2083117"/>
                    </a:cubicBezTo>
                    <a:cubicBezTo>
                      <a:pt x="2287118" y="2093595"/>
                      <a:pt x="2278545" y="2104072"/>
                      <a:pt x="2269020" y="2115502"/>
                    </a:cubicBezTo>
                    <a:cubicBezTo>
                      <a:pt x="2266163" y="2120265"/>
                      <a:pt x="2262353" y="2124075"/>
                      <a:pt x="2259495" y="2128837"/>
                    </a:cubicBezTo>
                    <a:cubicBezTo>
                      <a:pt x="2255685" y="2133600"/>
                      <a:pt x="2252828" y="2137410"/>
                      <a:pt x="2249018" y="2142172"/>
                    </a:cubicBezTo>
                    <a:cubicBezTo>
                      <a:pt x="2243303" y="2146935"/>
                      <a:pt x="2237588" y="2151697"/>
                      <a:pt x="2232825" y="2155507"/>
                    </a:cubicBezTo>
                    <a:lnTo>
                      <a:pt x="2206342" y="2184829"/>
                    </a:lnTo>
                    <a:lnTo>
                      <a:pt x="2207107" y="2187892"/>
                    </a:lnTo>
                    <a:cubicBezTo>
                      <a:pt x="2195677" y="2200275"/>
                      <a:pt x="2188057" y="2208847"/>
                      <a:pt x="2179485" y="2216467"/>
                    </a:cubicBezTo>
                    <a:cubicBezTo>
                      <a:pt x="2169960" y="2223135"/>
                      <a:pt x="2159482" y="2229802"/>
                      <a:pt x="2149957" y="2237422"/>
                    </a:cubicBezTo>
                    <a:lnTo>
                      <a:pt x="2126145" y="2256472"/>
                    </a:lnTo>
                    <a:lnTo>
                      <a:pt x="2103587" y="2272957"/>
                    </a:lnTo>
                    <a:lnTo>
                      <a:pt x="2107095" y="2272665"/>
                    </a:lnTo>
                    <a:lnTo>
                      <a:pt x="2131860" y="2254567"/>
                    </a:lnTo>
                    <a:lnTo>
                      <a:pt x="2155673" y="2235517"/>
                    </a:lnTo>
                    <a:cubicBezTo>
                      <a:pt x="2165198" y="2228850"/>
                      <a:pt x="2175675" y="2222182"/>
                      <a:pt x="2185200" y="2214562"/>
                    </a:cubicBezTo>
                    <a:cubicBezTo>
                      <a:pt x="2192820" y="2206942"/>
                      <a:pt x="2201393" y="2198370"/>
                      <a:pt x="2212823" y="2185987"/>
                    </a:cubicBezTo>
                    <a:cubicBezTo>
                      <a:pt x="2212823" y="2185035"/>
                      <a:pt x="2212823" y="2184082"/>
                      <a:pt x="2211870" y="2182177"/>
                    </a:cubicBezTo>
                    <a:cubicBezTo>
                      <a:pt x="2221395" y="2172652"/>
                      <a:pt x="2229968" y="2163127"/>
                      <a:pt x="2238540" y="2152650"/>
                    </a:cubicBezTo>
                    <a:cubicBezTo>
                      <a:pt x="2243303" y="2148840"/>
                      <a:pt x="2249018" y="2144077"/>
                      <a:pt x="2254733" y="2139315"/>
                    </a:cubicBezTo>
                    <a:cubicBezTo>
                      <a:pt x="2257590" y="2135505"/>
                      <a:pt x="2261400" y="2130742"/>
                      <a:pt x="2265210" y="2125980"/>
                    </a:cubicBezTo>
                    <a:cubicBezTo>
                      <a:pt x="2268068" y="2121217"/>
                      <a:pt x="2271878" y="2116455"/>
                      <a:pt x="2274735" y="2112645"/>
                    </a:cubicBezTo>
                    <a:cubicBezTo>
                      <a:pt x="2284260" y="2102167"/>
                      <a:pt x="2292833" y="2090737"/>
                      <a:pt x="2302358" y="2080260"/>
                    </a:cubicBezTo>
                    <a:cubicBezTo>
                      <a:pt x="2310930" y="2069782"/>
                      <a:pt x="2319503" y="2058352"/>
                      <a:pt x="2328075" y="2046922"/>
                    </a:cubicBezTo>
                    <a:cubicBezTo>
                      <a:pt x="2338553" y="2028825"/>
                      <a:pt x="2352840" y="2007870"/>
                      <a:pt x="2367128" y="1987867"/>
                    </a:cubicBezTo>
                    <a:cubicBezTo>
                      <a:pt x="2381415" y="1966912"/>
                      <a:pt x="2394750" y="1945957"/>
                      <a:pt x="2402370" y="1927860"/>
                    </a:cubicBezTo>
                    <a:cubicBezTo>
                      <a:pt x="2411895" y="1911667"/>
                      <a:pt x="2423325" y="1900237"/>
                      <a:pt x="2429993" y="1883092"/>
                    </a:cubicBezTo>
                    <a:cubicBezTo>
                      <a:pt x="2438565" y="1868805"/>
                      <a:pt x="2447138" y="1851660"/>
                      <a:pt x="2455710" y="1837372"/>
                    </a:cubicBezTo>
                    <a:cubicBezTo>
                      <a:pt x="2459520" y="1831657"/>
                      <a:pt x="2462378" y="1825942"/>
                      <a:pt x="2465235" y="1820227"/>
                    </a:cubicBezTo>
                    <a:cubicBezTo>
                      <a:pt x="2468093" y="1814512"/>
                      <a:pt x="2469998" y="1808797"/>
                      <a:pt x="2472855" y="1804035"/>
                    </a:cubicBezTo>
                    <a:cubicBezTo>
                      <a:pt x="2477618" y="1793557"/>
                      <a:pt x="2481428" y="1783080"/>
                      <a:pt x="2485238" y="1773555"/>
                    </a:cubicBezTo>
                    <a:cubicBezTo>
                      <a:pt x="2492858" y="1753552"/>
                      <a:pt x="2499525" y="1734502"/>
                      <a:pt x="2511908" y="1715452"/>
                    </a:cubicBezTo>
                    <a:cubicBezTo>
                      <a:pt x="2520480" y="1700212"/>
                      <a:pt x="2518575" y="1688782"/>
                      <a:pt x="2522385" y="1676400"/>
                    </a:cubicBezTo>
                    <a:cubicBezTo>
                      <a:pt x="2532863" y="1650682"/>
                      <a:pt x="2539530" y="1624965"/>
                      <a:pt x="2548103" y="1598295"/>
                    </a:cubicBezTo>
                    <a:cubicBezTo>
                      <a:pt x="2544293" y="1590675"/>
                      <a:pt x="2557628" y="1560195"/>
                      <a:pt x="2559533" y="1537335"/>
                    </a:cubicBezTo>
                    <a:cubicBezTo>
                      <a:pt x="2565248" y="1513522"/>
                      <a:pt x="2570010" y="1488757"/>
                      <a:pt x="2574773" y="1463992"/>
                    </a:cubicBezTo>
                    <a:lnTo>
                      <a:pt x="2578209" y="1451109"/>
                    </a:lnTo>
                    <a:lnTo>
                      <a:pt x="2575725" y="1450657"/>
                    </a:lnTo>
                    <a:cubicBezTo>
                      <a:pt x="2576677" y="1443037"/>
                      <a:pt x="2576677" y="1436370"/>
                      <a:pt x="2576677" y="1426845"/>
                    </a:cubicBezTo>
                    <a:close/>
                    <a:moveTo>
                      <a:pt x="2597632" y="1404937"/>
                    </a:moveTo>
                    <a:lnTo>
                      <a:pt x="2586541" y="1451152"/>
                    </a:lnTo>
                    <a:lnTo>
                      <a:pt x="2586542" y="1451152"/>
                    </a:lnTo>
                    <a:lnTo>
                      <a:pt x="2597633" y="1404938"/>
                    </a:lnTo>
                    <a:close/>
                    <a:moveTo>
                      <a:pt x="2606205" y="1395412"/>
                    </a:moveTo>
                    <a:cubicBezTo>
                      <a:pt x="2604300" y="1399222"/>
                      <a:pt x="2602395" y="1402080"/>
                      <a:pt x="2600490" y="1407795"/>
                    </a:cubicBezTo>
                    <a:lnTo>
                      <a:pt x="2599181" y="1433750"/>
                    </a:lnTo>
                    <a:cubicBezTo>
                      <a:pt x="2599062" y="1441132"/>
                      <a:pt x="2599062" y="1448276"/>
                      <a:pt x="2598585" y="1458277"/>
                    </a:cubicBezTo>
                    <a:lnTo>
                      <a:pt x="2589060" y="1487586"/>
                    </a:lnTo>
                    <a:lnTo>
                      <a:pt x="2589060" y="1490934"/>
                    </a:lnTo>
                    <a:lnTo>
                      <a:pt x="2600490" y="1458277"/>
                    </a:lnTo>
                    <a:cubicBezTo>
                      <a:pt x="2601443" y="1438274"/>
                      <a:pt x="2600490" y="1429702"/>
                      <a:pt x="2602395" y="1407794"/>
                    </a:cubicBezTo>
                    <a:lnTo>
                      <a:pt x="2606836" y="1398173"/>
                    </a:lnTo>
                    <a:close/>
                    <a:moveTo>
                      <a:pt x="2565247" y="1354454"/>
                    </a:moveTo>
                    <a:lnTo>
                      <a:pt x="2559006" y="1369207"/>
                    </a:lnTo>
                    <a:lnTo>
                      <a:pt x="2556675" y="1390650"/>
                    </a:lnTo>
                    <a:lnTo>
                      <a:pt x="2553670" y="1380633"/>
                    </a:lnTo>
                    <a:lnTo>
                      <a:pt x="2552571" y="1382047"/>
                    </a:lnTo>
                    <a:lnTo>
                      <a:pt x="2555723" y="1392555"/>
                    </a:lnTo>
                    <a:cubicBezTo>
                      <a:pt x="2554770" y="1397317"/>
                      <a:pt x="2554770" y="1402080"/>
                      <a:pt x="2553818" y="1407795"/>
                    </a:cubicBezTo>
                    <a:cubicBezTo>
                      <a:pt x="2555723" y="1410652"/>
                      <a:pt x="2556675" y="1415415"/>
                      <a:pt x="2557628" y="1420177"/>
                    </a:cubicBezTo>
                    <a:lnTo>
                      <a:pt x="2560581" y="1420013"/>
                    </a:lnTo>
                    <a:lnTo>
                      <a:pt x="2558580" y="1413509"/>
                    </a:lnTo>
                    <a:cubicBezTo>
                      <a:pt x="2559532" y="1407794"/>
                      <a:pt x="2559532" y="1403032"/>
                      <a:pt x="2560485" y="1398269"/>
                    </a:cubicBezTo>
                    <a:cubicBezTo>
                      <a:pt x="2562390" y="1384934"/>
                      <a:pt x="2563342" y="1369694"/>
                      <a:pt x="2565247" y="1354454"/>
                    </a:cubicBezTo>
                    <a:close/>
                    <a:moveTo>
                      <a:pt x="2645258" y="1328737"/>
                    </a:moveTo>
                    <a:cubicBezTo>
                      <a:pt x="2646210" y="1329689"/>
                      <a:pt x="2646210" y="1329689"/>
                      <a:pt x="2647163" y="1329689"/>
                    </a:cubicBezTo>
                    <a:cubicBezTo>
                      <a:pt x="2647163" y="1345882"/>
                      <a:pt x="2646210" y="1359217"/>
                      <a:pt x="2646210" y="1369694"/>
                    </a:cubicBezTo>
                    <a:cubicBezTo>
                      <a:pt x="2646210" y="1380172"/>
                      <a:pt x="2647163" y="1388744"/>
                      <a:pt x="2647163" y="1397317"/>
                    </a:cubicBezTo>
                    <a:cubicBezTo>
                      <a:pt x="2648115" y="1413509"/>
                      <a:pt x="2647163" y="1425892"/>
                      <a:pt x="2644305" y="1447799"/>
                    </a:cubicBezTo>
                    <a:cubicBezTo>
                      <a:pt x="2645258" y="1453514"/>
                      <a:pt x="2643353" y="1463039"/>
                      <a:pt x="2641448" y="1476374"/>
                    </a:cubicBezTo>
                    <a:cubicBezTo>
                      <a:pt x="2638590" y="1488757"/>
                      <a:pt x="2635733" y="1503997"/>
                      <a:pt x="2632875" y="1518284"/>
                    </a:cubicBezTo>
                    <a:cubicBezTo>
                      <a:pt x="2631923" y="1529714"/>
                      <a:pt x="2631923" y="1542097"/>
                      <a:pt x="2630018" y="1553527"/>
                    </a:cubicBezTo>
                    <a:cubicBezTo>
                      <a:pt x="2623350" y="1574482"/>
                      <a:pt x="2622398" y="1591627"/>
                      <a:pt x="2615730" y="1618297"/>
                    </a:cubicBezTo>
                    <a:cubicBezTo>
                      <a:pt x="2610968" y="1637347"/>
                      <a:pt x="2607158" y="1656397"/>
                      <a:pt x="2602395" y="1674494"/>
                    </a:cubicBezTo>
                    <a:cubicBezTo>
                      <a:pt x="2590965" y="1685924"/>
                      <a:pt x="2591918" y="1668779"/>
                      <a:pt x="2578583" y="1684972"/>
                    </a:cubicBezTo>
                    <a:cubicBezTo>
                      <a:pt x="2578583" y="1684019"/>
                      <a:pt x="2579535" y="1680209"/>
                      <a:pt x="2580488" y="1679257"/>
                    </a:cubicBezTo>
                    <a:cubicBezTo>
                      <a:pt x="2581440" y="1664017"/>
                      <a:pt x="2577630" y="1661160"/>
                      <a:pt x="2584298" y="1639252"/>
                    </a:cubicBezTo>
                    <a:cubicBezTo>
                      <a:pt x="2589060" y="1625917"/>
                      <a:pt x="2594775" y="1611630"/>
                      <a:pt x="2598585" y="1597342"/>
                    </a:cubicBezTo>
                    <a:lnTo>
                      <a:pt x="2610015" y="1590675"/>
                    </a:lnTo>
                    <a:lnTo>
                      <a:pt x="2610015" y="1590674"/>
                    </a:lnTo>
                    <a:cubicBezTo>
                      <a:pt x="2618588" y="1552574"/>
                      <a:pt x="2615730" y="1544002"/>
                      <a:pt x="2622398" y="1518284"/>
                    </a:cubicBezTo>
                    <a:cubicBezTo>
                      <a:pt x="2624303" y="1506854"/>
                      <a:pt x="2627160" y="1495424"/>
                      <a:pt x="2629065" y="1483994"/>
                    </a:cubicBezTo>
                    <a:cubicBezTo>
                      <a:pt x="2630970" y="1472564"/>
                      <a:pt x="2632875" y="1460182"/>
                      <a:pt x="2634780" y="1448752"/>
                    </a:cubicBezTo>
                    <a:cubicBezTo>
                      <a:pt x="2636685" y="1437322"/>
                      <a:pt x="2637638" y="1425892"/>
                      <a:pt x="2639543" y="1415414"/>
                    </a:cubicBezTo>
                    <a:cubicBezTo>
                      <a:pt x="2640495" y="1404937"/>
                      <a:pt x="2641448" y="1394459"/>
                      <a:pt x="2641448" y="1383982"/>
                    </a:cubicBezTo>
                    <a:cubicBezTo>
                      <a:pt x="2640495" y="1376362"/>
                      <a:pt x="2641448" y="1366837"/>
                      <a:pt x="2642400" y="1357312"/>
                    </a:cubicBezTo>
                    <a:cubicBezTo>
                      <a:pt x="2643353" y="1352549"/>
                      <a:pt x="2643353" y="1347787"/>
                      <a:pt x="2644305" y="1343024"/>
                    </a:cubicBezTo>
                    <a:cubicBezTo>
                      <a:pt x="2644305" y="1338262"/>
                      <a:pt x="2645258" y="1333499"/>
                      <a:pt x="2645258" y="1328737"/>
                    </a:cubicBezTo>
                    <a:close/>
                    <a:moveTo>
                      <a:pt x="134151" y="887095"/>
                    </a:moveTo>
                    <a:lnTo>
                      <a:pt x="134625" y="887332"/>
                    </a:lnTo>
                    <a:lnTo>
                      <a:pt x="134670" y="887199"/>
                    </a:lnTo>
                    <a:close/>
                    <a:moveTo>
                      <a:pt x="191618" y="750570"/>
                    </a:moveTo>
                    <a:cubicBezTo>
                      <a:pt x="176378" y="775335"/>
                      <a:pt x="173520" y="782955"/>
                      <a:pt x="170663" y="789622"/>
                    </a:cubicBezTo>
                    <a:cubicBezTo>
                      <a:pt x="164948" y="795337"/>
                      <a:pt x="160185" y="801052"/>
                      <a:pt x="153518" y="803910"/>
                    </a:cubicBezTo>
                    <a:lnTo>
                      <a:pt x="153477" y="804822"/>
                    </a:lnTo>
                    <a:lnTo>
                      <a:pt x="151819" y="841286"/>
                    </a:lnTo>
                    <a:lnTo>
                      <a:pt x="151867" y="841199"/>
                    </a:lnTo>
                    <a:lnTo>
                      <a:pt x="153518" y="804862"/>
                    </a:lnTo>
                    <a:cubicBezTo>
                      <a:pt x="159233" y="801052"/>
                      <a:pt x="164948" y="795337"/>
                      <a:pt x="170663" y="790574"/>
                    </a:cubicBezTo>
                    <a:cubicBezTo>
                      <a:pt x="173520" y="783907"/>
                      <a:pt x="177330" y="776287"/>
                      <a:pt x="191618" y="751522"/>
                    </a:cubicBezTo>
                    <a:lnTo>
                      <a:pt x="192332" y="751998"/>
                    </a:lnTo>
                    <a:lnTo>
                      <a:pt x="192689" y="751284"/>
                    </a:lnTo>
                    <a:close/>
                    <a:moveTo>
                      <a:pt x="203047" y="667702"/>
                    </a:moveTo>
                    <a:cubicBezTo>
                      <a:pt x="199237" y="670560"/>
                      <a:pt x="194475" y="673417"/>
                      <a:pt x="189712" y="677227"/>
                    </a:cubicBezTo>
                    <a:cubicBezTo>
                      <a:pt x="183045" y="689610"/>
                      <a:pt x="178282" y="700087"/>
                      <a:pt x="169710" y="719137"/>
                    </a:cubicBezTo>
                    <a:lnTo>
                      <a:pt x="174286" y="722798"/>
                    </a:lnTo>
                    <a:lnTo>
                      <a:pt x="174435" y="722155"/>
                    </a:lnTo>
                    <a:lnTo>
                      <a:pt x="170663" y="719137"/>
                    </a:lnTo>
                    <a:cubicBezTo>
                      <a:pt x="179235" y="700087"/>
                      <a:pt x="183998" y="689609"/>
                      <a:pt x="190665" y="677227"/>
                    </a:cubicBezTo>
                    <a:lnTo>
                      <a:pt x="202473" y="668793"/>
                    </a:lnTo>
                    <a:close/>
                    <a:moveTo>
                      <a:pt x="276390" y="613410"/>
                    </a:moveTo>
                    <a:lnTo>
                      <a:pt x="275187" y="614373"/>
                    </a:lnTo>
                    <a:lnTo>
                      <a:pt x="270080" y="634008"/>
                    </a:lnTo>
                    <a:cubicBezTo>
                      <a:pt x="268770" y="638413"/>
                      <a:pt x="267818" y="641033"/>
                      <a:pt x="266865" y="643890"/>
                    </a:cubicBezTo>
                    <a:cubicBezTo>
                      <a:pt x="230670" y="692467"/>
                      <a:pt x="209715" y="757237"/>
                      <a:pt x="179235" y="803910"/>
                    </a:cubicBezTo>
                    <a:cubicBezTo>
                      <a:pt x="175425" y="816292"/>
                      <a:pt x="171615" y="829627"/>
                      <a:pt x="166852" y="842962"/>
                    </a:cubicBezTo>
                    <a:cubicBezTo>
                      <a:pt x="162090" y="856297"/>
                      <a:pt x="159232" y="869632"/>
                      <a:pt x="155422" y="882967"/>
                    </a:cubicBezTo>
                    <a:cubicBezTo>
                      <a:pt x="145897" y="911542"/>
                      <a:pt x="131610" y="942022"/>
                      <a:pt x="130657" y="966787"/>
                    </a:cubicBezTo>
                    <a:cubicBezTo>
                      <a:pt x="124942" y="985837"/>
                      <a:pt x="119227" y="1004887"/>
                      <a:pt x="114465" y="1023937"/>
                    </a:cubicBezTo>
                    <a:cubicBezTo>
                      <a:pt x="111607" y="1038225"/>
                      <a:pt x="109702" y="1052512"/>
                      <a:pt x="106845" y="1066800"/>
                    </a:cubicBezTo>
                    <a:lnTo>
                      <a:pt x="103035" y="1088707"/>
                    </a:lnTo>
                    <a:cubicBezTo>
                      <a:pt x="102082" y="1096327"/>
                      <a:pt x="101130" y="1102995"/>
                      <a:pt x="100177" y="1110615"/>
                    </a:cubicBezTo>
                    <a:cubicBezTo>
                      <a:pt x="97320" y="1130617"/>
                      <a:pt x="93510" y="1149667"/>
                      <a:pt x="91605" y="1169670"/>
                    </a:cubicBezTo>
                    <a:cubicBezTo>
                      <a:pt x="90652" y="1182052"/>
                      <a:pt x="89700" y="1192530"/>
                      <a:pt x="88747" y="1205865"/>
                    </a:cubicBezTo>
                    <a:cubicBezTo>
                      <a:pt x="89700" y="1215390"/>
                      <a:pt x="91605" y="1224915"/>
                      <a:pt x="93510" y="1243965"/>
                    </a:cubicBezTo>
                    <a:lnTo>
                      <a:pt x="95742" y="1223205"/>
                    </a:lnTo>
                    <a:lnTo>
                      <a:pt x="95415" y="1216342"/>
                    </a:lnTo>
                    <a:cubicBezTo>
                      <a:pt x="96367" y="1203007"/>
                      <a:pt x="98272" y="1188719"/>
                      <a:pt x="99225" y="1176337"/>
                    </a:cubicBezTo>
                    <a:cubicBezTo>
                      <a:pt x="101130" y="1156334"/>
                      <a:pt x="104940" y="1137284"/>
                      <a:pt x="107797" y="1117282"/>
                    </a:cubicBezTo>
                    <a:lnTo>
                      <a:pt x="114596" y="1109123"/>
                    </a:lnTo>
                    <a:lnTo>
                      <a:pt x="124469" y="1043051"/>
                    </a:lnTo>
                    <a:lnTo>
                      <a:pt x="123990" y="1031557"/>
                    </a:lnTo>
                    <a:lnTo>
                      <a:pt x="133400" y="1004580"/>
                    </a:lnTo>
                    <a:lnTo>
                      <a:pt x="138999" y="981931"/>
                    </a:lnTo>
                    <a:lnTo>
                      <a:pt x="137325" y="985837"/>
                    </a:lnTo>
                    <a:cubicBezTo>
                      <a:pt x="135420" y="984885"/>
                      <a:pt x="133515" y="983932"/>
                      <a:pt x="131610" y="983932"/>
                    </a:cubicBezTo>
                    <a:cubicBezTo>
                      <a:pt x="126847" y="996315"/>
                      <a:pt x="122085" y="1010602"/>
                      <a:pt x="117322" y="1024890"/>
                    </a:cubicBezTo>
                    <a:cubicBezTo>
                      <a:pt x="117322" y="1031557"/>
                      <a:pt x="117322" y="1039177"/>
                      <a:pt x="118275" y="1047750"/>
                    </a:cubicBezTo>
                    <a:cubicBezTo>
                      <a:pt x="115417" y="1062990"/>
                      <a:pt x="113512" y="1076325"/>
                      <a:pt x="111607" y="1091565"/>
                    </a:cubicBezTo>
                    <a:cubicBezTo>
                      <a:pt x="111607" y="1093470"/>
                      <a:pt x="110655" y="1096327"/>
                      <a:pt x="110655" y="1099185"/>
                    </a:cubicBezTo>
                    <a:cubicBezTo>
                      <a:pt x="106845" y="1102995"/>
                      <a:pt x="104940" y="1106805"/>
                      <a:pt x="101130" y="1110615"/>
                    </a:cubicBezTo>
                    <a:cubicBezTo>
                      <a:pt x="102082" y="1102995"/>
                      <a:pt x="103035" y="1096327"/>
                      <a:pt x="103987" y="1088707"/>
                    </a:cubicBezTo>
                    <a:lnTo>
                      <a:pt x="107797" y="1066800"/>
                    </a:lnTo>
                    <a:cubicBezTo>
                      <a:pt x="110655" y="1052512"/>
                      <a:pt x="112560" y="1038225"/>
                      <a:pt x="115417" y="1023937"/>
                    </a:cubicBezTo>
                    <a:cubicBezTo>
                      <a:pt x="121132" y="1004887"/>
                      <a:pt x="126847" y="985837"/>
                      <a:pt x="131610" y="966787"/>
                    </a:cubicBezTo>
                    <a:cubicBezTo>
                      <a:pt x="132562" y="942022"/>
                      <a:pt x="146850" y="912495"/>
                      <a:pt x="156375" y="882967"/>
                    </a:cubicBezTo>
                    <a:cubicBezTo>
                      <a:pt x="160185" y="869632"/>
                      <a:pt x="163042" y="856297"/>
                      <a:pt x="167805" y="842962"/>
                    </a:cubicBezTo>
                    <a:cubicBezTo>
                      <a:pt x="171615" y="829627"/>
                      <a:pt x="176377" y="817245"/>
                      <a:pt x="180187" y="803910"/>
                    </a:cubicBezTo>
                    <a:cubicBezTo>
                      <a:pt x="210667" y="757237"/>
                      <a:pt x="230670" y="692467"/>
                      <a:pt x="267817" y="643890"/>
                    </a:cubicBezTo>
                    <a:cubicBezTo>
                      <a:pt x="269722" y="637222"/>
                      <a:pt x="271627" y="633412"/>
                      <a:pt x="276390" y="613410"/>
                    </a:cubicBezTo>
                    <a:close/>
                    <a:moveTo>
                      <a:pt x="293536" y="518160"/>
                    </a:moveTo>
                    <a:lnTo>
                      <a:pt x="293535" y="518160"/>
                    </a:lnTo>
                    <a:lnTo>
                      <a:pt x="298297" y="521970"/>
                    </a:lnTo>
                    <a:lnTo>
                      <a:pt x="298297" y="521969"/>
                    </a:lnTo>
                    <a:close/>
                    <a:moveTo>
                      <a:pt x="465169" y="382550"/>
                    </a:moveTo>
                    <a:lnTo>
                      <a:pt x="464986" y="382696"/>
                    </a:lnTo>
                    <a:lnTo>
                      <a:pt x="464430" y="383325"/>
                    </a:lnTo>
                    <a:lnTo>
                      <a:pt x="456651" y="391477"/>
                    </a:lnTo>
                    <a:lnTo>
                      <a:pt x="454684" y="394338"/>
                    </a:lnTo>
                    <a:lnTo>
                      <a:pt x="453399" y="395790"/>
                    </a:lnTo>
                    <a:cubicBezTo>
                      <a:pt x="451546" y="398815"/>
                      <a:pt x="450698" y="401003"/>
                      <a:pt x="447840" y="403860"/>
                    </a:cubicBezTo>
                    <a:cubicBezTo>
                      <a:pt x="428790" y="425767"/>
                      <a:pt x="408788" y="447675"/>
                      <a:pt x="389738" y="472440"/>
                    </a:cubicBezTo>
                    <a:cubicBezTo>
                      <a:pt x="384023" y="479107"/>
                      <a:pt x="378308" y="484822"/>
                      <a:pt x="373545" y="491490"/>
                    </a:cubicBezTo>
                    <a:cubicBezTo>
                      <a:pt x="367830" y="498157"/>
                      <a:pt x="363068" y="504825"/>
                      <a:pt x="357353" y="511492"/>
                    </a:cubicBezTo>
                    <a:lnTo>
                      <a:pt x="285752" y="590631"/>
                    </a:lnTo>
                    <a:lnTo>
                      <a:pt x="358305" y="510540"/>
                    </a:lnTo>
                    <a:cubicBezTo>
                      <a:pt x="364020" y="503872"/>
                      <a:pt x="368782" y="497205"/>
                      <a:pt x="374497" y="490537"/>
                    </a:cubicBezTo>
                    <a:cubicBezTo>
                      <a:pt x="380212" y="483870"/>
                      <a:pt x="385927" y="478155"/>
                      <a:pt x="390690" y="471487"/>
                    </a:cubicBezTo>
                    <a:cubicBezTo>
                      <a:pt x="409740" y="446722"/>
                      <a:pt x="429742" y="425767"/>
                      <a:pt x="448792" y="402907"/>
                    </a:cubicBezTo>
                    <a:lnTo>
                      <a:pt x="454684" y="394338"/>
                    </a:lnTo>
                    <a:lnTo>
                      <a:pt x="464430" y="383325"/>
                    </a:lnTo>
                    <a:close/>
                    <a:moveTo>
                      <a:pt x="489348" y="316869"/>
                    </a:moveTo>
                    <a:cubicBezTo>
                      <a:pt x="487763" y="316669"/>
                      <a:pt x="484470" y="318176"/>
                      <a:pt x="481127" y="319733"/>
                    </a:cubicBezTo>
                    <a:lnTo>
                      <a:pt x="475013" y="322003"/>
                    </a:lnTo>
                    <a:lnTo>
                      <a:pt x="473558" y="323849"/>
                    </a:lnTo>
                    <a:cubicBezTo>
                      <a:pt x="469748" y="326707"/>
                      <a:pt x="465938" y="329564"/>
                      <a:pt x="463080" y="333374"/>
                    </a:cubicBezTo>
                    <a:cubicBezTo>
                      <a:pt x="453555" y="339089"/>
                      <a:pt x="445935" y="343852"/>
                      <a:pt x="436410" y="350519"/>
                    </a:cubicBezTo>
                    <a:lnTo>
                      <a:pt x="418313" y="370522"/>
                    </a:lnTo>
                    <a:lnTo>
                      <a:pt x="401168" y="390524"/>
                    </a:lnTo>
                    <a:cubicBezTo>
                      <a:pt x="397358" y="393382"/>
                      <a:pt x="394500" y="396239"/>
                      <a:pt x="389738" y="401002"/>
                    </a:cubicBezTo>
                    <a:lnTo>
                      <a:pt x="389350" y="400516"/>
                    </a:lnTo>
                    <a:lnTo>
                      <a:pt x="378546" y="413504"/>
                    </a:lnTo>
                    <a:cubicBezTo>
                      <a:pt x="374736" y="418862"/>
                      <a:pt x="369735" y="425768"/>
                      <a:pt x="360210" y="436245"/>
                    </a:cubicBezTo>
                    <a:lnTo>
                      <a:pt x="330683" y="468630"/>
                    </a:lnTo>
                    <a:lnTo>
                      <a:pt x="335445" y="474344"/>
                    </a:lnTo>
                    <a:lnTo>
                      <a:pt x="335536" y="474264"/>
                    </a:lnTo>
                    <a:lnTo>
                      <a:pt x="331635" y="469582"/>
                    </a:lnTo>
                    <a:cubicBezTo>
                      <a:pt x="341160" y="459105"/>
                      <a:pt x="352590" y="447675"/>
                      <a:pt x="361162" y="437197"/>
                    </a:cubicBezTo>
                    <a:cubicBezTo>
                      <a:pt x="380212" y="416242"/>
                      <a:pt x="381165" y="409575"/>
                      <a:pt x="390690" y="401002"/>
                    </a:cubicBezTo>
                    <a:cubicBezTo>
                      <a:pt x="395452" y="396240"/>
                      <a:pt x="399262" y="393382"/>
                      <a:pt x="402120" y="390525"/>
                    </a:cubicBezTo>
                    <a:lnTo>
                      <a:pt x="419265" y="370522"/>
                    </a:lnTo>
                    <a:lnTo>
                      <a:pt x="437362" y="350520"/>
                    </a:lnTo>
                    <a:cubicBezTo>
                      <a:pt x="446887" y="344805"/>
                      <a:pt x="454507" y="340042"/>
                      <a:pt x="464032" y="333375"/>
                    </a:cubicBezTo>
                    <a:cubicBezTo>
                      <a:pt x="467842" y="330517"/>
                      <a:pt x="471652" y="326707"/>
                      <a:pt x="474510" y="323850"/>
                    </a:cubicBezTo>
                    <a:cubicBezTo>
                      <a:pt x="476415" y="324326"/>
                      <a:pt x="481654" y="321469"/>
                      <a:pt x="485940" y="319564"/>
                    </a:cubicBezTo>
                    <a:lnTo>
                      <a:pt x="489548" y="318444"/>
                    </a:lnTo>
                    <a:close/>
                    <a:moveTo>
                      <a:pt x="1868970" y="144780"/>
                    </a:moveTo>
                    <a:cubicBezTo>
                      <a:pt x="1890877" y="153352"/>
                      <a:pt x="1906117" y="160020"/>
                      <a:pt x="1917547" y="166687"/>
                    </a:cubicBezTo>
                    <a:cubicBezTo>
                      <a:pt x="1928977" y="172402"/>
                      <a:pt x="1935645" y="178117"/>
                      <a:pt x="1938502" y="183832"/>
                    </a:cubicBezTo>
                    <a:cubicBezTo>
                      <a:pt x="1920405" y="174307"/>
                      <a:pt x="1904212" y="167640"/>
                      <a:pt x="1891830" y="160972"/>
                    </a:cubicBezTo>
                    <a:cubicBezTo>
                      <a:pt x="1879447" y="154305"/>
                      <a:pt x="1871827" y="148590"/>
                      <a:pt x="1868970" y="144780"/>
                    </a:cubicBezTo>
                    <a:close/>
                    <a:moveTo>
                      <a:pt x="1710855" y="75247"/>
                    </a:moveTo>
                    <a:cubicBezTo>
                      <a:pt x="1719427" y="75247"/>
                      <a:pt x="1733715" y="78104"/>
                      <a:pt x="1748955" y="83819"/>
                    </a:cubicBezTo>
                    <a:cubicBezTo>
                      <a:pt x="1765147" y="90487"/>
                      <a:pt x="1783245" y="100012"/>
                      <a:pt x="1802295" y="110489"/>
                    </a:cubicBezTo>
                    <a:cubicBezTo>
                      <a:pt x="1750860" y="94297"/>
                      <a:pt x="1716570" y="83819"/>
                      <a:pt x="1710855" y="75247"/>
                    </a:cubicBezTo>
                    <a:close/>
                    <a:moveTo>
                      <a:pt x="1137451" y="68937"/>
                    </a:moveTo>
                    <a:cubicBezTo>
                      <a:pt x="1133641" y="68580"/>
                      <a:pt x="1127926" y="69056"/>
                      <a:pt x="1117448" y="71437"/>
                    </a:cubicBezTo>
                    <a:cubicBezTo>
                      <a:pt x="1104113" y="73342"/>
                      <a:pt x="1088873" y="75247"/>
                      <a:pt x="1074585" y="77152"/>
                    </a:cubicBezTo>
                    <a:cubicBezTo>
                      <a:pt x="1061250" y="80010"/>
                      <a:pt x="1046010" y="83820"/>
                      <a:pt x="1032675" y="86677"/>
                    </a:cubicBezTo>
                    <a:cubicBezTo>
                      <a:pt x="1026960" y="88582"/>
                      <a:pt x="1021245" y="90487"/>
                      <a:pt x="1014578" y="92392"/>
                    </a:cubicBezTo>
                    <a:cubicBezTo>
                      <a:pt x="1007910" y="94297"/>
                      <a:pt x="1001243" y="96202"/>
                      <a:pt x="993623" y="98107"/>
                    </a:cubicBezTo>
                    <a:lnTo>
                      <a:pt x="947769" y="107115"/>
                    </a:lnTo>
                    <a:lnTo>
                      <a:pt x="939330" y="110490"/>
                    </a:lnTo>
                    <a:cubicBezTo>
                      <a:pt x="920280" y="117157"/>
                      <a:pt x="900278" y="122872"/>
                      <a:pt x="881228" y="130492"/>
                    </a:cubicBezTo>
                    <a:cubicBezTo>
                      <a:pt x="862178" y="138112"/>
                      <a:pt x="843128" y="144780"/>
                      <a:pt x="824078" y="153352"/>
                    </a:cubicBezTo>
                    <a:cubicBezTo>
                      <a:pt x="809790" y="160020"/>
                      <a:pt x="796455" y="165735"/>
                      <a:pt x="784073" y="171450"/>
                    </a:cubicBezTo>
                    <a:cubicBezTo>
                      <a:pt x="775500" y="173355"/>
                      <a:pt x="765975" y="178117"/>
                      <a:pt x="757403" y="181927"/>
                    </a:cubicBezTo>
                    <a:cubicBezTo>
                      <a:pt x="734543" y="190500"/>
                      <a:pt x="713588" y="201930"/>
                      <a:pt x="691680" y="212407"/>
                    </a:cubicBezTo>
                    <a:cubicBezTo>
                      <a:pt x="681203" y="218122"/>
                      <a:pt x="670725" y="225742"/>
                      <a:pt x="660248" y="232410"/>
                    </a:cubicBezTo>
                    <a:cubicBezTo>
                      <a:pt x="649770" y="239077"/>
                      <a:pt x="639293" y="245745"/>
                      <a:pt x="629768" y="252412"/>
                    </a:cubicBezTo>
                    <a:cubicBezTo>
                      <a:pt x="618338" y="263842"/>
                      <a:pt x="597383" y="280035"/>
                      <a:pt x="581190" y="288607"/>
                    </a:cubicBezTo>
                    <a:cubicBezTo>
                      <a:pt x="565950" y="300037"/>
                      <a:pt x="550710" y="312420"/>
                      <a:pt x="535470" y="324802"/>
                    </a:cubicBezTo>
                    <a:lnTo>
                      <a:pt x="491713" y="362974"/>
                    </a:lnTo>
                    <a:lnTo>
                      <a:pt x="495465" y="367665"/>
                    </a:lnTo>
                    <a:cubicBezTo>
                      <a:pt x="497370" y="366713"/>
                      <a:pt x="500764" y="364272"/>
                      <a:pt x="504752" y="361295"/>
                    </a:cubicBezTo>
                    <a:lnTo>
                      <a:pt x="512657" y="355403"/>
                    </a:lnTo>
                    <a:lnTo>
                      <a:pt x="541185" y="330517"/>
                    </a:lnTo>
                    <a:cubicBezTo>
                      <a:pt x="556425" y="318134"/>
                      <a:pt x="571665" y="306704"/>
                      <a:pt x="586905" y="294322"/>
                    </a:cubicBezTo>
                    <a:cubicBezTo>
                      <a:pt x="603097" y="285749"/>
                      <a:pt x="623100" y="269557"/>
                      <a:pt x="635482" y="258127"/>
                    </a:cubicBezTo>
                    <a:cubicBezTo>
                      <a:pt x="645960" y="251459"/>
                      <a:pt x="655485" y="244792"/>
                      <a:pt x="665962" y="238124"/>
                    </a:cubicBezTo>
                    <a:cubicBezTo>
                      <a:pt x="676440" y="231457"/>
                      <a:pt x="685965" y="224789"/>
                      <a:pt x="697395" y="218122"/>
                    </a:cubicBezTo>
                    <a:cubicBezTo>
                      <a:pt x="719302" y="207644"/>
                      <a:pt x="741210" y="196214"/>
                      <a:pt x="763117" y="187642"/>
                    </a:cubicBezTo>
                    <a:cubicBezTo>
                      <a:pt x="771690" y="183832"/>
                      <a:pt x="781215" y="179069"/>
                      <a:pt x="788835" y="174307"/>
                    </a:cubicBezTo>
                    <a:cubicBezTo>
                      <a:pt x="801217" y="168592"/>
                      <a:pt x="815505" y="162877"/>
                      <a:pt x="828840" y="156209"/>
                    </a:cubicBezTo>
                    <a:cubicBezTo>
                      <a:pt x="847890" y="147637"/>
                      <a:pt x="866940" y="140969"/>
                      <a:pt x="885990" y="133349"/>
                    </a:cubicBezTo>
                    <a:cubicBezTo>
                      <a:pt x="905040" y="125729"/>
                      <a:pt x="925042" y="120014"/>
                      <a:pt x="944092" y="113347"/>
                    </a:cubicBezTo>
                    <a:lnTo>
                      <a:pt x="968499" y="108553"/>
                    </a:lnTo>
                    <a:lnTo>
                      <a:pt x="980289" y="104524"/>
                    </a:lnTo>
                    <a:lnTo>
                      <a:pt x="1140765" y="69904"/>
                    </a:lnTo>
                    <a:close/>
                    <a:moveTo>
                      <a:pt x="1478088" y="48458"/>
                    </a:moveTo>
                    <a:cubicBezTo>
                      <a:pt x="1484636" y="48815"/>
                      <a:pt x="1491780" y="49530"/>
                      <a:pt x="1498447" y="50482"/>
                    </a:cubicBezTo>
                    <a:cubicBezTo>
                      <a:pt x="1511782" y="52387"/>
                      <a:pt x="1523212" y="56197"/>
                      <a:pt x="1526070" y="60007"/>
                    </a:cubicBezTo>
                    <a:cubicBezTo>
                      <a:pt x="1520355" y="59055"/>
                      <a:pt x="1514640" y="58102"/>
                      <a:pt x="1505115" y="57150"/>
                    </a:cubicBezTo>
                    <a:cubicBezTo>
                      <a:pt x="1495590" y="56197"/>
                      <a:pt x="1482255" y="53340"/>
                      <a:pt x="1461300" y="48577"/>
                    </a:cubicBezTo>
                    <a:cubicBezTo>
                      <a:pt x="1465586" y="48101"/>
                      <a:pt x="1471539" y="48101"/>
                      <a:pt x="1478088" y="48458"/>
                    </a:cubicBezTo>
                    <a:close/>
                    <a:moveTo>
                      <a:pt x="1588935" y="40957"/>
                    </a:moveTo>
                    <a:cubicBezTo>
                      <a:pt x="1602270" y="41909"/>
                      <a:pt x="1614652" y="42862"/>
                      <a:pt x="1627987" y="43814"/>
                    </a:cubicBezTo>
                    <a:cubicBezTo>
                      <a:pt x="1644180" y="48577"/>
                      <a:pt x="1659420" y="56197"/>
                      <a:pt x="1675612" y="62864"/>
                    </a:cubicBezTo>
                    <a:cubicBezTo>
                      <a:pt x="1652752" y="60007"/>
                      <a:pt x="1631797" y="55244"/>
                      <a:pt x="1616557" y="52387"/>
                    </a:cubicBezTo>
                    <a:cubicBezTo>
                      <a:pt x="1601317" y="48577"/>
                      <a:pt x="1590840" y="44767"/>
                      <a:pt x="1588935" y="40957"/>
                    </a:cubicBezTo>
                    <a:close/>
                    <a:moveTo>
                      <a:pt x="1270324" y="40719"/>
                    </a:moveTo>
                    <a:cubicBezTo>
                      <a:pt x="1233653" y="40957"/>
                      <a:pt x="1196981" y="42862"/>
                      <a:pt x="1160310" y="46672"/>
                    </a:cubicBezTo>
                    <a:cubicBezTo>
                      <a:pt x="1135545" y="47624"/>
                      <a:pt x="1109827" y="52387"/>
                      <a:pt x="1084110" y="57149"/>
                    </a:cubicBezTo>
                    <a:cubicBezTo>
                      <a:pt x="1071727" y="59054"/>
                      <a:pt x="1059345" y="62864"/>
                      <a:pt x="1047915" y="66674"/>
                    </a:cubicBezTo>
                    <a:cubicBezTo>
                      <a:pt x="1036485" y="70484"/>
                      <a:pt x="1026007" y="74294"/>
                      <a:pt x="1016482" y="78104"/>
                    </a:cubicBezTo>
                    <a:cubicBezTo>
                      <a:pt x="1001242" y="80009"/>
                      <a:pt x="987907" y="81914"/>
                      <a:pt x="972667" y="83819"/>
                    </a:cubicBezTo>
                    <a:cubicBezTo>
                      <a:pt x="914565" y="101917"/>
                      <a:pt x="859320" y="123824"/>
                      <a:pt x="806932" y="147637"/>
                    </a:cubicBezTo>
                    <a:cubicBezTo>
                      <a:pt x="786930" y="155257"/>
                      <a:pt x="765975" y="165734"/>
                      <a:pt x="746925" y="174307"/>
                    </a:cubicBezTo>
                    <a:cubicBezTo>
                      <a:pt x="741210" y="176212"/>
                      <a:pt x="734542" y="179069"/>
                      <a:pt x="728827" y="180974"/>
                    </a:cubicBezTo>
                    <a:cubicBezTo>
                      <a:pt x="723112" y="183832"/>
                      <a:pt x="717397" y="186689"/>
                      <a:pt x="712635" y="189547"/>
                    </a:cubicBezTo>
                    <a:cubicBezTo>
                      <a:pt x="702157" y="195262"/>
                      <a:pt x="691680" y="200977"/>
                      <a:pt x="682155" y="205739"/>
                    </a:cubicBezTo>
                    <a:cubicBezTo>
                      <a:pt x="663105" y="216217"/>
                      <a:pt x="647865" y="225742"/>
                      <a:pt x="634530" y="230504"/>
                    </a:cubicBezTo>
                    <a:cubicBezTo>
                      <a:pt x="619290" y="239077"/>
                      <a:pt x="610717" y="248602"/>
                      <a:pt x="598335" y="259079"/>
                    </a:cubicBezTo>
                    <a:cubicBezTo>
                      <a:pt x="555472" y="283844"/>
                      <a:pt x="517372" y="318134"/>
                      <a:pt x="493560" y="340994"/>
                    </a:cubicBezTo>
                    <a:lnTo>
                      <a:pt x="471664" y="360034"/>
                    </a:lnTo>
                    <a:lnTo>
                      <a:pt x="450243" y="379593"/>
                    </a:lnTo>
                    <a:lnTo>
                      <a:pt x="450697" y="380047"/>
                    </a:lnTo>
                    <a:cubicBezTo>
                      <a:pt x="388785" y="439102"/>
                      <a:pt x="334492" y="503872"/>
                      <a:pt x="285915" y="573404"/>
                    </a:cubicBezTo>
                    <a:cubicBezTo>
                      <a:pt x="271627" y="593407"/>
                      <a:pt x="260197" y="607694"/>
                      <a:pt x="252577" y="619124"/>
                    </a:cubicBezTo>
                    <a:cubicBezTo>
                      <a:pt x="244957" y="630554"/>
                      <a:pt x="240195" y="639127"/>
                      <a:pt x="237337" y="646747"/>
                    </a:cubicBezTo>
                    <a:cubicBezTo>
                      <a:pt x="232575" y="655319"/>
                      <a:pt x="226860" y="663892"/>
                      <a:pt x="222097" y="672464"/>
                    </a:cubicBezTo>
                    <a:cubicBezTo>
                      <a:pt x="212572" y="690562"/>
                      <a:pt x="203047" y="708659"/>
                      <a:pt x="193522" y="725804"/>
                    </a:cubicBezTo>
                    <a:lnTo>
                      <a:pt x="162439" y="774785"/>
                    </a:lnTo>
                    <a:lnTo>
                      <a:pt x="162090" y="776287"/>
                    </a:lnTo>
                    <a:cubicBezTo>
                      <a:pt x="158280" y="784860"/>
                      <a:pt x="155422" y="795337"/>
                      <a:pt x="151612" y="804862"/>
                    </a:cubicBezTo>
                    <a:cubicBezTo>
                      <a:pt x="148755" y="810577"/>
                      <a:pt x="146850" y="814387"/>
                      <a:pt x="143992" y="818197"/>
                    </a:cubicBezTo>
                    <a:lnTo>
                      <a:pt x="142087" y="820102"/>
                    </a:lnTo>
                    <a:lnTo>
                      <a:pt x="133634" y="848201"/>
                    </a:lnTo>
                    <a:cubicBezTo>
                      <a:pt x="132087" y="855345"/>
                      <a:pt x="131610" y="860584"/>
                      <a:pt x="131610" y="864870"/>
                    </a:cubicBezTo>
                    <a:cubicBezTo>
                      <a:pt x="131610" y="873442"/>
                      <a:pt x="132562" y="879157"/>
                      <a:pt x="129705" y="888682"/>
                    </a:cubicBezTo>
                    <a:cubicBezTo>
                      <a:pt x="124942" y="902017"/>
                      <a:pt x="121132" y="914400"/>
                      <a:pt x="116370" y="927735"/>
                    </a:cubicBezTo>
                    <a:cubicBezTo>
                      <a:pt x="112560" y="941070"/>
                      <a:pt x="107797" y="953452"/>
                      <a:pt x="103987" y="966787"/>
                    </a:cubicBezTo>
                    <a:cubicBezTo>
                      <a:pt x="99225" y="986790"/>
                      <a:pt x="95415" y="1004887"/>
                      <a:pt x="90652" y="1023937"/>
                    </a:cubicBezTo>
                    <a:cubicBezTo>
                      <a:pt x="87795" y="1042035"/>
                      <a:pt x="85890" y="1059180"/>
                      <a:pt x="83032" y="1076325"/>
                    </a:cubicBezTo>
                    <a:cubicBezTo>
                      <a:pt x="80175" y="1093470"/>
                      <a:pt x="79222" y="1111567"/>
                      <a:pt x="78270" y="1128712"/>
                    </a:cubicBezTo>
                    <a:cubicBezTo>
                      <a:pt x="81127" y="1115377"/>
                      <a:pt x="83032" y="1102995"/>
                      <a:pt x="84937" y="1092517"/>
                    </a:cubicBezTo>
                    <a:lnTo>
                      <a:pt x="85555" y="1089530"/>
                    </a:lnTo>
                    <a:lnTo>
                      <a:pt x="86842" y="1075372"/>
                    </a:lnTo>
                    <a:cubicBezTo>
                      <a:pt x="89700" y="1058227"/>
                      <a:pt x="91605" y="1040130"/>
                      <a:pt x="94462" y="1022985"/>
                    </a:cubicBezTo>
                    <a:lnTo>
                      <a:pt x="96848" y="1023781"/>
                    </a:lnTo>
                    <a:lnTo>
                      <a:pt x="97055" y="1022896"/>
                    </a:lnTo>
                    <a:lnTo>
                      <a:pt x="94463" y="1022032"/>
                    </a:lnTo>
                    <a:cubicBezTo>
                      <a:pt x="99225" y="1002029"/>
                      <a:pt x="103035" y="983932"/>
                      <a:pt x="107798" y="964882"/>
                    </a:cubicBezTo>
                    <a:cubicBezTo>
                      <a:pt x="111608" y="951547"/>
                      <a:pt x="115418" y="938212"/>
                      <a:pt x="120180" y="925829"/>
                    </a:cubicBezTo>
                    <a:lnTo>
                      <a:pt x="133454" y="886956"/>
                    </a:lnTo>
                    <a:lnTo>
                      <a:pt x="132563" y="886777"/>
                    </a:lnTo>
                    <a:cubicBezTo>
                      <a:pt x="135420" y="877252"/>
                      <a:pt x="134468" y="871537"/>
                      <a:pt x="134468" y="862965"/>
                    </a:cubicBezTo>
                    <a:cubicBezTo>
                      <a:pt x="134468" y="854392"/>
                      <a:pt x="135420" y="842010"/>
                      <a:pt x="144945" y="818197"/>
                    </a:cubicBezTo>
                    <a:cubicBezTo>
                      <a:pt x="146850" y="814387"/>
                      <a:pt x="148755" y="809625"/>
                      <a:pt x="152565" y="804862"/>
                    </a:cubicBezTo>
                    <a:lnTo>
                      <a:pt x="152821" y="804166"/>
                    </a:lnTo>
                    <a:lnTo>
                      <a:pt x="163043" y="776287"/>
                    </a:lnTo>
                    <a:cubicBezTo>
                      <a:pt x="173520" y="759142"/>
                      <a:pt x="183045" y="742950"/>
                      <a:pt x="194475" y="726757"/>
                    </a:cubicBezTo>
                    <a:cubicBezTo>
                      <a:pt x="204000" y="708660"/>
                      <a:pt x="212573" y="690562"/>
                      <a:pt x="223050" y="673417"/>
                    </a:cubicBezTo>
                    <a:cubicBezTo>
                      <a:pt x="227813" y="665797"/>
                      <a:pt x="233528" y="656272"/>
                      <a:pt x="238290" y="647700"/>
                    </a:cubicBezTo>
                    <a:cubicBezTo>
                      <a:pt x="241148" y="640080"/>
                      <a:pt x="245910" y="631507"/>
                      <a:pt x="253530" y="620077"/>
                    </a:cubicBezTo>
                    <a:cubicBezTo>
                      <a:pt x="261150" y="608647"/>
                      <a:pt x="272580" y="594360"/>
                      <a:pt x="286868" y="574357"/>
                    </a:cubicBezTo>
                    <a:cubicBezTo>
                      <a:pt x="335445" y="503872"/>
                      <a:pt x="389738" y="440055"/>
                      <a:pt x="451650" y="381000"/>
                    </a:cubicBezTo>
                    <a:cubicBezTo>
                      <a:pt x="466890" y="367665"/>
                      <a:pt x="479273" y="354330"/>
                      <a:pt x="495465" y="340995"/>
                    </a:cubicBezTo>
                    <a:cubicBezTo>
                      <a:pt x="519278" y="318135"/>
                      <a:pt x="557378" y="283845"/>
                      <a:pt x="600240" y="259080"/>
                    </a:cubicBezTo>
                    <a:cubicBezTo>
                      <a:pt x="612623" y="249555"/>
                      <a:pt x="621195" y="239077"/>
                      <a:pt x="636435" y="230505"/>
                    </a:cubicBezTo>
                    <a:cubicBezTo>
                      <a:pt x="649770" y="225742"/>
                      <a:pt x="665010" y="216217"/>
                      <a:pt x="684060" y="205740"/>
                    </a:cubicBezTo>
                    <a:cubicBezTo>
                      <a:pt x="693585" y="200977"/>
                      <a:pt x="704063" y="195262"/>
                      <a:pt x="714540" y="189547"/>
                    </a:cubicBezTo>
                    <a:cubicBezTo>
                      <a:pt x="720255" y="186690"/>
                      <a:pt x="725018" y="183832"/>
                      <a:pt x="730733" y="180975"/>
                    </a:cubicBezTo>
                    <a:cubicBezTo>
                      <a:pt x="736448" y="178117"/>
                      <a:pt x="742163" y="176212"/>
                      <a:pt x="748830" y="174307"/>
                    </a:cubicBezTo>
                    <a:cubicBezTo>
                      <a:pt x="767880" y="164782"/>
                      <a:pt x="788835" y="155257"/>
                      <a:pt x="808838" y="147637"/>
                    </a:cubicBezTo>
                    <a:cubicBezTo>
                      <a:pt x="860273" y="123825"/>
                      <a:pt x="916470" y="101917"/>
                      <a:pt x="974573" y="83820"/>
                    </a:cubicBezTo>
                    <a:cubicBezTo>
                      <a:pt x="989813" y="81915"/>
                      <a:pt x="1003148" y="80010"/>
                      <a:pt x="1018388" y="78105"/>
                    </a:cubicBezTo>
                    <a:cubicBezTo>
                      <a:pt x="1027913" y="74295"/>
                      <a:pt x="1038390" y="70485"/>
                      <a:pt x="1049820" y="66675"/>
                    </a:cubicBezTo>
                    <a:cubicBezTo>
                      <a:pt x="1061250" y="62865"/>
                      <a:pt x="1073633" y="59055"/>
                      <a:pt x="1086015" y="57150"/>
                    </a:cubicBezTo>
                    <a:cubicBezTo>
                      <a:pt x="1111733" y="52387"/>
                      <a:pt x="1138403" y="47625"/>
                      <a:pt x="1162215" y="46672"/>
                    </a:cubicBezTo>
                    <a:cubicBezTo>
                      <a:pt x="1198887" y="43338"/>
                      <a:pt x="1235558" y="41433"/>
                      <a:pt x="1272229" y="41076"/>
                    </a:cubicBezTo>
                    <a:lnTo>
                      <a:pt x="1360655" y="44043"/>
                    </a:lnTo>
                    <a:close/>
                    <a:moveTo>
                      <a:pt x="1404150" y="0"/>
                    </a:moveTo>
                    <a:cubicBezTo>
                      <a:pt x="1418437" y="952"/>
                      <a:pt x="1434630" y="1905"/>
                      <a:pt x="1448917" y="2857"/>
                    </a:cubicBezTo>
                    <a:cubicBezTo>
                      <a:pt x="1465110" y="3810"/>
                      <a:pt x="1480350" y="5715"/>
                      <a:pt x="1494637" y="7620"/>
                    </a:cubicBezTo>
                    <a:cubicBezTo>
                      <a:pt x="1509877" y="8572"/>
                      <a:pt x="1518450" y="11430"/>
                      <a:pt x="1525117" y="15240"/>
                    </a:cubicBezTo>
                    <a:cubicBezTo>
                      <a:pt x="1531785" y="19050"/>
                      <a:pt x="1536547" y="22860"/>
                      <a:pt x="1545120" y="24765"/>
                    </a:cubicBezTo>
                    <a:cubicBezTo>
                      <a:pt x="1558455" y="24765"/>
                      <a:pt x="1552740" y="17145"/>
                      <a:pt x="1569885" y="20002"/>
                    </a:cubicBezTo>
                    <a:cubicBezTo>
                      <a:pt x="1582267" y="21907"/>
                      <a:pt x="1594650" y="25717"/>
                      <a:pt x="1607032" y="28575"/>
                    </a:cubicBezTo>
                    <a:cubicBezTo>
                      <a:pt x="1614652" y="30480"/>
                      <a:pt x="1622272" y="33337"/>
                      <a:pt x="1629892" y="35242"/>
                    </a:cubicBezTo>
                    <a:cubicBezTo>
                      <a:pt x="1629892" y="35242"/>
                      <a:pt x="1629892" y="36195"/>
                      <a:pt x="1628940" y="36195"/>
                    </a:cubicBezTo>
                    <a:cubicBezTo>
                      <a:pt x="1629892" y="39052"/>
                      <a:pt x="1628940" y="40957"/>
                      <a:pt x="1627987" y="42862"/>
                    </a:cubicBezTo>
                    <a:cubicBezTo>
                      <a:pt x="1614652" y="41910"/>
                      <a:pt x="1602270" y="40957"/>
                      <a:pt x="1588935" y="40005"/>
                    </a:cubicBezTo>
                    <a:cubicBezTo>
                      <a:pt x="1584172" y="39052"/>
                      <a:pt x="1580362" y="38100"/>
                      <a:pt x="1575600" y="36195"/>
                    </a:cubicBezTo>
                    <a:cubicBezTo>
                      <a:pt x="1570837" y="35242"/>
                      <a:pt x="1567027" y="34290"/>
                      <a:pt x="1562265" y="33337"/>
                    </a:cubicBezTo>
                    <a:cubicBezTo>
                      <a:pt x="1553692" y="31432"/>
                      <a:pt x="1545120" y="29527"/>
                      <a:pt x="1536547" y="27622"/>
                    </a:cubicBezTo>
                    <a:cubicBezTo>
                      <a:pt x="1527975" y="25717"/>
                      <a:pt x="1519402" y="23812"/>
                      <a:pt x="1510830" y="21907"/>
                    </a:cubicBezTo>
                    <a:cubicBezTo>
                      <a:pt x="1502257" y="20955"/>
                      <a:pt x="1493685" y="19050"/>
                      <a:pt x="1484160" y="18097"/>
                    </a:cubicBezTo>
                    <a:lnTo>
                      <a:pt x="1454633" y="18097"/>
                    </a:lnTo>
                    <a:cubicBezTo>
                      <a:pt x="1446060" y="18097"/>
                      <a:pt x="1437488" y="18097"/>
                      <a:pt x="1430820" y="18097"/>
                    </a:cubicBezTo>
                    <a:cubicBezTo>
                      <a:pt x="1416533" y="18097"/>
                      <a:pt x="1405103" y="18097"/>
                      <a:pt x="1393673" y="18097"/>
                    </a:cubicBezTo>
                    <a:lnTo>
                      <a:pt x="1391928" y="17540"/>
                    </a:lnTo>
                    <a:lnTo>
                      <a:pt x="1375575" y="25717"/>
                    </a:lnTo>
                    <a:cubicBezTo>
                      <a:pt x="1367002" y="28574"/>
                      <a:pt x="1391767" y="30479"/>
                      <a:pt x="1381290" y="35242"/>
                    </a:cubicBezTo>
                    <a:cubicBezTo>
                      <a:pt x="1401292" y="39052"/>
                      <a:pt x="1421295" y="42862"/>
                      <a:pt x="1438440" y="46672"/>
                    </a:cubicBezTo>
                    <a:lnTo>
                      <a:pt x="1413008" y="47116"/>
                    </a:lnTo>
                    <a:lnTo>
                      <a:pt x="1413437" y="47149"/>
                    </a:lnTo>
                    <a:cubicBezTo>
                      <a:pt x="1423677" y="47863"/>
                      <a:pt x="1433202" y="48101"/>
                      <a:pt x="1440345" y="46672"/>
                    </a:cubicBezTo>
                    <a:cubicBezTo>
                      <a:pt x="1447965" y="47625"/>
                      <a:pt x="1455585" y="48577"/>
                      <a:pt x="1463205" y="49530"/>
                    </a:cubicBezTo>
                    <a:cubicBezTo>
                      <a:pt x="1484160" y="54292"/>
                      <a:pt x="1497495" y="56197"/>
                      <a:pt x="1507020" y="58102"/>
                    </a:cubicBezTo>
                    <a:cubicBezTo>
                      <a:pt x="1516545" y="60007"/>
                      <a:pt x="1522260" y="60007"/>
                      <a:pt x="1527975" y="60960"/>
                    </a:cubicBezTo>
                    <a:cubicBezTo>
                      <a:pt x="1539405" y="63817"/>
                      <a:pt x="1551788" y="66675"/>
                      <a:pt x="1563218" y="68580"/>
                    </a:cubicBezTo>
                    <a:cubicBezTo>
                      <a:pt x="1575600" y="70485"/>
                      <a:pt x="1587030" y="74295"/>
                      <a:pt x="1599413" y="76200"/>
                    </a:cubicBezTo>
                    <a:cubicBezTo>
                      <a:pt x="1610843" y="79057"/>
                      <a:pt x="1623225" y="81915"/>
                      <a:pt x="1634655" y="84772"/>
                    </a:cubicBezTo>
                    <a:lnTo>
                      <a:pt x="1669898" y="95250"/>
                    </a:lnTo>
                    <a:lnTo>
                      <a:pt x="1687043" y="100012"/>
                    </a:lnTo>
                    <a:lnTo>
                      <a:pt x="1704188" y="105727"/>
                    </a:lnTo>
                    <a:lnTo>
                      <a:pt x="1704409" y="105929"/>
                    </a:lnTo>
                    <a:lnTo>
                      <a:pt x="1716704" y="108049"/>
                    </a:lnTo>
                    <a:cubicBezTo>
                      <a:pt x="1727330" y="110549"/>
                      <a:pt x="1739921" y="114716"/>
                      <a:pt x="1746499" y="119121"/>
                    </a:cubicBezTo>
                    <a:lnTo>
                      <a:pt x="1750661" y="125427"/>
                    </a:lnTo>
                    <a:lnTo>
                      <a:pt x="1751813" y="125730"/>
                    </a:lnTo>
                    <a:cubicBezTo>
                      <a:pt x="1760385" y="129540"/>
                      <a:pt x="1769910" y="133350"/>
                      <a:pt x="1778483" y="136207"/>
                    </a:cubicBezTo>
                    <a:cubicBezTo>
                      <a:pt x="1786103" y="139065"/>
                      <a:pt x="1793723" y="141922"/>
                      <a:pt x="1801343" y="145732"/>
                    </a:cubicBezTo>
                    <a:cubicBezTo>
                      <a:pt x="1808963" y="149542"/>
                      <a:pt x="1816583" y="152400"/>
                      <a:pt x="1824203" y="156210"/>
                    </a:cubicBezTo>
                    <a:cubicBezTo>
                      <a:pt x="1828013" y="159067"/>
                      <a:pt x="1833728" y="161925"/>
                      <a:pt x="1841348" y="165735"/>
                    </a:cubicBezTo>
                    <a:cubicBezTo>
                      <a:pt x="1845158" y="167640"/>
                      <a:pt x="1848968" y="169545"/>
                      <a:pt x="1852778" y="171450"/>
                    </a:cubicBezTo>
                    <a:cubicBezTo>
                      <a:pt x="1856588" y="173355"/>
                      <a:pt x="1861350" y="175260"/>
                      <a:pt x="1865160" y="178117"/>
                    </a:cubicBezTo>
                    <a:cubicBezTo>
                      <a:pt x="1882305" y="186690"/>
                      <a:pt x="1899450" y="195262"/>
                      <a:pt x="1907070" y="201930"/>
                    </a:cubicBezTo>
                    <a:cubicBezTo>
                      <a:pt x="1924215" y="213360"/>
                      <a:pt x="1942313" y="223837"/>
                      <a:pt x="1960410" y="236220"/>
                    </a:cubicBezTo>
                    <a:cubicBezTo>
                      <a:pt x="1968983" y="241935"/>
                      <a:pt x="1978508" y="248602"/>
                      <a:pt x="1988033" y="255270"/>
                    </a:cubicBezTo>
                    <a:lnTo>
                      <a:pt x="1988833" y="255841"/>
                    </a:lnTo>
                    <a:lnTo>
                      <a:pt x="2002949" y="264417"/>
                    </a:lnTo>
                    <a:cubicBezTo>
                      <a:pt x="2327259" y="483516"/>
                      <a:pt x="2540483" y="854556"/>
                      <a:pt x="2540483" y="1275397"/>
                    </a:cubicBezTo>
                    <a:lnTo>
                      <a:pt x="2540081" y="1283368"/>
                    </a:lnTo>
                    <a:lnTo>
                      <a:pt x="2550960" y="1284922"/>
                    </a:lnTo>
                    <a:cubicBezTo>
                      <a:pt x="2554770" y="1287779"/>
                      <a:pt x="2557627" y="1289684"/>
                      <a:pt x="2561437" y="1292542"/>
                    </a:cubicBezTo>
                    <a:cubicBezTo>
                      <a:pt x="2562390" y="1303019"/>
                      <a:pt x="2564295" y="1305877"/>
                      <a:pt x="2566200" y="1318259"/>
                    </a:cubicBezTo>
                    <a:cubicBezTo>
                      <a:pt x="2571915" y="1329689"/>
                      <a:pt x="2578582" y="1339214"/>
                      <a:pt x="2584297" y="1348739"/>
                    </a:cubicBezTo>
                    <a:lnTo>
                      <a:pt x="2591918" y="1349432"/>
                    </a:lnTo>
                    <a:lnTo>
                      <a:pt x="2591918" y="1342072"/>
                    </a:lnTo>
                    <a:lnTo>
                      <a:pt x="2599661" y="1320563"/>
                    </a:lnTo>
                    <a:lnTo>
                      <a:pt x="2599537" y="1316355"/>
                    </a:lnTo>
                    <a:cubicBezTo>
                      <a:pt x="2602395" y="1287780"/>
                      <a:pt x="2604300" y="1288732"/>
                      <a:pt x="2607157" y="1290637"/>
                    </a:cubicBezTo>
                    <a:cubicBezTo>
                      <a:pt x="2610967" y="1289685"/>
                      <a:pt x="2614777" y="1289685"/>
                      <a:pt x="2617635" y="1290637"/>
                    </a:cubicBezTo>
                    <a:cubicBezTo>
                      <a:pt x="2623350" y="1286827"/>
                      <a:pt x="2628112" y="1282065"/>
                      <a:pt x="2633827" y="1280160"/>
                    </a:cubicBezTo>
                    <a:cubicBezTo>
                      <a:pt x="2634780" y="1294447"/>
                      <a:pt x="2634780" y="1306830"/>
                      <a:pt x="2635732" y="1322070"/>
                    </a:cubicBezTo>
                    <a:cubicBezTo>
                      <a:pt x="2633827" y="1328737"/>
                      <a:pt x="2632875" y="1335405"/>
                      <a:pt x="2630970" y="1342072"/>
                    </a:cubicBezTo>
                    <a:cubicBezTo>
                      <a:pt x="2629065" y="1348740"/>
                      <a:pt x="2627160" y="1355407"/>
                      <a:pt x="2625255" y="1361122"/>
                    </a:cubicBezTo>
                    <a:cubicBezTo>
                      <a:pt x="2624302" y="1371600"/>
                      <a:pt x="2623350" y="1382077"/>
                      <a:pt x="2622397" y="1392555"/>
                    </a:cubicBezTo>
                    <a:lnTo>
                      <a:pt x="2621445" y="1408747"/>
                    </a:lnTo>
                    <a:cubicBezTo>
                      <a:pt x="2620492" y="1414462"/>
                      <a:pt x="2620492" y="1419225"/>
                      <a:pt x="2619540" y="1424940"/>
                    </a:cubicBezTo>
                    <a:lnTo>
                      <a:pt x="2615479" y="1427648"/>
                    </a:lnTo>
                    <a:lnTo>
                      <a:pt x="2615730" y="1428749"/>
                    </a:lnTo>
                    <a:lnTo>
                      <a:pt x="2619621" y="1426155"/>
                    </a:lnTo>
                    <a:lnTo>
                      <a:pt x="2621445" y="1410652"/>
                    </a:lnTo>
                    <a:lnTo>
                      <a:pt x="2622397" y="1394460"/>
                    </a:lnTo>
                    <a:cubicBezTo>
                      <a:pt x="2623350" y="1383982"/>
                      <a:pt x="2624302" y="1373505"/>
                      <a:pt x="2625255" y="1363027"/>
                    </a:cubicBezTo>
                    <a:cubicBezTo>
                      <a:pt x="2627160" y="1357312"/>
                      <a:pt x="2629065" y="1350645"/>
                      <a:pt x="2630970" y="1343977"/>
                    </a:cubicBezTo>
                    <a:cubicBezTo>
                      <a:pt x="2632875" y="1337310"/>
                      <a:pt x="2634780" y="1330642"/>
                      <a:pt x="2635732" y="1323975"/>
                    </a:cubicBezTo>
                    <a:cubicBezTo>
                      <a:pt x="2638590" y="1325880"/>
                      <a:pt x="2640495" y="1327785"/>
                      <a:pt x="2643352" y="1329690"/>
                    </a:cubicBezTo>
                    <a:cubicBezTo>
                      <a:pt x="2643352" y="1334452"/>
                      <a:pt x="2643352" y="1339215"/>
                      <a:pt x="2642400" y="1343977"/>
                    </a:cubicBezTo>
                    <a:cubicBezTo>
                      <a:pt x="2641447" y="1348740"/>
                      <a:pt x="2641447" y="1353502"/>
                      <a:pt x="2640495" y="1358265"/>
                    </a:cubicBezTo>
                    <a:cubicBezTo>
                      <a:pt x="2639542" y="1367790"/>
                      <a:pt x="2638590" y="1376362"/>
                      <a:pt x="2639542" y="1384935"/>
                    </a:cubicBezTo>
                    <a:cubicBezTo>
                      <a:pt x="2638590" y="1394460"/>
                      <a:pt x="2638590" y="1404937"/>
                      <a:pt x="2637637" y="1416367"/>
                    </a:cubicBezTo>
                    <a:cubicBezTo>
                      <a:pt x="2635732" y="1426845"/>
                      <a:pt x="2634780" y="1438275"/>
                      <a:pt x="2632875" y="1449705"/>
                    </a:cubicBezTo>
                    <a:cubicBezTo>
                      <a:pt x="2630970" y="1461135"/>
                      <a:pt x="2630017" y="1472565"/>
                      <a:pt x="2627160" y="1484947"/>
                    </a:cubicBezTo>
                    <a:cubicBezTo>
                      <a:pt x="2625255" y="1496377"/>
                      <a:pt x="2622397" y="1507807"/>
                      <a:pt x="2620492" y="1519237"/>
                    </a:cubicBezTo>
                    <a:cubicBezTo>
                      <a:pt x="2613825" y="1544955"/>
                      <a:pt x="2615730" y="1553527"/>
                      <a:pt x="2608110" y="1591627"/>
                    </a:cubicBezTo>
                    <a:cubicBezTo>
                      <a:pt x="2604300" y="1593532"/>
                      <a:pt x="2600490" y="1595437"/>
                      <a:pt x="2596680" y="1598295"/>
                    </a:cubicBezTo>
                    <a:cubicBezTo>
                      <a:pt x="2592870" y="1611630"/>
                      <a:pt x="2587155" y="1626870"/>
                      <a:pt x="2582392" y="1640205"/>
                    </a:cubicBezTo>
                    <a:cubicBezTo>
                      <a:pt x="2575725" y="1662112"/>
                      <a:pt x="2580487" y="1664970"/>
                      <a:pt x="2578582" y="1680210"/>
                    </a:cubicBezTo>
                    <a:cubicBezTo>
                      <a:pt x="2577630" y="1682115"/>
                      <a:pt x="2576677" y="1684972"/>
                      <a:pt x="2576677" y="1685925"/>
                    </a:cubicBezTo>
                    <a:cubicBezTo>
                      <a:pt x="2570962" y="1701165"/>
                      <a:pt x="2565247" y="1716405"/>
                      <a:pt x="2560485" y="1729740"/>
                    </a:cubicBezTo>
                    <a:cubicBezTo>
                      <a:pt x="2558580" y="1731645"/>
                      <a:pt x="2557627" y="1732597"/>
                      <a:pt x="2555722" y="1733550"/>
                    </a:cubicBezTo>
                    <a:cubicBezTo>
                      <a:pt x="2549055" y="1748790"/>
                      <a:pt x="2542387" y="1764982"/>
                      <a:pt x="2535720" y="1780222"/>
                    </a:cubicBezTo>
                    <a:cubicBezTo>
                      <a:pt x="2543340" y="1764982"/>
                      <a:pt x="2550007" y="1748790"/>
                      <a:pt x="2556675" y="1733550"/>
                    </a:cubicBezTo>
                    <a:cubicBezTo>
                      <a:pt x="2558580" y="1731645"/>
                      <a:pt x="2559532" y="1731645"/>
                      <a:pt x="2561437" y="1729740"/>
                    </a:cubicBezTo>
                    <a:cubicBezTo>
                      <a:pt x="2553817" y="1770697"/>
                      <a:pt x="2541435" y="1796415"/>
                      <a:pt x="2530957" y="1816417"/>
                    </a:cubicBezTo>
                    <a:cubicBezTo>
                      <a:pt x="2525242" y="1820227"/>
                      <a:pt x="2519527" y="1823085"/>
                      <a:pt x="2514765" y="1824990"/>
                    </a:cubicBezTo>
                    <a:lnTo>
                      <a:pt x="2511407" y="1831707"/>
                    </a:lnTo>
                    <a:lnTo>
                      <a:pt x="2511908" y="1832609"/>
                    </a:lnTo>
                    <a:cubicBezTo>
                      <a:pt x="2512860" y="1830704"/>
                      <a:pt x="2513813" y="1827847"/>
                      <a:pt x="2515718" y="1824989"/>
                    </a:cubicBezTo>
                    <a:cubicBezTo>
                      <a:pt x="2520480" y="1823084"/>
                      <a:pt x="2526195" y="1820227"/>
                      <a:pt x="2531910" y="1816417"/>
                    </a:cubicBezTo>
                    <a:cubicBezTo>
                      <a:pt x="2532863" y="1826894"/>
                      <a:pt x="2525243" y="1840229"/>
                      <a:pt x="2520480" y="1848802"/>
                    </a:cubicBezTo>
                    <a:cubicBezTo>
                      <a:pt x="2513813" y="1862137"/>
                      <a:pt x="2506193" y="1874519"/>
                      <a:pt x="2499525" y="1886902"/>
                    </a:cubicBezTo>
                    <a:cubicBezTo>
                      <a:pt x="2495715" y="1893569"/>
                      <a:pt x="2492858" y="1899284"/>
                      <a:pt x="2489048" y="1905952"/>
                    </a:cubicBezTo>
                    <a:cubicBezTo>
                      <a:pt x="2485238" y="1912619"/>
                      <a:pt x="2481428" y="1918334"/>
                      <a:pt x="2477618" y="1925002"/>
                    </a:cubicBezTo>
                    <a:cubicBezTo>
                      <a:pt x="2474760" y="1928812"/>
                      <a:pt x="2472855" y="1933574"/>
                      <a:pt x="2469045" y="1939289"/>
                    </a:cubicBezTo>
                    <a:cubicBezTo>
                      <a:pt x="2465235" y="1948814"/>
                      <a:pt x="2461425" y="1957387"/>
                      <a:pt x="2456663" y="1966912"/>
                    </a:cubicBezTo>
                    <a:lnTo>
                      <a:pt x="2443328" y="1993582"/>
                    </a:lnTo>
                    <a:cubicBezTo>
                      <a:pt x="2436660" y="2003107"/>
                      <a:pt x="2429993" y="2013584"/>
                      <a:pt x="2422373" y="2022157"/>
                    </a:cubicBezTo>
                    <a:cubicBezTo>
                      <a:pt x="2415705" y="2030729"/>
                      <a:pt x="2408085" y="2040254"/>
                      <a:pt x="2401418" y="2048827"/>
                    </a:cubicBezTo>
                    <a:lnTo>
                      <a:pt x="2402291" y="2047029"/>
                    </a:lnTo>
                    <a:lnTo>
                      <a:pt x="2378557" y="2079307"/>
                    </a:lnTo>
                    <a:cubicBezTo>
                      <a:pt x="2372842" y="2073592"/>
                      <a:pt x="2341410" y="2118360"/>
                      <a:pt x="2327122" y="2135505"/>
                    </a:cubicBezTo>
                    <a:lnTo>
                      <a:pt x="2316996" y="2151085"/>
                    </a:lnTo>
                    <a:lnTo>
                      <a:pt x="2327122" y="2136457"/>
                    </a:lnTo>
                    <a:cubicBezTo>
                      <a:pt x="2341410" y="2120264"/>
                      <a:pt x="2372842" y="2075497"/>
                      <a:pt x="2378557" y="2080259"/>
                    </a:cubicBezTo>
                    <a:cubicBezTo>
                      <a:pt x="2375700" y="2100262"/>
                      <a:pt x="2348077" y="2125979"/>
                      <a:pt x="2339505" y="2139314"/>
                    </a:cubicBezTo>
                    <a:cubicBezTo>
                      <a:pt x="2331885" y="2148363"/>
                      <a:pt x="2325456" y="2155031"/>
                      <a:pt x="2319383" y="2160389"/>
                    </a:cubicBezTo>
                    <a:lnTo>
                      <a:pt x="2303230" y="2172263"/>
                    </a:lnTo>
                    <a:lnTo>
                      <a:pt x="2302357" y="2173605"/>
                    </a:lnTo>
                    <a:lnTo>
                      <a:pt x="2292258" y="2181374"/>
                    </a:lnTo>
                    <a:lnTo>
                      <a:pt x="2291880" y="2184082"/>
                    </a:lnTo>
                    <a:cubicBezTo>
                      <a:pt x="2277592" y="2199322"/>
                      <a:pt x="2263305" y="2215515"/>
                      <a:pt x="2247112" y="2229802"/>
                    </a:cubicBezTo>
                    <a:cubicBezTo>
                      <a:pt x="2231872" y="2245042"/>
                      <a:pt x="2216632" y="2260282"/>
                      <a:pt x="2199487" y="2273617"/>
                    </a:cubicBezTo>
                    <a:lnTo>
                      <a:pt x="2197285" y="2275215"/>
                    </a:lnTo>
                    <a:lnTo>
                      <a:pt x="2181390" y="2295524"/>
                    </a:lnTo>
                    <a:cubicBezTo>
                      <a:pt x="2169960" y="2306002"/>
                      <a:pt x="2156625" y="2314574"/>
                      <a:pt x="2143290" y="2324099"/>
                    </a:cubicBezTo>
                    <a:lnTo>
                      <a:pt x="2107681" y="2350806"/>
                    </a:lnTo>
                    <a:lnTo>
                      <a:pt x="2107553" y="2350961"/>
                    </a:lnTo>
                    <a:lnTo>
                      <a:pt x="2143290" y="2325052"/>
                    </a:lnTo>
                    <a:cubicBezTo>
                      <a:pt x="2155672" y="2315527"/>
                      <a:pt x="2169007" y="2306002"/>
                      <a:pt x="2181390" y="2296477"/>
                    </a:cubicBezTo>
                    <a:cubicBezTo>
                      <a:pt x="2173770" y="2309812"/>
                      <a:pt x="2163292" y="2318384"/>
                      <a:pt x="2149957" y="2327909"/>
                    </a:cubicBezTo>
                    <a:cubicBezTo>
                      <a:pt x="2139004" y="2337911"/>
                      <a:pt x="2131146" y="2341959"/>
                      <a:pt x="2124359" y="2344578"/>
                    </a:cubicBezTo>
                    <a:lnTo>
                      <a:pt x="2106651" y="2352057"/>
                    </a:lnTo>
                    <a:lnTo>
                      <a:pt x="2106142" y="2352675"/>
                    </a:lnTo>
                    <a:cubicBezTo>
                      <a:pt x="2099475" y="2357437"/>
                      <a:pt x="2093760" y="2361247"/>
                      <a:pt x="2087092" y="2365057"/>
                    </a:cubicBezTo>
                    <a:lnTo>
                      <a:pt x="2079914" y="2368384"/>
                    </a:lnTo>
                    <a:lnTo>
                      <a:pt x="2061852" y="2383036"/>
                    </a:lnTo>
                    <a:cubicBezTo>
                      <a:pt x="2055184" y="2388156"/>
                      <a:pt x="2049469" y="2392204"/>
                      <a:pt x="2044230" y="2395537"/>
                    </a:cubicBezTo>
                    <a:cubicBezTo>
                      <a:pt x="2034705" y="2403157"/>
                      <a:pt x="2027085" y="2407920"/>
                      <a:pt x="2017560" y="2412682"/>
                    </a:cubicBezTo>
                    <a:cubicBezTo>
                      <a:pt x="2019465" y="2409825"/>
                      <a:pt x="2014703" y="2411730"/>
                      <a:pt x="2008988" y="2413635"/>
                    </a:cubicBezTo>
                    <a:lnTo>
                      <a:pt x="1999460" y="2417870"/>
                    </a:lnTo>
                    <a:lnTo>
                      <a:pt x="1997979" y="2418995"/>
                    </a:lnTo>
                    <a:lnTo>
                      <a:pt x="2009940" y="2414587"/>
                    </a:lnTo>
                    <a:cubicBezTo>
                      <a:pt x="2015655" y="2412682"/>
                      <a:pt x="2019465" y="2410777"/>
                      <a:pt x="2018513" y="2413635"/>
                    </a:cubicBezTo>
                    <a:cubicBezTo>
                      <a:pt x="2011845" y="2423160"/>
                      <a:pt x="1998510" y="2431732"/>
                      <a:pt x="1984223" y="2439352"/>
                    </a:cubicBezTo>
                    <a:cubicBezTo>
                      <a:pt x="1976603" y="2443162"/>
                      <a:pt x="1969935" y="2446972"/>
                      <a:pt x="1962315" y="2450783"/>
                    </a:cubicBezTo>
                    <a:cubicBezTo>
                      <a:pt x="1954695" y="2454592"/>
                      <a:pt x="1947075" y="2457450"/>
                      <a:pt x="1940408" y="2461260"/>
                    </a:cubicBezTo>
                    <a:lnTo>
                      <a:pt x="1924934" y="2463581"/>
                    </a:lnTo>
                    <a:lnTo>
                      <a:pt x="1922310" y="2465070"/>
                    </a:lnTo>
                    <a:cubicBezTo>
                      <a:pt x="1898497" y="2476500"/>
                      <a:pt x="1874685" y="2486025"/>
                      <a:pt x="1849920" y="2496502"/>
                    </a:cubicBezTo>
                    <a:lnTo>
                      <a:pt x="1846229" y="2497341"/>
                    </a:lnTo>
                    <a:lnTo>
                      <a:pt x="1824203" y="2511742"/>
                    </a:lnTo>
                    <a:cubicBezTo>
                      <a:pt x="1829918" y="2512695"/>
                      <a:pt x="1832775" y="2513647"/>
                      <a:pt x="1836585" y="2515552"/>
                    </a:cubicBezTo>
                    <a:cubicBezTo>
                      <a:pt x="1819440" y="2530792"/>
                      <a:pt x="1796580" y="2533650"/>
                      <a:pt x="1790865" y="2535555"/>
                    </a:cubicBezTo>
                    <a:cubicBezTo>
                      <a:pt x="1791818" y="2531745"/>
                      <a:pt x="1793723" y="2526982"/>
                      <a:pt x="1794675" y="2522220"/>
                    </a:cubicBezTo>
                    <a:cubicBezTo>
                      <a:pt x="1789913" y="2524125"/>
                      <a:pt x="1785150" y="2526030"/>
                      <a:pt x="1779435" y="2527935"/>
                    </a:cubicBezTo>
                    <a:cubicBezTo>
                      <a:pt x="1774673" y="2529840"/>
                      <a:pt x="1769910" y="2530792"/>
                      <a:pt x="1765148" y="2532697"/>
                    </a:cubicBezTo>
                    <a:cubicBezTo>
                      <a:pt x="1755623" y="2535555"/>
                      <a:pt x="1745145" y="2538412"/>
                      <a:pt x="1735620" y="2542222"/>
                    </a:cubicBezTo>
                    <a:lnTo>
                      <a:pt x="1731675" y="2537487"/>
                    </a:lnTo>
                    <a:lnTo>
                      <a:pt x="1717522" y="2540317"/>
                    </a:lnTo>
                    <a:cubicBezTo>
                      <a:pt x="1711807" y="2541270"/>
                      <a:pt x="1706092" y="2543175"/>
                      <a:pt x="1700377" y="2544127"/>
                    </a:cubicBezTo>
                    <a:cubicBezTo>
                      <a:pt x="1688947" y="2546985"/>
                      <a:pt x="1676565" y="2550795"/>
                      <a:pt x="1665135" y="2552700"/>
                    </a:cubicBezTo>
                    <a:lnTo>
                      <a:pt x="1663973" y="2553240"/>
                    </a:lnTo>
                    <a:lnTo>
                      <a:pt x="1697520" y="2545079"/>
                    </a:lnTo>
                    <a:cubicBezTo>
                      <a:pt x="1703235" y="2543174"/>
                      <a:pt x="1708950" y="2542222"/>
                      <a:pt x="1714665" y="2541269"/>
                    </a:cubicBezTo>
                    <a:cubicBezTo>
                      <a:pt x="1720380" y="2540317"/>
                      <a:pt x="1725142" y="2538412"/>
                      <a:pt x="1728952" y="2538412"/>
                    </a:cubicBezTo>
                    <a:cubicBezTo>
                      <a:pt x="1729905" y="2540317"/>
                      <a:pt x="1731810" y="2542222"/>
                      <a:pt x="1734667" y="2543174"/>
                    </a:cubicBezTo>
                    <a:cubicBezTo>
                      <a:pt x="1745145" y="2540317"/>
                      <a:pt x="1754670" y="2537459"/>
                      <a:pt x="1764195" y="2533649"/>
                    </a:cubicBezTo>
                    <a:cubicBezTo>
                      <a:pt x="1768957" y="2531744"/>
                      <a:pt x="1773720" y="2530792"/>
                      <a:pt x="1778482" y="2528887"/>
                    </a:cubicBezTo>
                    <a:cubicBezTo>
                      <a:pt x="1783245" y="2526982"/>
                      <a:pt x="1788007" y="2525077"/>
                      <a:pt x="1793722" y="2523172"/>
                    </a:cubicBezTo>
                    <a:cubicBezTo>
                      <a:pt x="1792770" y="2526982"/>
                      <a:pt x="1790865" y="2531744"/>
                      <a:pt x="1789912" y="2536507"/>
                    </a:cubicBezTo>
                    <a:cubicBezTo>
                      <a:pt x="1776577" y="2543174"/>
                      <a:pt x="1763242" y="2548889"/>
                      <a:pt x="1749907" y="2555557"/>
                    </a:cubicBezTo>
                    <a:lnTo>
                      <a:pt x="1747946" y="2555008"/>
                    </a:lnTo>
                    <a:lnTo>
                      <a:pt x="1720380" y="2566034"/>
                    </a:lnTo>
                    <a:cubicBezTo>
                      <a:pt x="1711808" y="2568892"/>
                      <a:pt x="1704188" y="2570797"/>
                      <a:pt x="1697520" y="2572702"/>
                    </a:cubicBezTo>
                    <a:cubicBezTo>
                      <a:pt x="1683233" y="2576512"/>
                      <a:pt x="1672755" y="2578417"/>
                      <a:pt x="1663230" y="2581274"/>
                    </a:cubicBezTo>
                    <a:cubicBezTo>
                      <a:pt x="1663707" y="2578893"/>
                      <a:pt x="1657754" y="2578893"/>
                      <a:pt x="1649062" y="2580084"/>
                    </a:cubicBezTo>
                    <a:lnTo>
                      <a:pt x="1619428" y="2585850"/>
                    </a:lnTo>
                    <a:lnTo>
                      <a:pt x="1618462" y="2587942"/>
                    </a:lnTo>
                    <a:cubicBezTo>
                      <a:pt x="1593697" y="2593657"/>
                      <a:pt x="1566075" y="2598419"/>
                      <a:pt x="1539405" y="2603182"/>
                    </a:cubicBezTo>
                    <a:cubicBezTo>
                      <a:pt x="1530832" y="2602229"/>
                      <a:pt x="1531785" y="2600324"/>
                      <a:pt x="1521307" y="2598419"/>
                    </a:cubicBezTo>
                    <a:cubicBezTo>
                      <a:pt x="1516545" y="2598419"/>
                      <a:pt x="1511782" y="2598419"/>
                      <a:pt x="1506067" y="2598419"/>
                    </a:cubicBezTo>
                    <a:cubicBezTo>
                      <a:pt x="1498447" y="2601277"/>
                      <a:pt x="1488922" y="2604134"/>
                      <a:pt x="1479397" y="2606992"/>
                    </a:cubicBezTo>
                    <a:cubicBezTo>
                      <a:pt x="1470825" y="2607944"/>
                      <a:pt x="1463205" y="2608897"/>
                      <a:pt x="1455585" y="2608897"/>
                    </a:cubicBezTo>
                    <a:cubicBezTo>
                      <a:pt x="1447965" y="2608897"/>
                      <a:pt x="1440345" y="2609849"/>
                      <a:pt x="1431772" y="2609849"/>
                    </a:cubicBezTo>
                    <a:lnTo>
                      <a:pt x="1429185" y="2608741"/>
                    </a:lnTo>
                    <a:lnTo>
                      <a:pt x="1407484" y="2612588"/>
                    </a:lnTo>
                    <a:cubicBezTo>
                      <a:pt x="1399626" y="2612707"/>
                      <a:pt x="1391768" y="2611278"/>
                      <a:pt x="1381290" y="2607944"/>
                    </a:cubicBezTo>
                    <a:cubicBezTo>
                      <a:pt x="1381290" y="2607944"/>
                      <a:pt x="1382243" y="2606992"/>
                      <a:pt x="1382243" y="2606992"/>
                    </a:cubicBezTo>
                    <a:cubicBezTo>
                      <a:pt x="1384148" y="2605087"/>
                      <a:pt x="1385100" y="2603182"/>
                      <a:pt x="1387005" y="2600324"/>
                    </a:cubicBezTo>
                    <a:cubicBezTo>
                      <a:pt x="1379385" y="2599372"/>
                      <a:pt x="1371765" y="2598419"/>
                      <a:pt x="1365098" y="2597467"/>
                    </a:cubicBezTo>
                    <a:cubicBezTo>
                      <a:pt x="1367955" y="2595562"/>
                      <a:pt x="1372718" y="2593657"/>
                      <a:pt x="1375575" y="2591752"/>
                    </a:cubicBezTo>
                    <a:cubicBezTo>
                      <a:pt x="1386053" y="2591752"/>
                      <a:pt x="1396530" y="2591752"/>
                      <a:pt x="1407008" y="2590799"/>
                    </a:cubicBezTo>
                    <a:cubicBezTo>
                      <a:pt x="1417485" y="2589847"/>
                      <a:pt x="1427010" y="2589847"/>
                      <a:pt x="1437488" y="2589847"/>
                    </a:cubicBezTo>
                    <a:lnTo>
                      <a:pt x="1481302" y="2590799"/>
                    </a:lnTo>
                    <a:lnTo>
                      <a:pt x="1511782" y="2587942"/>
                    </a:lnTo>
                    <a:cubicBezTo>
                      <a:pt x="1531785" y="2584132"/>
                      <a:pt x="1550835" y="2579369"/>
                      <a:pt x="1568932" y="2575559"/>
                    </a:cubicBezTo>
                    <a:cubicBezTo>
                      <a:pt x="1585125" y="2570797"/>
                      <a:pt x="1596555" y="2568892"/>
                      <a:pt x="1607032" y="2566987"/>
                    </a:cubicBezTo>
                    <a:cubicBezTo>
                      <a:pt x="1617510" y="2566034"/>
                      <a:pt x="1627035" y="2566034"/>
                      <a:pt x="1635607" y="2566034"/>
                    </a:cubicBezTo>
                    <a:lnTo>
                      <a:pt x="1637595" y="2565111"/>
                    </a:lnTo>
                    <a:lnTo>
                      <a:pt x="1609890" y="2566035"/>
                    </a:lnTo>
                    <a:cubicBezTo>
                      <a:pt x="1599412" y="2566987"/>
                      <a:pt x="1587030" y="2569845"/>
                      <a:pt x="1571790" y="2574607"/>
                    </a:cubicBezTo>
                    <a:cubicBezTo>
                      <a:pt x="1553692" y="2578417"/>
                      <a:pt x="1534642" y="2583180"/>
                      <a:pt x="1514640" y="2586990"/>
                    </a:cubicBezTo>
                    <a:cubicBezTo>
                      <a:pt x="1505115" y="2587942"/>
                      <a:pt x="1495590" y="2588895"/>
                      <a:pt x="1484160" y="2589847"/>
                    </a:cubicBezTo>
                    <a:cubicBezTo>
                      <a:pt x="1470825" y="2589847"/>
                      <a:pt x="1455585" y="2589847"/>
                      <a:pt x="1440345" y="2588895"/>
                    </a:cubicBezTo>
                    <a:cubicBezTo>
                      <a:pt x="1430820" y="2588895"/>
                      <a:pt x="1420342" y="2589847"/>
                      <a:pt x="1409865" y="2589847"/>
                    </a:cubicBezTo>
                    <a:cubicBezTo>
                      <a:pt x="1399387" y="2590800"/>
                      <a:pt x="1388910" y="2590800"/>
                      <a:pt x="1378432" y="2590800"/>
                    </a:cubicBezTo>
                    <a:cubicBezTo>
                      <a:pt x="1377480" y="2588895"/>
                      <a:pt x="1378432" y="2587942"/>
                      <a:pt x="1379385" y="2586990"/>
                    </a:cubicBezTo>
                    <a:cubicBezTo>
                      <a:pt x="1381290" y="2584132"/>
                      <a:pt x="1384147" y="2581275"/>
                      <a:pt x="1386052" y="2577465"/>
                    </a:cubicBezTo>
                    <a:cubicBezTo>
                      <a:pt x="1479397" y="2573655"/>
                      <a:pt x="1585125" y="2555557"/>
                      <a:pt x="1679422" y="2528887"/>
                    </a:cubicBezTo>
                    <a:cubicBezTo>
                      <a:pt x="1748955" y="2508885"/>
                      <a:pt x="1814677" y="2485072"/>
                      <a:pt x="1878495" y="2453640"/>
                    </a:cubicBezTo>
                    <a:cubicBezTo>
                      <a:pt x="1893735" y="2445067"/>
                      <a:pt x="1911832" y="2435542"/>
                      <a:pt x="1930882" y="2426017"/>
                    </a:cubicBezTo>
                    <a:cubicBezTo>
                      <a:pt x="1940407" y="2421255"/>
                      <a:pt x="1950885" y="2416492"/>
                      <a:pt x="1960410" y="2410777"/>
                    </a:cubicBezTo>
                    <a:cubicBezTo>
                      <a:pt x="1969935" y="2405062"/>
                      <a:pt x="1980412" y="2400300"/>
                      <a:pt x="1990890" y="2394585"/>
                    </a:cubicBezTo>
                    <a:cubicBezTo>
                      <a:pt x="2010892" y="2383155"/>
                      <a:pt x="2029942" y="2371725"/>
                      <a:pt x="2048040" y="2360295"/>
                    </a:cubicBezTo>
                    <a:cubicBezTo>
                      <a:pt x="2066137" y="2347912"/>
                      <a:pt x="2081377" y="2336482"/>
                      <a:pt x="2093760" y="2325052"/>
                    </a:cubicBezTo>
                    <a:cubicBezTo>
                      <a:pt x="2122335" y="2304097"/>
                      <a:pt x="2150910" y="2283142"/>
                      <a:pt x="2179485" y="2258377"/>
                    </a:cubicBezTo>
                    <a:cubicBezTo>
                      <a:pt x="2187105" y="2251710"/>
                      <a:pt x="2195677" y="2245995"/>
                      <a:pt x="2203297" y="2239327"/>
                    </a:cubicBezTo>
                    <a:cubicBezTo>
                      <a:pt x="2210917" y="2232660"/>
                      <a:pt x="2218537" y="2225992"/>
                      <a:pt x="2226157" y="2219325"/>
                    </a:cubicBezTo>
                    <a:cubicBezTo>
                      <a:pt x="2238540" y="2208847"/>
                      <a:pt x="2249017" y="2199322"/>
                      <a:pt x="2260447" y="2187892"/>
                    </a:cubicBezTo>
                    <a:cubicBezTo>
                      <a:pt x="2265210" y="2179320"/>
                      <a:pt x="2270925" y="2171700"/>
                      <a:pt x="2274735" y="2164080"/>
                    </a:cubicBezTo>
                    <a:lnTo>
                      <a:pt x="2295258" y="2145267"/>
                    </a:lnTo>
                    <a:lnTo>
                      <a:pt x="2295423" y="2144085"/>
                    </a:lnTo>
                    <a:lnTo>
                      <a:pt x="2275688" y="2162175"/>
                    </a:lnTo>
                    <a:cubicBezTo>
                      <a:pt x="2271878" y="2169795"/>
                      <a:pt x="2266163" y="2177415"/>
                      <a:pt x="2261400" y="2185987"/>
                    </a:cubicBezTo>
                    <a:cubicBezTo>
                      <a:pt x="2249970" y="2197417"/>
                      <a:pt x="2239493" y="2206942"/>
                      <a:pt x="2227110" y="2217420"/>
                    </a:cubicBezTo>
                    <a:cubicBezTo>
                      <a:pt x="2219490" y="2224087"/>
                      <a:pt x="2211870" y="2230755"/>
                      <a:pt x="2204250" y="2237422"/>
                    </a:cubicBezTo>
                    <a:cubicBezTo>
                      <a:pt x="2196630" y="2244090"/>
                      <a:pt x="2189010" y="2249805"/>
                      <a:pt x="2180438" y="2256472"/>
                    </a:cubicBezTo>
                    <a:cubicBezTo>
                      <a:pt x="2151863" y="2280285"/>
                      <a:pt x="2124240" y="2302192"/>
                      <a:pt x="2094713" y="2323147"/>
                    </a:cubicBezTo>
                    <a:cubicBezTo>
                      <a:pt x="2082330" y="2334577"/>
                      <a:pt x="2066138" y="2346960"/>
                      <a:pt x="2048993" y="2358390"/>
                    </a:cubicBezTo>
                    <a:cubicBezTo>
                      <a:pt x="2030895" y="2369820"/>
                      <a:pt x="2011845" y="2382202"/>
                      <a:pt x="1991843" y="2392680"/>
                    </a:cubicBezTo>
                    <a:cubicBezTo>
                      <a:pt x="1981365" y="2398395"/>
                      <a:pt x="1971840" y="2403157"/>
                      <a:pt x="1961363" y="2408872"/>
                    </a:cubicBezTo>
                    <a:cubicBezTo>
                      <a:pt x="1951838" y="2414587"/>
                      <a:pt x="1941360" y="2419350"/>
                      <a:pt x="1931835" y="2424112"/>
                    </a:cubicBezTo>
                    <a:cubicBezTo>
                      <a:pt x="1912785" y="2433637"/>
                      <a:pt x="1894688" y="2443162"/>
                      <a:pt x="1879448" y="2451735"/>
                    </a:cubicBezTo>
                    <a:cubicBezTo>
                      <a:pt x="1815630" y="2482215"/>
                      <a:pt x="1749908" y="2506027"/>
                      <a:pt x="1680375" y="2526982"/>
                    </a:cubicBezTo>
                    <a:cubicBezTo>
                      <a:pt x="1586078" y="2553652"/>
                      <a:pt x="1480350" y="2571750"/>
                      <a:pt x="1387005" y="2575560"/>
                    </a:cubicBezTo>
                    <a:cubicBezTo>
                      <a:pt x="1379385" y="2575560"/>
                      <a:pt x="1370813" y="2575560"/>
                      <a:pt x="1365098" y="2575560"/>
                    </a:cubicBezTo>
                    <a:cubicBezTo>
                      <a:pt x="1364145" y="2572702"/>
                      <a:pt x="1362240" y="2570797"/>
                      <a:pt x="1362240" y="2567940"/>
                    </a:cubicBezTo>
                    <a:cubicBezTo>
                      <a:pt x="1358430" y="2566035"/>
                      <a:pt x="1348905" y="2566987"/>
                      <a:pt x="1339380" y="2566987"/>
                    </a:cubicBezTo>
                    <a:cubicBezTo>
                      <a:pt x="1330808" y="2569845"/>
                      <a:pt x="1319378" y="2572702"/>
                      <a:pt x="1318425" y="2575560"/>
                    </a:cubicBezTo>
                    <a:cubicBezTo>
                      <a:pt x="1294613" y="2576512"/>
                      <a:pt x="1275563" y="2576512"/>
                      <a:pt x="1257465" y="2576512"/>
                    </a:cubicBezTo>
                    <a:cubicBezTo>
                      <a:pt x="1240320" y="2575560"/>
                      <a:pt x="1226033" y="2574607"/>
                      <a:pt x="1212698" y="2574607"/>
                    </a:cubicBezTo>
                    <a:cubicBezTo>
                      <a:pt x="1205078" y="2573655"/>
                      <a:pt x="1198410" y="2572702"/>
                      <a:pt x="1190790" y="2572702"/>
                    </a:cubicBezTo>
                    <a:cubicBezTo>
                      <a:pt x="1183170" y="2571750"/>
                      <a:pt x="1175550" y="2570797"/>
                      <a:pt x="1168883" y="2568892"/>
                    </a:cubicBezTo>
                    <a:lnTo>
                      <a:pt x="1182080" y="2554816"/>
                    </a:lnTo>
                    <a:lnTo>
                      <a:pt x="1179360" y="2555557"/>
                    </a:lnTo>
                    <a:lnTo>
                      <a:pt x="1130192" y="2546452"/>
                    </a:lnTo>
                    <a:lnTo>
                      <a:pt x="1127925" y="2546985"/>
                    </a:lnTo>
                    <a:cubicBezTo>
                      <a:pt x="1090778" y="2541270"/>
                      <a:pt x="1060298" y="2535555"/>
                      <a:pt x="1033628" y="2529840"/>
                    </a:cubicBezTo>
                    <a:cubicBezTo>
                      <a:pt x="1020293" y="2526982"/>
                      <a:pt x="1007910" y="2524125"/>
                      <a:pt x="996480" y="2522220"/>
                    </a:cubicBezTo>
                    <a:cubicBezTo>
                      <a:pt x="985050" y="2519362"/>
                      <a:pt x="974573" y="2517457"/>
                      <a:pt x="964095" y="2516505"/>
                    </a:cubicBezTo>
                    <a:cubicBezTo>
                      <a:pt x="951713" y="2510790"/>
                      <a:pt x="938378" y="2505075"/>
                      <a:pt x="925043" y="2498407"/>
                    </a:cubicBezTo>
                    <a:cubicBezTo>
                      <a:pt x="911708" y="2493645"/>
                      <a:pt x="897420" y="2487930"/>
                      <a:pt x="876465" y="2480310"/>
                    </a:cubicBezTo>
                    <a:cubicBezTo>
                      <a:pt x="859320" y="2473642"/>
                      <a:pt x="842175" y="2466975"/>
                      <a:pt x="825983" y="2460307"/>
                    </a:cubicBezTo>
                    <a:cubicBezTo>
                      <a:pt x="830745" y="2455545"/>
                      <a:pt x="832650" y="2454592"/>
                      <a:pt x="834555" y="2453640"/>
                    </a:cubicBezTo>
                    <a:cubicBezTo>
                      <a:pt x="846938" y="2456497"/>
                      <a:pt x="858368" y="2458402"/>
                      <a:pt x="869798" y="2460307"/>
                    </a:cubicBezTo>
                    <a:cubicBezTo>
                      <a:pt x="875513" y="2465070"/>
                      <a:pt x="880275" y="2468880"/>
                      <a:pt x="885038" y="2473642"/>
                    </a:cubicBezTo>
                    <a:cubicBezTo>
                      <a:pt x="898373" y="2476500"/>
                      <a:pt x="912660" y="2482215"/>
                      <a:pt x="937425" y="2488882"/>
                    </a:cubicBezTo>
                    <a:cubicBezTo>
                      <a:pt x="975525" y="2503170"/>
                      <a:pt x="1006958" y="2509837"/>
                      <a:pt x="1041248" y="2515552"/>
                    </a:cubicBezTo>
                    <a:cubicBezTo>
                      <a:pt x="1049820" y="2517457"/>
                      <a:pt x="1058393" y="2518410"/>
                      <a:pt x="1066965" y="2520315"/>
                    </a:cubicBezTo>
                    <a:cubicBezTo>
                      <a:pt x="1075538" y="2521267"/>
                      <a:pt x="1085063" y="2523172"/>
                      <a:pt x="1094588" y="2525077"/>
                    </a:cubicBezTo>
                    <a:cubicBezTo>
                      <a:pt x="1104113" y="2526982"/>
                      <a:pt x="1114590" y="2528887"/>
                      <a:pt x="1125068" y="2531745"/>
                    </a:cubicBezTo>
                    <a:lnTo>
                      <a:pt x="1158657" y="2539008"/>
                    </a:lnTo>
                    <a:lnTo>
                      <a:pt x="1161262" y="2538412"/>
                    </a:lnTo>
                    <a:cubicBezTo>
                      <a:pt x="1171740" y="2540317"/>
                      <a:pt x="1181265" y="2541270"/>
                      <a:pt x="1192695" y="2543175"/>
                    </a:cubicBezTo>
                    <a:cubicBezTo>
                      <a:pt x="1193647" y="2542222"/>
                      <a:pt x="1193647" y="2542222"/>
                      <a:pt x="1193647" y="2541270"/>
                    </a:cubicBezTo>
                    <a:cubicBezTo>
                      <a:pt x="1208887" y="2542222"/>
                      <a:pt x="1225080" y="2542222"/>
                      <a:pt x="1239367" y="2543175"/>
                    </a:cubicBezTo>
                    <a:cubicBezTo>
                      <a:pt x="1242225" y="2543175"/>
                      <a:pt x="1246035" y="2544127"/>
                      <a:pt x="1246987" y="2544127"/>
                    </a:cubicBezTo>
                    <a:cubicBezTo>
                      <a:pt x="1271752" y="2545080"/>
                      <a:pt x="1294612" y="2544127"/>
                      <a:pt x="1317472" y="2544127"/>
                    </a:cubicBezTo>
                    <a:cubicBezTo>
                      <a:pt x="1335570" y="2545080"/>
                      <a:pt x="1352715" y="2545080"/>
                      <a:pt x="1368907" y="2546032"/>
                    </a:cubicBezTo>
                    <a:cubicBezTo>
                      <a:pt x="1389862" y="2545080"/>
                      <a:pt x="1410817" y="2542222"/>
                      <a:pt x="1429867" y="2541270"/>
                    </a:cubicBezTo>
                    <a:cubicBezTo>
                      <a:pt x="1432725" y="2541270"/>
                      <a:pt x="1436535" y="2541270"/>
                      <a:pt x="1437487" y="2541270"/>
                    </a:cubicBezTo>
                    <a:cubicBezTo>
                      <a:pt x="1438440" y="2544127"/>
                      <a:pt x="1440345" y="2546032"/>
                      <a:pt x="1440345" y="2548890"/>
                    </a:cubicBezTo>
                    <a:cubicBezTo>
                      <a:pt x="1468920" y="2546985"/>
                      <a:pt x="1486065" y="2544127"/>
                      <a:pt x="1500352" y="2541270"/>
                    </a:cubicBezTo>
                    <a:cubicBezTo>
                      <a:pt x="1514640" y="2539365"/>
                      <a:pt x="1525117" y="2536507"/>
                      <a:pt x="1540357" y="2531745"/>
                    </a:cubicBezTo>
                    <a:cubicBezTo>
                      <a:pt x="1547977" y="2530792"/>
                      <a:pt x="1555597" y="2529840"/>
                      <a:pt x="1563217" y="2527935"/>
                    </a:cubicBezTo>
                    <a:cubicBezTo>
                      <a:pt x="1567980" y="2526982"/>
                      <a:pt x="1572742" y="2526982"/>
                      <a:pt x="1577505" y="2526030"/>
                    </a:cubicBezTo>
                    <a:cubicBezTo>
                      <a:pt x="1588935" y="2523172"/>
                      <a:pt x="1598460" y="2521267"/>
                      <a:pt x="1608937" y="2518410"/>
                    </a:cubicBezTo>
                    <a:cubicBezTo>
                      <a:pt x="1617510" y="2516505"/>
                      <a:pt x="1626082" y="2514600"/>
                      <a:pt x="1634655" y="2512695"/>
                    </a:cubicBezTo>
                    <a:cubicBezTo>
                      <a:pt x="1643227" y="2510790"/>
                      <a:pt x="1651800" y="2507932"/>
                      <a:pt x="1660372" y="2506027"/>
                    </a:cubicBezTo>
                    <a:lnTo>
                      <a:pt x="1707545" y="2497863"/>
                    </a:lnTo>
                    <a:lnTo>
                      <a:pt x="1713713" y="2495550"/>
                    </a:lnTo>
                    <a:cubicBezTo>
                      <a:pt x="1697520" y="2498407"/>
                      <a:pt x="1680375" y="2501265"/>
                      <a:pt x="1664183" y="2504122"/>
                    </a:cubicBezTo>
                    <a:cubicBezTo>
                      <a:pt x="1655610" y="2506027"/>
                      <a:pt x="1647038" y="2508885"/>
                      <a:pt x="1638465" y="2510790"/>
                    </a:cubicBezTo>
                    <a:cubicBezTo>
                      <a:pt x="1629893" y="2512695"/>
                      <a:pt x="1621320" y="2514600"/>
                      <a:pt x="1612748" y="2516505"/>
                    </a:cubicBezTo>
                    <a:cubicBezTo>
                      <a:pt x="1601318" y="2519362"/>
                      <a:pt x="1592745" y="2521267"/>
                      <a:pt x="1581315" y="2524125"/>
                    </a:cubicBezTo>
                    <a:cubicBezTo>
                      <a:pt x="1576553" y="2525077"/>
                      <a:pt x="1571790" y="2525077"/>
                      <a:pt x="1567028" y="2526030"/>
                    </a:cubicBezTo>
                    <a:cubicBezTo>
                      <a:pt x="1559408" y="2526982"/>
                      <a:pt x="1551788" y="2527935"/>
                      <a:pt x="1544168" y="2529840"/>
                    </a:cubicBezTo>
                    <a:cubicBezTo>
                      <a:pt x="1517498" y="2532697"/>
                      <a:pt x="1498448" y="2533650"/>
                      <a:pt x="1482255" y="2535555"/>
                    </a:cubicBezTo>
                    <a:cubicBezTo>
                      <a:pt x="1467015" y="2537460"/>
                      <a:pt x="1454633" y="2539365"/>
                      <a:pt x="1440345" y="2539365"/>
                    </a:cubicBezTo>
                    <a:cubicBezTo>
                      <a:pt x="1438440" y="2539365"/>
                      <a:pt x="1435583" y="2539365"/>
                      <a:pt x="1432725" y="2539365"/>
                    </a:cubicBezTo>
                    <a:cubicBezTo>
                      <a:pt x="1413675" y="2541270"/>
                      <a:pt x="1392720" y="2544127"/>
                      <a:pt x="1371765" y="2544127"/>
                    </a:cubicBezTo>
                    <a:cubicBezTo>
                      <a:pt x="1355573" y="2543175"/>
                      <a:pt x="1338428" y="2543175"/>
                      <a:pt x="1320330" y="2542222"/>
                    </a:cubicBezTo>
                    <a:cubicBezTo>
                      <a:pt x="1297470" y="2542222"/>
                      <a:pt x="1274610" y="2543175"/>
                      <a:pt x="1249845" y="2542222"/>
                    </a:cubicBezTo>
                    <a:cubicBezTo>
                      <a:pt x="1247940" y="2542222"/>
                      <a:pt x="1245083" y="2541270"/>
                      <a:pt x="1242225" y="2541270"/>
                    </a:cubicBezTo>
                    <a:cubicBezTo>
                      <a:pt x="1231748" y="2537460"/>
                      <a:pt x="1224128" y="2533650"/>
                      <a:pt x="1212698" y="2528887"/>
                    </a:cubicBezTo>
                    <a:cubicBezTo>
                      <a:pt x="1207935" y="2532697"/>
                      <a:pt x="1201268" y="2535555"/>
                      <a:pt x="1196505" y="2539365"/>
                    </a:cubicBezTo>
                    <a:lnTo>
                      <a:pt x="1196464" y="2539447"/>
                    </a:lnTo>
                    <a:lnTo>
                      <a:pt x="1209840" y="2530792"/>
                    </a:lnTo>
                    <a:cubicBezTo>
                      <a:pt x="1221270" y="2535554"/>
                      <a:pt x="1229843" y="2539364"/>
                      <a:pt x="1239368" y="2543174"/>
                    </a:cubicBezTo>
                    <a:cubicBezTo>
                      <a:pt x="1224128" y="2543174"/>
                      <a:pt x="1207935" y="2542222"/>
                      <a:pt x="1193648" y="2541269"/>
                    </a:cubicBezTo>
                    <a:lnTo>
                      <a:pt x="1194008" y="2541036"/>
                    </a:lnTo>
                    <a:lnTo>
                      <a:pt x="1164120" y="2536507"/>
                    </a:lnTo>
                    <a:cubicBezTo>
                      <a:pt x="1151738" y="2533650"/>
                      <a:pt x="1140308" y="2531745"/>
                      <a:pt x="1128878" y="2528887"/>
                    </a:cubicBezTo>
                    <a:cubicBezTo>
                      <a:pt x="1118400" y="2526030"/>
                      <a:pt x="1107923" y="2524125"/>
                      <a:pt x="1098398" y="2522220"/>
                    </a:cubicBezTo>
                    <a:cubicBezTo>
                      <a:pt x="1088873" y="2520315"/>
                      <a:pt x="1079348" y="2519362"/>
                      <a:pt x="1070775" y="2517457"/>
                    </a:cubicBezTo>
                    <a:cubicBezTo>
                      <a:pt x="1062203" y="2515552"/>
                      <a:pt x="1053630" y="2514600"/>
                      <a:pt x="1045058" y="2512695"/>
                    </a:cubicBezTo>
                    <a:cubicBezTo>
                      <a:pt x="1010768" y="2506980"/>
                      <a:pt x="979335" y="2500312"/>
                      <a:pt x="941235" y="2486025"/>
                    </a:cubicBezTo>
                    <a:cubicBezTo>
                      <a:pt x="916470" y="2480310"/>
                      <a:pt x="902183" y="2474595"/>
                      <a:pt x="888848" y="2470785"/>
                    </a:cubicBezTo>
                    <a:cubicBezTo>
                      <a:pt x="883133" y="2466975"/>
                      <a:pt x="878370" y="2462212"/>
                      <a:pt x="873608" y="2457450"/>
                    </a:cubicBezTo>
                    <a:cubicBezTo>
                      <a:pt x="862178" y="2455545"/>
                      <a:pt x="850748" y="2453640"/>
                      <a:pt x="838365" y="2450782"/>
                    </a:cubicBezTo>
                    <a:cubicBezTo>
                      <a:pt x="820268" y="2442210"/>
                      <a:pt x="804075" y="2433637"/>
                      <a:pt x="785978" y="2424112"/>
                    </a:cubicBezTo>
                    <a:cubicBezTo>
                      <a:pt x="780263" y="2424112"/>
                      <a:pt x="776453" y="2425065"/>
                      <a:pt x="770738" y="2425065"/>
                    </a:cubicBezTo>
                    <a:cubicBezTo>
                      <a:pt x="751688" y="2415540"/>
                      <a:pt x="734543" y="2406967"/>
                      <a:pt x="716445" y="2397442"/>
                    </a:cubicBezTo>
                    <a:cubicBezTo>
                      <a:pt x="713588" y="2391727"/>
                      <a:pt x="709778" y="2386012"/>
                      <a:pt x="706920" y="2380297"/>
                    </a:cubicBezTo>
                    <a:cubicBezTo>
                      <a:pt x="706920" y="2380297"/>
                      <a:pt x="707873" y="2380297"/>
                      <a:pt x="708825" y="2379345"/>
                    </a:cubicBezTo>
                    <a:cubicBezTo>
                      <a:pt x="719303" y="2386012"/>
                      <a:pt x="730733" y="2391727"/>
                      <a:pt x="742163" y="2397442"/>
                    </a:cubicBezTo>
                    <a:cubicBezTo>
                      <a:pt x="753593" y="2403157"/>
                      <a:pt x="764070" y="2408872"/>
                      <a:pt x="775500" y="2415540"/>
                    </a:cubicBezTo>
                    <a:cubicBezTo>
                      <a:pt x="779310" y="2413635"/>
                      <a:pt x="782168" y="2411730"/>
                      <a:pt x="785025" y="2409825"/>
                    </a:cubicBezTo>
                    <a:cubicBezTo>
                      <a:pt x="766928" y="2401252"/>
                      <a:pt x="755498" y="2391727"/>
                      <a:pt x="745973" y="2384107"/>
                    </a:cubicBezTo>
                    <a:cubicBezTo>
                      <a:pt x="736448" y="2376487"/>
                      <a:pt x="726923" y="2371725"/>
                      <a:pt x="713588" y="2369820"/>
                    </a:cubicBezTo>
                    <a:cubicBezTo>
                      <a:pt x="686918" y="2350770"/>
                      <a:pt x="678345" y="2350770"/>
                      <a:pt x="668820" y="2344102"/>
                    </a:cubicBezTo>
                    <a:cubicBezTo>
                      <a:pt x="655485" y="2335530"/>
                      <a:pt x="643103" y="2327910"/>
                      <a:pt x="630720" y="2319337"/>
                    </a:cubicBezTo>
                    <a:cubicBezTo>
                      <a:pt x="600240" y="2302192"/>
                      <a:pt x="608813" y="2320290"/>
                      <a:pt x="570713" y="2293620"/>
                    </a:cubicBezTo>
                    <a:cubicBezTo>
                      <a:pt x="563093" y="2287905"/>
                      <a:pt x="556425" y="2282190"/>
                      <a:pt x="547853" y="2274570"/>
                    </a:cubicBezTo>
                    <a:cubicBezTo>
                      <a:pt x="549758" y="2274570"/>
                      <a:pt x="551663" y="2273617"/>
                      <a:pt x="552615" y="2272665"/>
                    </a:cubicBezTo>
                    <a:cubicBezTo>
                      <a:pt x="561188" y="2275522"/>
                      <a:pt x="567855" y="2277427"/>
                      <a:pt x="575475" y="2279332"/>
                    </a:cubicBezTo>
                    <a:cubicBezTo>
                      <a:pt x="559283" y="2261235"/>
                      <a:pt x="556425" y="2253615"/>
                      <a:pt x="527850" y="2229802"/>
                    </a:cubicBezTo>
                    <a:cubicBezTo>
                      <a:pt x="518325" y="2222182"/>
                      <a:pt x="509753" y="2214562"/>
                      <a:pt x="501180" y="2207895"/>
                    </a:cubicBezTo>
                    <a:cubicBezTo>
                      <a:pt x="492608" y="2200275"/>
                      <a:pt x="484035" y="2193607"/>
                      <a:pt x="476415" y="2185987"/>
                    </a:cubicBezTo>
                    <a:cubicBezTo>
                      <a:pt x="470700" y="2180272"/>
                      <a:pt x="455460" y="2174557"/>
                      <a:pt x="444983" y="2160270"/>
                    </a:cubicBezTo>
                    <a:cubicBezTo>
                      <a:pt x="428790" y="2143125"/>
                      <a:pt x="415455" y="2126932"/>
                      <a:pt x="399263" y="2109787"/>
                    </a:cubicBezTo>
                    <a:lnTo>
                      <a:pt x="396126" y="2099983"/>
                    </a:lnTo>
                    <a:lnTo>
                      <a:pt x="386880" y="2090737"/>
                    </a:lnTo>
                    <a:cubicBezTo>
                      <a:pt x="376403" y="2080260"/>
                      <a:pt x="365925" y="2068830"/>
                      <a:pt x="355448" y="2056447"/>
                    </a:cubicBezTo>
                    <a:cubicBezTo>
                      <a:pt x="353543" y="2049780"/>
                      <a:pt x="339255" y="2031682"/>
                      <a:pt x="351638" y="2039302"/>
                    </a:cubicBezTo>
                    <a:cubicBezTo>
                      <a:pt x="346875" y="2033587"/>
                      <a:pt x="343065" y="2026920"/>
                      <a:pt x="339255" y="2022157"/>
                    </a:cubicBezTo>
                    <a:lnTo>
                      <a:pt x="337780" y="2019844"/>
                    </a:lnTo>
                    <a:lnTo>
                      <a:pt x="323062" y="2009774"/>
                    </a:lnTo>
                    <a:cubicBezTo>
                      <a:pt x="311632" y="1996439"/>
                      <a:pt x="302107" y="1982152"/>
                      <a:pt x="294487" y="1968817"/>
                    </a:cubicBezTo>
                    <a:cubicBezTo>
                      <a:pt x="286867" y="1954529"/>
                      <a:pt x="281152" y="1941194"/>
                      <a:pt x="278295" y="1930717"/>
                    </a:cubicBezTo>
                    <a:lnTo>
                      <a:pt x="276390" y="1930717"/>
                    </a:lnTo>
                    <a:cubicBezTo>
                      <a:pt x="268770" y="1917382"/>
                      <a:pt x="261150" y="1903095"/>
                      <a:pt x="254483" y="1888807"/>
                    </a:cubicBezTo>
                    <a:cubicBezTo>
                      <a:pt x="247815" y="1874520"/>
                      <a:pt x="240195" y="1861185"/>
                      <a:pt x="233528" y="1846897"/>
                    </a:cubicBezTo>
                    <a:cubicBezTo>
                      <a:pt x="225908" y="1830705"/>
                      <a:pt x="218288" y="1814512"/>
                      <a:pt x="211620" y="1798320"/>
                    </a:cubicBezTo>
                    <a:cubicBezTo>
                      <a:pt x="204953" y="1782127"/>
                      <a:pt x="198285" y="1764982"/>
                      <a:pt x="191618" y="1748790"/>
                    </a:cubicBezTo>
                    <a:cubicBezTo>
                      <a:pt x="199238" y="1759267"/>
                      <a:pt x="205905" y="1769745"/>
                      <a:pt x="211620" y="1782127"/>
                    </a:cubicBezTo>
                    <a:cubicBezTo>
                      <a:pt x="217335" y="1794510"/>
                      <a:pt x="223050" y="1807845"/>
                      <a:pt x="231623" y="1824037"/>
                    </a:cubicBezTo>
                    <a:cubicBezTo>
                      <a:pt x="235433" y="1829752"/>
                      <a:pt x="236385" y="1839277"/>
                      <a:pt x="238290" y="1846897"/>
                    </a:cubicBezTo>
                    <a:lnTo>
                      <a:pt x="241046" y="1850938"/>
                    </a:lnTo>
                    <a:lnTo>
                      <a:pt x="237654" y="1833303"/>
                    </a:lnTo>
                    <a:lnTo>
                      <a:pt x="228809" y="1817250"/>
                    </a:lnTo>
                    <a:lnTo>
                      <a:pt x="214411" y="1784874"/>
                    </a:lnTo>
                    <a:lnTo>
                      <a:pt x="197332" y="1756409"/>
                    </a:lnTo>
                    <a:cubicBezTo>
                      <a:pt x="190665" y="1737359"/>
                      <a:pt x="183045" y="1718309"/>
                      <a:pt x="176377" y="1699259"/>
                    </a:cubicBezTo>
                    <a:lnTo>
                      <a:pt x="158424" y="1640674"/>
                    </a:lnTo>
                    <a:lnTo>
                      <a:pt x="152529" y="1623596"/>
                    </a:lnTo>
                    <a:cubicBezTo>
                      <a:pt x="142540" y="1590017"/>
                      <a:pt x="133959" y="1555831"/>
                      <a:pt x="126853" y="1521108"/>
                    </a:cubicBezTo>
                    <a:lnTo>
                      <a:pt x="115498" y="1446707"/>
                    </a:lnTo>
                    <a:lnTo>
                      <a:pt x="115417" y="1448752"/>
                    </a:lnTo>
                    <a:cubicBezTo>
                      <a:pt x="115417" y="1453515"/>
                      <a:pt x="115417" y="1457325"/>
                      <a:pt x="116370" y="1463992"/>
                    </a:cubicBezTo>
                    <a:cubicBezTo>
                      <a:pt x="118275" y="1475422"/>
                      <a:pt x="120180" y="1486852"/>
                      <a:pt x="121132" y="1499235"/>
                    </a:cubicBezTo>
                    <a:cubicBezTo>
                      <a:pt x="123037" y="1511617"/>
                      <a:pt x="124942" y="1524000"/>
                      <a:pt x="126847" y="1535430"/>
                    </a:cubicBezTo>
                    <a:cubicBezTo>
                      <a:pt x="122085" y="1526857"/>
                      <a:pt x="120180" y="1515427"/>
                      <a:pt x="117322" y="1503997"/>
                    </a:cubicBezTo>
                    <a:cubicBezTo>
                      <a:pt x="115417" y="1491615"/>
                      <a:pt x="113512" y="1478280"/>
                      <a:pt x="110655" y="1463992"/>
                    </a:cubicBezTo>
                    <a:cubicBezTo>
                      <a:pt x="105892" y="1463992"/>
                      <a:pt x="104940" y="1463992"/>
                      <a:pt x="103035" y="1463992"/>
                    </a:cubicBezTo>
                    <a:cubicBezTo>
                      <a:pt x="102082" y="1453515"/>
                      <a:pt x="101130" y="1443990"/>
                      <a:pt x="98272" y="1427797"/>
                    </a:cubicBezTo>
                    <a:cubicBezTo>
                      <a:pt x="96367" y="1420177"/>
                      <a:pt x="93510" y="1412557"/>
                      <a:pt x="91605" y="1404937"/>
                    </a:cubicBezTo>
                    <a:cubicBezTo>
                      <a:pt x="89700" y="1397317"/>
                      <a:pt x="87795" y="1389697"/>
                      <a:pt x="85890" y="1383030"/>
                    </a:cubicBezTo>
                    <a:cubicBezTo>
                      <a:pt x="80175" y="1376362"/>
                      <a:pt x="75412" y="1371600"/>
                      <a:pt x="69697" y="1365885"/>
                    </a:cubicBezTo>
                    <a:cubicBezTo>
                      <a:pt x="67792" y="1365885"/>
                      <a:pt x="66840" y="1365885"/>
                      <a:pt x="64935" y="1365885"/>
                    </a:cubicBezTo>
                    <a:cubicBezTo>
                      <a:pt x="63030" y="1360170"/>
                      <a:pt x="61125" y="1351597"/>
                      <a:pt x="60172" y="1342072"/>
                    </a:cubicBezTo>
                    <a:cubicBezTo>
                      <a:pt x="59220" y="1332547"/>
                      <a:pt x="58267" y="1322070"/>
                      <a:pt x="58267" y="1311592"/>
                    </a:cubicBezTo>
                    <a:cubicBezTo>
                      <a:pt x="58267" y="1291590"/>
                      <a:pt x="59220" y="1273492"/>
                      <a:pt x="62077" y="1268730"/>
                    </a:cubicBezTo>
                    <a:cubicBezTo>
                      <a:pt x="63030" y="1263015"/>
                      <a:pt x="63030" y="1258252"/>
                      <a:pt x="63982" y="1253490"/>
                    </a:cubicBezTo>
                    <a:lnTo>
                      <a:pt x="67226" y="1243037"/>
                    </a:lnTo>
                    <a:lnTo>
                      <a:pt x="65649" y="1219200"/>
                    </a:lnTo>
                    <a:cubicBezTo>
                      <a:pt x="65887" y="1207294"/>
                      <a:pt x="66839" y="1194911"/>
                      <a:pt x="67792" y="1183957"/>
                    </a:cubicBezTo>
                    <a:lnTo>
                      <a:pt x="71602" y="1176814"/>
                    </a:lnTo>
                    <a:lnTo>
                      <a:pt x="71602" y="1172527"/>
                    </a:lnTo>
                    <a:cubicBezTo>
                      <a:pt x="69697" y="1178242"/>
                      <a:pt x="66840" y="1182052"/>
                      <a:pt x="63982" y="1186815"/>
                    </a:cubicBezTo>
                    <a:cubicBezTo>
                      <a:pt x="62077" y="1183005"/>
                      <a:pt x="59220" y="1181100"/>
                      <a:pt x="57315" y="1177290"/>
                    </a:cubicBezTo>
                    <a:cubicBezTo>
                      <a:pt x="53505" y="1171575"/>
                      <a:pt x="54457" y="1120140"/>
                      <a:pt x="44932" y="1160145"/>
                    </a:cubicBezTo>
                    <a:lnTo>
                      <a:pt x="42670" y="1146572"/>
                    </a:lnTo>
                    <a:lnTo>
                      <a:pt x="42075" y="1147762"/>
                    </a:lnTo>
                    <a:cubicBezTo>
                      <a:pt x="41122" y="1160145"/>
                      <a:pt x="39217" y="1173480"/>
                      <a:pt x="38265" y="1185862"/>
                    </a:cubicBezTo>
                    <a:cubicBezTo>
                      <a:pt x="37312" y="1198245"/>
                      <a:pt x="35407" y="1211580"/>
                      <a:pt x="35407" y="1223962"/>
                    </a:cubicBezTo>
                    <a:cubicBezTo>
                      <a:pt x="34455" y="1233487"/>
                      <a:pt x="33502" y="1243965"/>
                      <a:pt x="32550" y="1253490"/>
                    </a:cubicBezTo>
                    <a:lnTo>
                      <a:pt x="32550" y="1314449"/>
                    </a:lnTo>
                    <a:cubicBezTo>
                      <a:pt x="32550" y="1324927"/>
                      <a:pt x="32550" y="1335404"/>
                      <a:pt x="33502" y="1345882"/>
                    </a:cubicBezTo>
                    <a:cubicBezTo>
                      <a:pt x="34455" y="1356359"/>
                      <a:pt x="35407" y="1366837"/>
                      <a:pt x="35407" y="1377314"/>
                    </a:cubicBezTo>
                    <a:cubicBezTo>
                      <a:pt x="31597" y="1378267"/>
                      <a:pt x="32550" y="1413509"/>
                      <a:pt x="26835" y="1406842"/>
                    </a:cubicBezTo>
                    <a:cubicBezTo>
                      <a:pt x="25882" y="1406842"/>
                      <a:pt x="25882" y="1406842"/>
                      <a:pt x="24930" y="1406842"/>
                    </a:cubicBezTo>
                    <a:cubicBezTo>
                      <a:pt x="19215" y="1385887"/>
                      <a:pt x="19215" y="1367789"/>
                      <a:pt x="19215" y="1349692"/>
                    </a:cubicBezTo>
                    <a:cubicBezTo>
                      <a:pt x="19215" y="1331594"/>
                      <a:pt x="22072" y="1313497"/>
                      <a:pt x="19215" y="1290637"/>
                    </a:cubicBezTo>
                    <a:cubicBezTo>
                      <a:pt x="20167" y="1274444"/>
                      <a:pt x="22072" y="1260157"/>
                      <a:pt x="23977" y="1244917"/>
                    </a:cubicBezTo>
                    <a:lnTo>
                      <a:pt x="32546" y="1253485"/>
                    </a:lnTo>
                    <a:lnTo>
                      <a:pt x="24930" y="1243965"/>
                    </a:lnTo>
                    <a:cubicBezTo>
                      <a:pt x="23025" y="1234440"/>
                      <a:pt x="23025" y="1223962"/>
                      <a:pt x="23025" y="1209675"/>
                    </a:cubicBezTo>
                    <a:cubicBezTo>
                      <a:pt x="23025" y="1195387"/>
                      <a:pt x="23977" y="1178242"/>
                      <a:pt x="24930" y="1157287"/>
                    </a:cubicBezTo>
                    <a:cubicBezTo>
                      <a:pt x="24930" y="1152525"/>
                      <a:pt x="25882" y="1147762"/>
                      <a:pt x="25882" y="1143000"/>
                    </a:cubicBezTo>
                    <a:cubicBezTo>
                      <a:pt x="26835" y="1135380"/>
                      <a:pt x="27787" y="1126807"/>
                      <a:pt x="28740" y="1119187"/>
                    </a:cubicBezTo>
                    <a:cubicBezTo>
                      <a:pt x="32550" y="1105852"/>
                      <a:pt x="36360" y="1089660"/>
                      <a:pt x="40170" y="1076325"/>
                    </a:cubicBezTo>
                    <a:lnTo>
                      <a:pt x="45865" y="1047851"/>
                    </a:lnTo>
                    <a:lnTo>
                      <a:pt x="43980" y="1041082"/>
                    </a:lnTo>
                    <a:cubicBezTo>
                      <a:pt x="42075" y="1053465"/>
                      <a:pt x="39217" y="1064895"/>
                      <a:pt x="37312" y="1079182"/>
                    </a:cubicBezTo>
                    <a:cubicBezTo>
                      <a:pt x="33502" y="1092517"/>
                      <a:pt x="29692" y="1108710"/>
                      <a:pt x="25882" y="1122045"/>
                    </a:cubicBezTo>
                    <a:cubicBezTo>
                      <a:pt x="24930" y="1129665"/>
                      <a:pt x="23977" y="1138237"/>
                      <a:pt x="23025" y="1145857"/>
                    </a:cubicBezTo>
                    <a:cubicBezTo>
                      <a:pt x="23025" y="1150620"/>
                      <a:pt x="22072" y="1155382"/>
                      <a:pt x="22072" y="1160145"/>
                    </a:cubicBezTo>
                    <a:cubicBezTo>
                      <a:pt x="22072" y="1181100"/>
                      <a:pt x="21120" y="1198245"/>
                      <a:pt x="20167" y="1212532"/>
                    </a:cubicBezTo>
                    <a:cubicBezTo>
                      <a:pt x="20167" y="1226820"/>
                      <a:pt x="21120" y="1237297"/>
                      <a:pt x="22072" y="1246822"/>
                    </a:cubicBezTo>
                    <a:cubicBezTo>
                      <a:pt x="20167" y="1263015"/>
                      <a:pt x="18262" y="1277302"/>
                      <a:pt x="17310" y="1292542"/>
                    </a:cubicBezTo>
                    <a:cubicBezTo>
                      <a:pt x="20167" y="1315402"/>
                      <a:pt x="17310" y="1333500"/>
                      <a:pt x="17310" y="1351597"/>
                    </a:cubicBezTo>
                    <a:cubicBezTo>
                      <a:pt x="17310" y="1369695"/>
                      <a:pt x="17310" y="1387792"/>
                      <a:pt x="23025" y="1408747"/>
                    </a:cubicBezTo>
                    <a:cubicBezTo>
                      <a:pt x="23025" y="1408747"/>
                      <a:pt x="23977" y="1408747"/>
                      <a:pt x="24930" y="1408747"/>
                    </a:cubicBezTo>
                    <a:cubicBezTo>
                      <a:pt x="28740" y="1426845"/>
                      <a:pt x="32550" y="1443990"/>
                      <a:pt x="37312" y="1463040"/>
                    </a:cubicBezTo>
                    <a:cubicBezTo>
                      <a:pt x="38265" y="1475422"/>
                      <a:pt x="41122" y="1486852"/>
                      <a:pt x="43980" y="1507807"/>
                    </a:cubicBezTo>
                    <a:cubicBezTo>
                      <a:pt x="48742" y="1524000"/>
                      <a:pt x="53505" y="1539240"/>
                      <a:pt x="58267" y="1553527"/>
                    </a:cubicBezTo>
                    <a:cubicBezTo>
                      <a:pt x="60410" y="1580673"/>
                      <a:pt x="74876" y="1623893"/>
                      <a:pt x="80770" y="1651843"/>
                    </a:cubicBezTo>
                    <a:lnTo>
                      <a:pt x="82734" y="1670685"/>
                    </a:lnTo>
                    <a:lnTo>
                      <a:pt x="86843" y="1670685"/>
                    </a:lnTo>
                    <a:cubicBezTo>
                      <a:pt x="97320" y="1697355"/>
                      <a:pt x="103988" y="1711642"/>
                      <a:pt x="107798" y="1721167"/>
                    </a:cubicBezTo>
                    <a:cubicBezTo>
                      <a:pt x="112560" y="1730692"/>
                      <a:pt x="114465" y="1737360"/>
                      <a:pt x="115418" y="1746885"/>
                    </a:cubicBezTo>
                    <a:cubicBezTo>
                      <a:pt x="111608" y="1745932"/>
                      <a:pt x="106845" y="1736407"/>
                      <a:pt x="101130" y="1724977"/>
                    </a:cubicBezTo>
                    <a:cubicBezTo>
                      <a:pt x="95415" y="1713547"/>
                      <a:pt x="90653" y="1700212"/>
                      <a:pt x="85890" y="1690687"/>
                    </a:cubicBezTo>
                    <a:cubicBezTo>
                      <a:pt x="81128" y="1678305"/>
                      <a:pt x="89700" y="1712595"/>
                      <a:pt x="84938" y="1700212"/>
                    </a:cubicBezTo>
                    <a:lnTo>
                      <a:pt x="76651" y="1674524"/>
                    </a:lnTo>
                    <a:lnTo>
                      <a:pt x="70650" y="1675447"/>
                    </a:lnTo>
                    <a:cubicBezTo>
                      <a:pt x="67792" y="1667827"/>
                      <a:pt x="65887" y="1660207"/>
                      <a:pt x="63982" y="1653540"/>
                    </a:cubicBezTo>
                    <a:cubicBezTo>
                      <a:pt x="53505" y="1643062"/>
                      <a:pt x="45885" y="1621155"/>
                      <a:pt x="41122" y="1601152"/>
                    </a:cubicBezTo>
                    <a:cubicBezTo>
                      <a:pt x="36360" y="1581150"/>
                      <a:pt x="32550" y="1562100"/>
                      <a:pt x="26835" y="1554480"/>
                    </a:cubicBezTo>
                    <a:cubicBezTo>
                      <a:pt x="22072" y="1537335"/>
                      <a:pt x="22072" y="1519237"/>
                      <a:pt x="25882" y="1515427"/>
                    </a:cubicBezTo>
                    <a:cubicBezTo>
                      <a:pt x="23977" y="1500187"/>
                      <a:pt x="21120" y="1484947"/>
                      <a:pt x="19215" y="1469707"/>
                    </a:cubicBezTo>
                    <a:cubicBezTo>
                      <a:pt x="17310" y="1454467"/>
                      <a:pt x="16357" y="1439227"/>
                      <a:pt x="14452" y="1423987"/>
                    </a:cubicBezTo>
                    <a:cubicBezTo>
                      <a:pt x="10642" y="1412557"/>
                      <a:pt x="6832" y="1403032"/>
                      <a:pt x="3975" y="1390650"/>
                    </a:cubicBezTo>
                    <a:cubicBezTo>
                      <a:pt x="-1740" y="1325880"/>
                      <a:pt x="-2693" y="1250632"/>
                      <a:pt x="10642" y="1213485"/>
                    </a:cubicBezTo>
                    <a:cubicBezTo>
                      <a:pt x="11595" y="1197292"/>
                      <a:pt x="12547" y="1177290"/>
                      <a:pt x="17310" y="1167765"/>
                    </a:cubicBezTo>
                    <a:cubicBezTo>
                      <a:pt x="15405" y="1159192"/>
                      <a:pt x="13500" y="1151572"/>
                      <a:pt x="11595" y="1143000"/>
                    </a:cubicBezTo>
                    <a:cubicBezTo>
                      <a:pt x="13500" y="1126807"/>
                      <a:pt x="11595" y="1089660"/>
                      <a:pt x="23025" y="1074420"/>
                    </a:cubicBezTo>
                    <a:cubicBezTo>
                      <a:pt x="23977" y="1067752"/>
                      <a:pt x="24930" y="1062990"/>
                      <a:pt x="25882" y="1058227"/>
                    </a:cubicBezTo>
                    <a:cubicBezTo>
                      <a:pt x="27787" y="1034415"/>
                      <a:pt x="29692" y="1018222"/>
                      <a:pt x="33502" y="1002982"/>
                    </a:cubicBezTo>
                    <a:cubicBezTo>
                      <a:pt x="40170" y="989647"/>
                      <a:pt x="48742" y="967740"/>
                      <a:pt x="53505" y="962977"/>
                    </a:cubicBezTo>
                    <a:cubicBezTo>
                      <a:pt x="58267" y="973455"/>
                      <a:pt x="46837" y="1000125"/>
                      <a:pt x="48742" y="1017270"/>
                    </a:cubicBezTo>
                    <a:lnTo>
                      <a:pt x="53503" y="1007964"/>
                    </a:lnTo>
                    <a:lnTo>
                      <a:pt x="56362" y="985718"/>
                    </a:lnTo>
                    <a:cubicBezTo>
                      <a:pt x="58267" y="975597"/>
                      <a:pt x="59696" y="966311"/>
                      <a:pt x="57315" y="961072"/>
                    </a:cubicBezTo>
                    <a:cubicBezTo>
                      <a:pt x="60172" y="949642"/>
                      <a:pt x="63030" y="941069"/>
                      <a:pt x="65887" y="929639"/>
                    </a:cubicBezTo>
                    <a:cubicBezTo>
                      <a:pt x="70650" y="914399"/>
                      <a:pt x="74460" y="898207"/>
                      <a:pt x="79222" y="882014"/>
                    </a:cubicBezTo>
                    <a:cubicBezTo>
                      <a:pt x="83985" y="865822"/>
                      <a:pt x="89700" y="849629"/>
                      <a:pt x="95415" y="833437"/>
                    </a:cubicBezTo>
                    <a:lnTo>
                      <a:pt x="96628" y="832072"/>
                    </a:lnTo>
                    <a:lnTo>
                      <a:pt x="103988" y="793432"/>
                    </a:lnTo>
                    <a:cubicBezTo>
                      <a:pt x="107798" y="785812"/>
                      <a:pt x="111608" y="775334"/>
                      <a:pt x="114465" y="765809"/>
                    </a:cubicBezTo>
                    <a:cubicBezTo>
                      <a:pt x="118275" y="756284"/>
                      <a:pt x="123038" y="748664"/>
                      <a:pt x="126848" y="742949"/>
                    </a:cubicBezTo>
                    <a:cubicBezTo>
                      <a:pt x="135420" y="726757"/>
                      <a:pt x="142088" y="710564"/>
                      <a:pt x="151613" y="695324"/>
                    </a:cubicBezTo>
                    <a:cubicBezTo>
                      <a:pt x="158280" y="680084"/>
                      <a:pt x="164948" y="667702"/>
                      <a:pt x="171615" y="652462"/>
                    </a:cubicBezTo>
                    <a:cubicBezTo>
                      <a:pt x="172568" y="639127"/>
                      <a:pt x="191618" y="614362"/>
                      <a:pt x="200190" y="597217"/>
                    </a:cubicBezTo>
                    <a:cubicBezTo>
                      <a:pt x="204953" y="591502"/>
                      <a:pt x="210668" y="585787"/>
                      <a:pt x="221145" y="573404"/>
                    </a:cubicBezTo>
                    <a:cubicBezTo>
                      <a:pt x="227813" y="559117"/>
                      <a:pt x="233528" y="548639"/>
                      <a:pt x="238290" y="540067"/>
                    </a:cubicBezTo>
                    <a:cubicBezTo>
                      <a:pt x="243053" y="531494"/>
                      <a:pt x="247815" y="525779"/>
                      <a:pt x="252578" y="519112"/>
                    </a:cubicBezTo>
                    <a:cubicBezTo>
                      <a:pt x="258293" y="513397"/>
                      <a:pt x="266865" y="503872"/>
                      <a:pt x="267818" y="511492"/>
                    </a:cubicBezTo>
                    <a:cubicBezTo>
                      <a:pt x="268770" y="510539"/>
                      <a:pt x="270675" y="507682"/>
                      <a:pt x="271628" y="505777"/>
                    </a:cubicBezTo>
                    <a:cubicBezTo>
                      <a:pt x="276390" y="495299"/>
                      <a:pt x="281153" y="485774"/>
                      <a:pt x="286868" y="475297"/>
                    </a:cubicBezTo>
                    <a:cubicBezTo>
                      <a:pt x="296393" y="464819"/>
                      <a:pt x="307823" y="446722"/>
                      <a:pt x="316395" y="441007"/>
                    </a:cubicBezTo>
                    <a:cubicBezTo>
                      <a:pt x="309966" y="453151"/>
                      <a:pt x="316932" y="450829"/>
                      <a:pt x="317199" y="455339"/>
                    </a:cubicBezTo>
                    <a:lnTo>
                      <a:pt x="315045" y="461363"/>
                    </a:lnTo>
                    <a:lnTo>
                      <a:pt x="345922" y="429577"/>
                    </a:lnTo>
                    <a:cubicBezTo>
                      <a:pt x="348780" y="423862"/>
                      <a:pt x="354495" y="417195"/>
                      <a:pt x="361162" y="409575"/>
                    </a:cubicBezTo>
                    <a:cubicBezTo>
                      <a:pt x="367830" y="402907"/>
                      <a:pt x="375450" y="396240"/>
                      <a:pt x="381165" y="390525"/>
                    </a:cubicBezTo>
                    <a:lnTo>
                      <a:pt x="382889" y="392440"/>
                    </a:lnTo>
                    <a:lnTo>
                      <a:pt x="382118" y="391477"/>
                    </a:lnTo>
                    <a:cubicBezTo>
                      <a:pt x="390690" y="382904"/>
                      <a:pt x="398310" y="374332"/>
                      <a:pt x="406883" y="366712"/>
                    </a:cubicBezTo>
                    <a:cubicBezTo>
                      <a:pt x="414503" y="359092"/>
                      <a:pt x="423075" y="351472"/>
                      <a:pt x="431648" y="343852"/>
                    </a:cubicBezTo>
                    <a:cubicBezTo>
                      <a:pt x="442125" y="333374"/>
                      <a:pt x="448793" y="324802"/>
                      <a:pt x="458318" y="315277"/>
                    </a:cubicBezTo>
                    <a:cubicBezTo>
                      <a:pt x="470700" y="305752"/>
                      <a:pt x="484035" y="296227"/>
                      <a:pt x="495465" y="287654"/>
                    </a:cubicBezTo>
                    <a:cubicBezTo>
                      <a:pt x="508800" y="277177"/>
                      <a:pt x="522135" y="267652"/>
                      <a:pt x="535470" y="258127"/>
                    </a:cubicBezTo>
                    <a:lnTo>
                      <a:pt x="559389" y="241440"/>
                    </a:lnTo>
                    <a:lnTo>
                      <a:pt x="575475" y="226694"/>
                    </a:lnTo>
                    <a:cubicBezTo>
                      <a:pt x="585000" y="220979"/>
                      <a:pt x="594525" y="215264"/>
                      <a:pt x="604050" y="209549"/>
                    </a:cubicBezTo>
                    <a:cubicBezTo>
                      <a:pt x="613575" y="203834"/>
                      <a:pt x="624052" y="199072"/>
                      <a:pt x="634530" y="193357"/>
                    </a:cubicBezTo>
                    <a:lnTo>
                      <a:pt x="638565" y="191282"/>
                    </a:lnTo>
                    <a:lnTo>
                      <a:pt x="648937" y="181094"/>
                    </a:lnTo>
                    <a:cubicBezTo>
                      <a:pt x="654771" y="176688"/>
                      <a:pt x="661201" y="172402"/>
                      <a:pt x="665963" y="168592"/>
                    </a:cubicBezTo>
                    <a:cubicBezTo>
                      <a:pt x="673583" y="162877"/>
                      <a:pt x="679298" y="160496"/>
                      <a:pt x="684656" y="159067"/>
                    </a:cubicBezTo>
                    <a:lnTo>
                      <a:pt x="697880" y="156023"/>
                    </a:lnTo>
                    <a:lnTo>
                      <a:pt x="700252" y="154304"/>
                    </a:lnTo>
                    <a:cubicBezTo>
                      <a:pt x="782167" y="109537"/>
                      <a:pt x="869797" y="74294"/>
                      <a:pt x="959332" y="49529"/>
                    </a:cubicBezTo>
                    <a:lnTo>
                      <a:pt x="968945" y="47439"/>
                    </a:lnTo>
                    <a:lnTo>
                      <a:pt x="995527" y="38099"/>
                    </a:lnTo>
                    <a:cubicBezTo>
                      <a:pt x="1001719" y="36194"/>
                      <a:pt x="1008148" y="35003"/>
                      <a:pt x="1013863" y="34408"/>
                    </a:cubicBezTo>
                    <a:lnTo>
                      <a:pt x="1023424" y="34327"/>
                    </a:lnTo>
                    <a:lnTo>
                      <a:pt x="1026960" y="33337"/>
                    </a:lnTo>
                    <a:cubicBezTo>
                      <a:pt x="1097445" y="17144"/>
                      <a:pt x="1169835" y="7619"/>
                      <a:pt x="1244130" y="4762"/>
                    </a:cubicBezTo>
                    <a:cubicBezTo>
                      <a:pt x="1262704" y="5238"/>
                      <a:pt x="1283897" y="4762"/>
                      <a:pt x="1305804" y="4524"/>
                    </a:cubicBezTo>
                    <a:cubicBezTo>
                      <a:pt x="1327712" y="4285"/>
                      <a:pt x="1350334" y="4285"/>
                      <a:pt x="1371765" y="5714"/>
                    </a:cubicBezTo>
                    <a:lnTo>
                      <a:pt x="1372993" y="6635"/>
                    </a:lnTo>
                    <a:lnTo>
                      <a:pt x="1405103" y="2857"/>
                    </a:lnTo>
                    <a:cubicBezTo>
                      <a:pt x="1415580" y="4762"/>
                      <a:pt x="1425105" y="5714"/>
                      <a:pt x="1434630" y="7619"/>
                    </a:cubicBezTo>
                    <a:cubicBezTo>
                      <a:pt x="1444155" y="9524"/>
                      <a:pt x="1453680" y="10477"/>
                      <a:pt x="1464158" y="13334"/>
                    </a:cubicBezTo>
                    <a:lnTo>
                      <a:pt x="1479392" y="16797"/>
                    </a:lnTo>
                    <a:lnTo>
                      <a:pt x="1463205" y="12382"/>
                    </a:lnTo>
                    <a:cubicBezTo>
                      <a:pt x="1453680" y="10477"/>
                      <a:pt x="1443202" y="8572"/>
                      <a:pt x="1433677" y="6667"/>
                    </a:cubicBezTo>
                    <a:cubicBezTo>
                      <a:pt x="1424152" y="4762"/>
                      <a:pt x="1414627" y="3810"/>
                      <a:pt x="1404150" y="1905"/>
                    </a:cubicBezTo>
                    <a:cubicBezTo>
                      <a:pt x="1404150" y="1905"/>
                      <a:pt x="1404150" y="952"/>
                      <a:pt x="1404150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alpha val="18000"/>
                    </a:schemeClr>
                  </a:gs>
                  <a:gs pos="100000">
                    <a:schemeClr val="accent2">
                      <a:alpha val="20000"/>
                    </a:schemeClr>
                  </a:gs>
                </a:gsLst>
                <a:path path="circle">
                  <a:fillToRect l="100000" b="100000"/>
                </a:path>
              </a:gra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BC754E30-DA8D-1AD4-C94D-96BBD61EAD11}"/>
                  </a:ext>
                </a:extLst>
              </p:cNvPr>
              <p:cNvSpPr/>
              <p:nvPr/>
            </p:nvSpPr>
            <p:spPr>
              <a:xfrm rot="10800000">
                <a:off x="391867" y="884905"/>
                <a:ext cx="1684287" cy="1509021"/>
              </a:xfrm>
              <a:custGeom>
                <a:avLst/>
                <a:gdLst>
                  <a:gd name="connsiteX0" fmla="*/ 1439383 w 2647519"/>
                  <a:gd name="connsiteY0" fmla="*/ 2598425 h 2612594"/>
                  <a:gd name="connsiteX1" fmla="*/ 1427010 w 2647519"/>
                  <a:gd name="connsiteY1" fmla="*/ 2605087 h 2612594"/>
                  <a:gd name="connsiteX2" fmla="*/ 1427751 w 2647519"/>
                  <a:gd name="connsiteY2" fmla="*/ 2605405 h 2612594"/>
                  <a:gd name="connsiteX3" fmla="*/ 1542263 w 2647519"/>
                  <a:gd name="connsiteY3" fmla="*/ 2530792 h 2612594"/>
                  <a:gd name="connsiteX4" fmla="*/ 1502258 w 2647519"/>
                  <a:gd name="connsiteY4" fmla="*/ 2540317 h 2612594"/>
                  <a:gd name="connsiteX5" fmla="*/ 1442250 w 2647519"/>
                  <a:gd name="connsiteY5" fmla="*/ 2547937 h 2612594"/>
                  <a:gd name="connsiteX6" fmla="*/ 1439393 w 2647519"/>
                  <a:gd name="connsiteY6" fmla="*/ 2540317 h 2612594"/>
                  <a:gd name="connsiteX7" fmla="*/ 1481303 w 2647519"/>
                  <a:gd name="connsiteY7" fmla="*/ 2536507 h 2612594"/>
                  <a:gd name="connsiteX8" fmla="*/ 1542263 w 2647519"/>
                  <a:gd name="connsiteY8" fmla="*/ 2530792 h 2612594"/>
                  <a:gd name="connsiteX9" fmla="*/ 1646324 w 2647519"/>
                  <a:gd name="connsiteY9" fmla="*/ 2520821 h 2612594"/>
                  <a:gd name="connsiteX10" fmla="*/ 1643880 w 2647519"/>
                  <a:gd name="connsiteY10" fmla="*/ 2521511 h 2612594"/>
                  <a:gd name="connsiteX11" fmla="*/ 1645133 w 2647519"/>
                  <a:gd name="connsiteY11" fmla="*/ 2521267 h 2612594"/>
                  <a:gd name="connsiteX12" fmla="*/ 899801 w 2647519"/>
                  <a:gd name="connsiteY12" fmla="*/ 2506503 h 2612594"/>
                  <a:gd name="connsiteX13" fmla="*/ 942187 w 2647519"/>
                  <a:gd name="connsiteY13" fmla="*/ 2517457 h 2612594"/>
                  <a:gd name="connsiteX14" fmla="*/ 960285 w 2647519"/>
                  <a:gd name="connsiteY14" fmla="*/ 2518409 h 2612594"/>
                  <a:gd name="connsiteX15" fmla="*/ 1010767 w 2647519"/>
                  <a:gd name="connsiteY15" fmla="*/ 2543175 h 2612594"/>
                  <a:gd name="connsiteX16" fmla="*/ 1033627 w 2647519"/>
                  <a:gd name="connsiteY16" fmla="*/ 2547937 h 2612594"/>
                  <a:gd name="connsiteX17" fmla="*/ 1035057 w 2647519"/>
                  <a:gd name="connsiteY17" fmla="*/ 2548414 h 2612594"/>
                  <a:gd name="connsiteX18" fmla="*/ 1040295 w 2647519"/>
                  <a:gd name="connsiteY18" fmla="*/ 2543175 h 2612594"/>
                  <a:gd name="connsiteX19" fmla="*/ 1060297 w 2647519"/>
                  <a:gd name="connsiteY19" fmla="*/ 2548890 h 2612594"/>
                  <a:gd name="connsiteX20" fmla="*/ 1080300 w 2647519"/>
                  <a:gd name="connsiteY20" fmla="*/ 2553652 h 2612594"/>
                  <a:gd name="connsiteX21" fmla="*/ 1119713 w 2647519"/>
                  <a:gd name="connsiteY21" fmla="*/ 2562818 h 2612594"/>
                  <a:gd name="connsiteX22" fmla="*/ 1120305 w 2647519"/>
                  <a:gd name="connsiteY22" fmla="*/ 2562225 h 2612594"/>
                  <a:gd name="connsiteX23" fmla="*/ 1166025 w 2647519"/>
                  <a:gd name="connsiteY23" fmla="*/ 2569845 h 2612594"/>
                  <a:gd name="connsiteX24" fmla="*/ 1187932 w 2647519"/>
                  <a:gd name="connsiteY24" fmla="*/ 2573655 h 2612594"/>
                  <a:gd name="connsiteX25" fmla="*/ 1209840 w 2647519"/>
                  <a:gd name="connsiteY25" fmla="*/ 2575560 h 2612594"/>
                  <a:gd name="connsiteX26" fmla="*/ 1254607 w 2647519"/>
                  <a:gd name="connsiteY26" fmla="*/ 2577465 h 2612594"/>
                  <a:gd name="connsiteX27" fmla="*/ 1315567 w 2647519"/>
                  <a:gd name="connsiteY27" fmla="*/ 2576512 h 2612594"/>
                  <a:gd name="connsiteX28" fmla="*/ 1318213 w 2647519"/>
                  <a:gd name="connsiteY28" fmla="*/ 2576512 h 2612594"/>
                  <a:gd name="connsiteX29" fmla="*/ 1324140 w 2647519"/>
                  <a:gd name="connsiteY29" fmla="*/ 2573178 h 2612594"/>
                  <a:gd name="connsiteX30" fmla="*/ 1337475 w 2647519"/>
                  <a:gd name="connsiteY30" fmla="*/ 2568892 h 2612594"/>
                  <a:gd name="connsiteX31" fmla="*/ 1351048 w 2647519"/>
                  <a:gd name="connsiteY31" fmla="*/ 2568654 h 2612594"/>
                  <a:gd name="connsiteX32" fmla="*/ 1360335 w 2647519"/>
                  <a:gd name="connsiteY32" fmla="*/ 2569844 h 2612594"/>
                  <a:gd name="connsiteX33" fmla="*/ 1362835 w 2647519"/>
                  <a:gd name="connsiteY33" fmla="*/ 2576512 h 2612594"/>
                  <a:gd name="connsiteX34" fmla="*/ 1384147 w 2647519"/>
                  <a:gd name="connsiteY34" fmla="*/ 2576512 h 2612594"/>
                  <a:gd name="connsiteX35" fmla="*/ 1377480 w 2647519"/>
                  <a:gd name="connsiteY35" fmla="*/ 2586037 h 2612594"/>
                  <a:gd name="connsiteX36" fmla="*/ 1373670 w 2647519"/>
                  <a:gd name="connsiteY36" fmla="*/ 2590800 h 2612594"/>
                  <a:gd name="connsiteX37" fmla="*/ 1361287 w 2647519"/>
                  <a:gd name="connsiteY37" fmla="*/ 2596515 h 2612594"/>
                  <a:gd name="connsiteX38" fmla="*/ 1338427 w 2647519"/>
                  <a:gd name="connsiteY38" fmla="*/ 2596515 h 2612594"/>
                  <a:gd name="connsiteX39" fmla="*/ 1308900 w 2647519"/>
                  <a:gd name="connsiteY39" fmla="*/ 2594610 h 2612594"/>
                  <a:gd name="connsiteX40" fmla="*/ 1245082 w 2647519"/>
                  <a:gd name="connsiteY40" fmla="*/ 2592705 h 2612594"/>
                  <a:gd name="connsiteX41" fmla="*/ 1197457 w 2647519"/>
                  <a:gd name="connsiteY41" fmla="*/ 2588895 h 2612594"/>
                  <a:gd name="connsiteX42" fmla="*/ 1155547 w 2647519"/>
                  <a:gd name="connsiteY42" fmla="*/ 2583180 h 2612594"/>
                  <a:gd name="connsiteX43" fmla="*/ 1113637 w 2647519"/>
                  <a:gd name="connsiteY43" fmla="*/ 2576512 h 2612594"/>
                  <a:gd name="connsiteX44" fmla="*/ 1049820 w 2647519"/>
                  <a:gd name="connsiteY44" fmla="*/ 2566987 h 2612594"/>
                  <a:gd name="connsiteX45" fmla="*/ 1000290 w 2647519"/>
                  <a:gd name="connsiteY45" fmla="*/ 2550795 h 2612594"/>
                  <a:gd name="connsiteX46" fmla="*/ 1000863 w 2647519"/>
                  <a:gd name="connsiteY46" fmla="*/ 2550379 h 2612594"/>
                  <a:gd name="connsiteX47" fmla="*/ 971715 w 2647519"/>
                  <a:gd name="connsiteY47" fmla="*/ 2541270 h 2612594"/>
                  <a:gd name="connsiteX48" fmla="*/ 945997 w 2647519"/>
                  <a:gd name="connsiteY48" fmla="*/ 2529840 h 2612594"/>
                  <a:gd name="connsiteX49" fmla="*/ 916470 w 2647519"/>
                  <a:gd name="connsiteY49" fmla="*/ 2520315 h 2612594"/>
                  <a:gd name="connsiteX50" fmla="*/ 885990 w 2647519"/>
                  <a:gd name="connsiteY50" fmla="*/ 2509837 h 2612594"/>
                  <a:gd name="connsiteX51" fmla="*/ 899801 w 2647519"/>
                  <a:gd name="connsiteY51" fmla="*/ 2506503 h 2612594"/>
                  <a:gd name="connsiteX52" fmla="*/ 1460492 w 2647519"/>
                  <a:gd name="connsiteY52" fmla="*/ 2486082 h 2612594"/>
                  <a:gd name="connsiteX53" fmla="*/ 1445939 w 2647519"/>
                  <a:gd name="connsiteY53" fmla="*/ 2488303 h 2612594"/>
                  <a:gd name="connsiteX54" fmla="*/ 1345293 w 2647519"/>
                  <a:gd name="connsiteY54" fmla="*/ 2493385 h 2612594"/>
                  <a:gd name="connsiteX55" fmla="*/ 1378432 w 2647519"/>
                  <a:gd name="connsiteY55" fmla="*/ 2497454 h 2612594"/>
                  <a:gd name="connsiteX56" fmla="*/ 1387005 w 2647519"/>
                  <a:gd name="connsiteY56" fmla="*/ 2495549 h 2612594"/>
                  <a:gd name="connsiteX57" fmla="*/ 1446060 w 2647519"/>
                  <a:gd name="connsiteY57" fmla="*/ 2488882 h 2612594"/>
                  <a:gd name="connsiteX58" fmla="*/ 1455778 w 2647519"/>
                  <a:gd name="connsiteY58" fmla="*/ 2486992 h 2612594"/>
                  <a:gd name="connsiteX59" fmla="*/ 1550918 w 2647519"/>
                  <a:gd name="connsiteY59" fmla="*/ 2472281 h 2612594"/>
                  <a:gd name="connsiteX60" fmla="*/ 1501488 w 2647519"/>
                  <a:gd name="connsiteY60" fmla="*/ 2479825 h 2612594"/>
                  <a:gd name="connsiteX61" fmla="*/ 1518450 w 2647519"/>
                  <a:gd name="connsiteY61" fmla="*/ 2480309 h 2612594"/>
                  <a:gd name="connsiteX62" fmla="*/ 1542858 w 2647519"/>
                  <a:gd name="connsiteY62" fmla="*/ 2475785 h 2612594"/>
                  <a:gd name="connsiteX63" fmla="*/ 1731355 w 2647519"/>
                  <a:gd name="connsiteY63" fmla="*/ 2470078 h 2612594"/>
                  <a:gd name="connsiteX64" fmla="*/ 1576323 w 2647519"/>
                  <a:gd name="connsiteY64" fmla="*/ 2511364 h 2612594"/>
                  <a:gd name="connsiteX65" fmla="*/ 1654777 w 2647519"/>
                  <a:gd name="connsiteY65" fmla="*/ 2493883 h 2612594"/>
                  <a:gd name="connsiteX66" fmla="*/ 737400 w 2647519"/>
                  <a:gd name="connsiteY66" fmla="*/ 2450782 h 2612594"/>
                  <a:gd name="connsiteX67" fmla="*/ 846937 w 2647519"/>
                  <a:gd name="connsiteY67" fmla="*/ 2497454 h 2612594"/>
                  <a:gd name="connsiteX68" fmla="*/ 885990 w 2647519"/>
                  <a:gd name="connsiteY68" fmla="*/ 2509837 h 2612594"/>
                  <a:gd name="connsiteX69" fmla="*/ 915517 w 2647519"/>
                  <a:gd name="connsiteY69" fmla="*/ 2520314 h 2612594"/>
                  <a:gd name="connsiteX70" fmla="*/ 945045 w 2647519"/>
                  <a:gd name="connsiteY70" fmla="*/ 2529839 h 2612594"/>
                  <a:gd name="connsiteX71" fmla="*/ 970762 w 2647519"/>
                  <a:gd name="connsiteY71" fmla="*/ 2541269 h 2612594"/>
                  <a:gd name="connsiteX72" fmla="*/ 965047 w 2647519"/>
                  <a:gd name="connsiteY72" fmla="*/ 2546032 h 2612594"/>
                  <a:gd name="connsiteX73" fmla="*/ 949807 w 2647519"/>
                  <a:gd name="connsiteY73" fmla="*/ 2543174 h 2612594"/>
                  <a:gd name="connsiteX74" fmla="*/ 895515 w 2647519"/>
                  <a:gd name="connsiteY74" fmla="*/ 2523172 h 2612594"/>
                  <a:gd name="connsiteX75" fmla="*/ 868845 w 2647519"/>
                  <a:gd name="connsiteY75" fmla="*/ 2512694 h 2612594"/>
                  <a:gd name="connsiteX76" fmla="*/ 842175 w 2647519"/>
                  <a:gd name="connsiteY76" fmla="*/ 2501264 h 2612594"/>
                  <a:gd name="connsiteX77" fmla="*/ 806932 w 2647519"/>
                  <a:gd name="connsiteY77" fmla="*/ 2488882 h 2612594"/>
                  <a:gd name="connsiteX78" fmla="*/ 776452 w 2647519"/>
                  <a:gd name="connsiteY78" fmla="*/ 2475547 h 2612594"/>
                  <a:gd name="connsiteX79" fmla="*/ 752640 w 2647519"/>
                  <a:gd name="connsiteY79" fmla="*/ 2463164 h 2612594"/>
                  <a:gd name="connsiteX80" fmla="*/ 737400 w 2647519"/>
                  <a:gd name="connsiteY80" fmla="*/ 2450782 h 2612594"/>
                  <a:gd name="connsiteX81" fmla="*/ 782168 w 2647519"/>
                  <a:gd name="connsiteY81" fmla="*/ 2426970 h 2612594"/>
                  <a:gd name="connsiteX82" fmla="*/ 834555 w 2647519"/>
                  <a:gd name="connsiteY82" fmla="*/ 2453640 h 2612594"/>
                  <a:gd name="connsiteX83" fmla="*/ 827888 w 2647519"/>
                  <a:gd name="connsiteY83" fmla="*/ 2457450 h 2612594"/>
                  <a:gd name="connsiteX84" fmla="*/ 766928 w 2647519"/>
                  <a:gd name="connsiteY84" fmla="*/ 2427922 h 2612594"/>
                  <a:gd name="connsiteX85" fmla="*/ 782168 w 2647519"/>
                  <a:gd name="connsiteY85" fmla="*/ 2426970 h 2612594"/>
                  <a:gd name="connsiteX86" fmla="*/ 588810 w 2647519"/>
                  <a:gd name="connsiteY86" fmla="*/ 2362200 h 2612594"/>
                  <a:gd name="connsiteX87" fmla="*/ 653580 w 2647519"/>
                  <a:gd name="connsiteY87" fmla="*/ 2398395 h 2612594"/>
                  <a:gd name="connsiteX88" fmla="*/ 666915 w 2647519"/>
                  <a:gd name="connsiteY88" fmla="*/ 2413635 h 2612594"/>
                  <a:gd name="connsiteX89" fmla="*/ 636435 w 2647519"/>
                  <a:gd name="connsiteY89" fmla="*/ 2397442 h 2612594"/>
                  <a:gd name="connsiteX90" fmla="*/ 613575 w 2647519"/>
                  <a:gd name="connsiteY90" fmla="*/ 2383155 h 2612594"/>
                  <a:gd name="connsiteX91" fmla="*/ 588810 w 2647519"/>
                  <a:gd name="connsiteY91" fmla="*/ 2362200 h 2612594"/>
                  <a:gd name="connsiteX92" fmla="*/ 702387 w 2647519"/>
                  <a:gd name="connsiteY92" fmla="*/ 2337759 h 2612594"/>
                  <a:gd name="connsiteX93" fmla="*/ 702396 w 2647519"/>
                  <a:gd name="connsiteY93" fmla="*/ 2338030 h 2612594"/>
                  <a:gd name="connsiteX94" fmla="*/ 705613 w 2647519"/>
                  <a:gd name="connsiteY94" fmla="*/ 2341924 h 2612594"/>
                  <a:gd name="connsiteX95" fmla="*/ 705967 w 2647519"/>
                  <a:gd name="connsiteY95" fmla="*/ 2340292 h 2612594"/>
                  <a:gd name="connsiteX96" fmla="*/ 2093409 w 2647519"/>
                  <a:gd name="connsiteY96" fmla="*/ 2275234 h 2612594"/>
                  <a:gd name="connsiteX97" fmla="*/ 2089950 w 2647519"/>
                  <a:gd name="connsiteY97" fmla="*/ 2275522 h 2612594"/>
                  <a:gd name="connsiteX98" fmla="*/ 2032800 w 2647519"/>
                  <a:gd name="connsiteY98" fmla="*/ 2316480 h 2612594"/>
                  <a:gd name="connsiteX99" fmla="*/ 1976602 w 2647519"/>
                  <a:gd name="connsiteY99" fmla="*/ 2346960 h 2612594"/>
                  <a:gd name="connsiteX100" fmla="*/ 1936597 w 2647519"/>
                  <a:gd name="connsiteY100" fmla="*/ 2370772 h 2612594"/>
                  <a:gd name="connsiteX101" fmla="*/ 1914690 w 2647519"/>
                  <a:gd name="connsiteY101" fmla="*/ 2380297 h 2612594"/>
                  <a:gd name="connsiteX102" fmla="*/ 1891830 w 2647519"/>
                  <a:gd name="connsiteY102" fmla="*/ 2389822 h 2612594"/>
                  <a:gd name="connsiteX103" fmla="*/ 1864207 w 2647519"/>
                  <a:gd name="connsiteY103" fmla="*/ 2404110 h 2612594"/>
                  <a:gd name="connsiteX104" fmla="*/ 1843252 w 2647519"/>
                  <a:gd name="connsiteY104" fmla="*/ 2416492 h 2612594"/>
                  <a:gd name="connsiteX105" fmla="*/ 1812772 w 2647519"/>
                  <a:gd name="connsiteY105" fmla="*/ 2428875 h 2612594"/>
                  <a:gd name="connsiteX106" fmla="*/ 1781340 w 2647519"/>
                  <a:gd name="connsiteY106" fmla="*/ 2440305 h 2612594"/>
                  <a:gd name="connsiteX107" fmla="*/ 1772767 w 2647519"/>
                  <a:gd name="connsiteY107" fmla="*/ 2448877 h 2612594"/>
                  <a:gd name="connsiteX108" fmla="*/ 1759432 w 2647519"/>
                  <a:gd name="connsiteY108" fmla="*/ 2453640 h 2612594"/>
                  <a:gd name="connsiteX109" fmla="*/ 1726095 w 2647519"/>
                  <a:gd name="connsiteY109" fmla="*/ 2459355 h 2612594"/>
                  <a:gd name="connsiteX110" fmla="*/ 1683232 w 2647519"/>
                  <a:gd name="connsiteY110" fmla="*/ 2472690 h 2612594"/>
                  <a:gd name="connsiteX111" fmla="*/ 1644180 w 2647519"/>
                  <a:gd name="connsiteY111" fmla="*/ 2485072 h 2612594"/>
                  <a:gd name="connsiteX112" fmla="*/ 1601317 w 2647519"/>
                  <a:gd name="connsiteY112" fmla="*/ 2497455 h 2612594"/>
                  <a:gd name="connsiteX113" fmla="*/ 1547977 w 2647519"/>
                  <a:gd name="connsiteY113" fmla="*/ 2510790 h 2612594"/>
                  <a:gd name="connsiteX114" fmla="*/ 1472730 w 2647519"/>
                  <a:gd name="connsiteY114" fmla="*/ 2523172 h 2612594"/>
                  <a:gd name="connsiteX115" fmla="*/ 1470825 w 2647519"/>
                  <a:gd name="connsiteY115" fmla="*/ 2526030 h 2612594"/>
                  <a:gd name="connsiteX116" fmla="*/ 1434646 w 2647519"/>
                  <a:gd name="connsiteY116" fmla="*/ 2535075 h 2612594"/>
                  <a:gd name="connsiteX117" fmla="*/ 1435583 w 2647519"/>
                  <a:gd name="connsiteY117" fmla="*/ 2535555 h 2612594"/>
                  <a:gd name="connsiteX118" fmla="*/ 1475761 w 2647519"/>
                  <a:gd name="connsiteY118" fmla="*/ 2525510 h 2612594"/>
                  <a:gd name="connsiteX119" fmla="*/ 1476540 w 2647519"/>
                  <a:gd name="connsiteY119" fmla="*/ 2523172 h 2612594"/>
                  <a:gd name="connsiteX120" fmla="*/ 1551788 w 2647519"/>
                  <a:gd name="connsiteY120" fmla="*/ 2510790 h 2612594"/>
                  <a:gd name="connsiteX121" fmla="*/ 1605128 w 2647519"/>
                  <a:gd name="connsiteY121" fmla="*/ 2497455 h 2612594"/>
                  <a:gd name="connsiteX122" fmla="*/ 1647990 w 2647519"/>
                  <a:gd name="connsiteY122" fmla="*/ 2485072 h 2612594"/>
                  <a:gd name="connsiteX123" fmla="*/ 1687043 w 2647519"/>
                  <a:gd name="connsiteY123" fmla="*/ 2472690 h 2612594"/>
                  <a:gd name="connsiteX124" fmla="*/ 1729905 w 2647519"/>
                  <a:gd name="connsiteY124" fmla="*/ 2459355 h 2612594"/>
                  <a:gd name="connsiteX125" fmla="*/ 1763243 w 2647519"/>
                  <a:gd name="connsiteY125" fmla="*/ 2453640 h 2612594"/>
                  <a:gd name="connsiteX126" fmla="*/ 1740675 w 2647519"/>
                  <a:gd name="connsiteY126" fmla="*/ 2467181 h 2612594"/>
                  <a:gd name="connsiteX127" fmla="*/ 1741335 w 2647519"/>
                  <a:gd name="connsiteY127" fmla="*/ 2466975 h 2612594"/>
                  <a:gd name="connsiteX128" fmla="*/ 1765148 w 2647519"/>
                  <a:gd name="connsiteY128" fmla="*/ 2452687 h 2612594"/>
                  <a:gd name="connsiteX129" fmla="*/ 1778483 w 2647519"/>
                  <a:gd name="connsiteY129" fmla="*/ 2447925 h 2612594"/>
                  <a:gd name="connsiteX130" fmla="*/ 1779371 w 2647519"/>
                  <a:gd name="connsiteY130" fmla="*/ 2447679 h 2612594"/>
                  <a:gd name="connsiteX131" fmla="*/ 1785150 w 2647519"/>
                  <a:gd name="connsiteY131" fmla="*/ 2441257 h 2612594"/>
                  <a:gd name="connsiteX132" fmla="*/ 1816583 w 2647519"/>
                  <a:gd name="connsiteY132" fmla="*/ 2429827 h 2612594"/>
                  <a:gd name="connsiteX133" fmla="*/ 1847063 w 2647519"/>
                  <a:gd name="connsiteY133" fmla="*/ 2417445 h 2612594"/>
                  <a:gd name="connsiteX134" fmla="*/ 1868018 w 2647519"/>
                  <a:gd name="connsiteY134" fmla="*/ 2405062 h 2612594"/>
                  <a:gd name="connsiteX135" fmla="*/ 1895640 w 2647519"/>
                  <a:gd name="connsiteY135" fmla="*/ 2390775 h 2612594"/>
                  <a:gd name="connsiteX136" fmla="*/ 1918500 w 2647519"/>
                  <a:gd name="connsiteY136" fmla="*/ 2381250 h 2612594"/>
                  <a:gd name="connsiteX137" fmla="*/ 1934176 w 2647519"/>
                  <a:gd name="connsiteY137" fmla="*/ 2374435 h 2612594"/>
                  <a:gd name="connsiteX138" fmla="*/ 1942313 w 2647519"/>
                  <a:gd name="connsiteY138" fmla="*/ 2368867 h 2612594"/>
                  <a:gd name="connsiteX139" fmla="*/ 1982318 w 2647519"/>
                  <a:gd name="connsiteY139" fmla="*/ 2345055 h 2612594"/>
                  <a:gd name="connsiteX140" fmla="*/ 2038515 w 2647519"/>
                  <a:gd name="connsiteY140" fmla="*/ 2314575 h 2612594"/>
                  <a:gd name="connsiteX141" fmla="*/ 460060 w 2647519"/>
                  <a:gd name="connsiteY141" fmla="*/ 2262062 h 2612594"/>
                  <a:gd name="connsiteX142" fmla="*/ 463676 w 2647519"/>
                  <a:gd name="connsiteY142" fmla="*/ 2265164 h 2612594"/>
                  <a:gd name="connsiteX143" fmla="*/ 464911 w 2647519"/>
                  <a:gd name="connsiteY143" fmla="*/ 2265793 h 2612594"/>
                  <a:gd name="connsiteX144" fmla="*/ 2099802 w 2647519"/>
                  <a:gd name="connsiteY144" fmla="*/ 2237197 h 2612594"/>
                  <a:gd name="connsiteX145" fmla="*/ 2099475 w 2647519"/>
                  <a:gd name="connsiteY145" fmla="*/ 2237422 h 2612594"/>
                  <a:gd name="connsiteX146" fmla="*/ 2099475 w 2647519"/>
                  <a:gd name="connsiteY146" fmla="*/ 2237694 h 2612594"/>
                  <a:gd name="connsiteX147" fmla="*/ 2100989 w 2647519"/>
                  <a:gd name="connsiteY147" fmla="*/ 2237910 h 2612594"/>
                  <a:gd name="connsiteX148" fmla="*/ 2101380 w 2647519"/>
                  <a:gd name="connsiteY148" fmla="*/ 2237422 h 2612594"/>
                  <a:gd name="connsiteX149" fmla="*/ 2120380 w 2647519"/>
                  <a:gd name="connsiteY149" fmla="*/ 2222979 h 2612594"/>
                  <a:gd name="connsiteX150" fmla="*/ 2114756 w 2647519"/>
                  <a:gd name="connsiteY150" fmla="*/ 2226864 h 2612594"/>
                  <a:gd name="connsiteX151" fmla="*/ 2113762 w 2647519"/>
                  <a:gd name="connsiteY151" fmla="*/ 2227897 h 2612594"/>
                  <a:gd name="connsiteX152" fmla="*/ 2117618 w 2647519"/>
                  <a:gd name="connsiteY152" fmla="*/ 2225429 h 2612594"/>
                  <a:gd name="connsiteX153" fmla="*/ 382287 w 2647519"/>
                  <a:gd name="connsiteY153" fmla="*/ 2175002 h 2612594"/>
                  <a:gd name="connsiteX154" fmla="*/ 418261 w 2647519"/>
                  <a:gd name="connsiteY154" fmla="*/ 2217358 h 2612594"/>
                  <a:gd name="connsiteX155" fmla="*/ 389737 w 2647519"/>
                  <a:gd name="connsiteY155" fmla="*/ 2183129 h 2612594"/>
                  <a:gd name="connsiteX156" fmla="*/ 2187820 w 2647519"/>
                  <a:gd name="connsiteY156" fmla="*/ 2174974 h 2612594"/>
                  <a:gd name="connsiteX157" fmla="*/ 2187735 w 2647519"/>
                  <a:gd name="connsiteY157" fmla="*/ 2175004 h 2612594"/>
                  <a:gd name="connsiteX158" fmla="*/ 2187105 w 2647519"/>
                  <a:gd name="connsiteY158" fmla="*/ 2179320 h 2612594"/>
                  <a:gd name="connsiteX159" fmla="*/ 2171865 w 2647519"/>
                  <a:gd name="connsiteY159" fmla="*/ 2196465 h 2612594"/>
                  <a:gd name="connsiteX160" fmla="*/ 2153767 w 2647519"/>
                  <a:gd name="connsiteY160" fmla="*/ 2216467 h 2612594"/>
                  <a:gd name="connsiteX161" fmla="*/ 2154858 w 2647519"/>
                  <a:gd name="connsiteY161" fmla="*/ 2216216 h 2612594"/>
                  <a:gd name="connsiteX162" fmla="*/ 2171865 w 2647519"/>
                  <a:gd name="connsiteY162" fmla="*/ 2197417 h 2612594"/>
                  <a:gd name="connsiteX163" fmla="*/ 2187105 w 2647519"/>
                  <a:gd name="connsiteY163" fmla="*/ 2180272 h 2612594"/>
                  <a:gd name="connsiteX164" fmla="*/ 2187820 w 2647519"/>
                  <a:gd name="connsiteY164" fmla="*/ 2174974 h 2612594"/>
                  <a:gd name="connsiteX165" fmla="*/ 475386 w 2647519"/>
                  <a:gd name="connsiteY165" fmla="*/ 2153525 h 2612594"/>
                  <a:gd name="connsiteX166" fmla="*/ 477272 w 2647519"/>
                  <a:gd name="connsiteY166" fmla="*/ 2155822 h 2612594"/>
                  <a:gd name="connsiteX167" fmla="*/ 477367 w 2647519"/>
                  <a:gd name="connsiteY167" fmla="*/ 2155507 h 2612594"/>
                  <a:gd name="connsiteX168" fmla="*/ 334493 w 2647519"/>
                  <a:gd name="connsiteY168" fmla="*/ 2131694 h 2612594"/>
                  <a:gd name="connsiteX169" fmla="*/ 359258 w 2647519"/>
                  <a:gd name="connsiteY169" fmla="*/ 2147887 h 2612594"/>
                  <a:gd name="connsiteX170" fmla="*/ 360474 w 2647519"/>
                  <a:gd name="connsiteY170" fmla="*/ 2149319 h 2612594"/>
                  <a:gd name="connsiteX171" fmla="*/ 371759 w 2647519"/>
                  <a:gd name="connsiteY171" fmla="*/ 2151816 h 2612594"/>
                  <a:gd name="connsiteX172" fmla="*/ 397357 w 2647519"/>
                  <a:gd name="connsiteY172" fmla="*/ 2175509 h 2612594"/>
                  <a:gd name="connsiteX173" fmla="*/ 432600 w 2647519"/>
                  <a:gd name="connsiteY173" fmla="*/ 2204084 h 2612594"/>
                  <a:gd name="connsiteX174" fmla="*/ 447840 w 2647519"/>
                  <a:gd name="connsiteY174" fmla="*/ 2225039 h 2612594"/>
                  <a:gd name="connsiteX175" fmla="*/ 456412 w 2647519"/>
                  <a:gd name="connsiteY175" fmla="*/ 2235517 h 2612594"/>
                  <a:gd name="connsiteX176" fmla="*/ 492607 w 2647519"/>
                  <a:gd name="connsiteY176" fmla="*/ 2265997 h 2612594"/>
                  <a:gd name="connsiteX177" fmla="*/ 482130 w 2647519"/>
                  <a:gd name="connsiteY177" fmla="*/ 2274569 h 2612594"/>
                  <a:gd name="connsiteX178" fmla="*/ 448422 w 2647519"/>
                  <a:gd name="connsiteY178" fmla="*/ 2237115 h 2612594"/>
                  <a:gd name="connsiteX179" fmla="*/ 446888 w 2647519"/>
                  <a:gd name="connsiteY179" fmla="*/ 2237422 h 2612594"/>
                  <a:gd name="connsiteX180" fmla="*/ 478787 w 2647519"/>
                  <a:gd name="connsiteY180" fmla="*/ 2272865 h 2612594"/>
                  <a:gd name="connsiteX181" fmla="*/ 482130 w 2647519"/>
                  <a:gd name="connsiteY181" fmla="*/ 2274569 h 2612594"/>
                  <a:gd name="connsiteX182" fmla="*/ 492608 w 2647519"/>
                  <a:gd name="connsiteY182" fmla="*/ 2265997 h 2612594"/>
                  <a:gd name="connsiteX183" fmla="*/ 583095 w 2647519"/>
                  <a:gd name="connsiteY183" fmla="*/ 2337434 h 2612594"/>
                  <a:gd name="connsiteX184" fmla="*/ 564998 w 2647519"/>
                  <a:gd name="connsiteY184" fmla="*/ 2343149 h 2612594"/>
                  <a:gd name="connsiteX185" fmla="*/ 571665 w 2647519"/>
                  <a:gd name="connsiteY185" fmla="*/ 2347912 h 2612594"/>
                  <a:gd name="connsiteX186" fmla="*/ 544995 w 2647519"/>
                  <a:gd name="connsiteY186" fmla="*/ 2348864 h 2612594"/>
                  <a:gd name="connsiteX187" fmla="*/ 527850 w 2647519"/>
                  <a:gd name="connsiteY187" fmla="*/ 2337434 h 2612594"/>
                  <a:gd name="connsiteX188" fmla="*/ 511658 w 2647519"/>
                  <a:gd name="connsiteY188" fmla="*/ 2325052 h 2612594"/>
                  <a:gd name="connsiteX189" fmla="*/ 471653 w 2647519"/>
                  <a:gd name="connsiteY189" fmla="*/ 2291714 h 2612594"/>
                  <a:gd name="connsiteX190" fmla="*/ 434505 w 2647519"/>
                  <a:gd name="connsiteY190" fmla="*/ 2258377 h 2612594"/>
                  <a:gd name="connsiteX191" fmla="*/ 400215 w 2647519"/>
                  <a:gd name="connsiteY191" fmla="*/ 2225039 h 2612594"/>
                  <a:gd name="connsiteX192" fmla="*/ 384023 w 2647519"/>
                  <a:gd name="connsiteY192" fmla="*/ 2208847 h 2612594"/>
                  <a:gd name="connsiteX193" fmla="*/ 368783 w 2647519"/>
                  <a:gd name="connsiteY193" fmla="*/ 2191702 h 2612594"/>
                  <a:gd name="connsiteX194" fmla="*/ 374498 w 2647519"/>
                  <a:gd name="connsiteY194" fmla="*/ 2184082 h 2612594"/>
                  <a:gd name="connsiteX195" fmla="*/ 393548 w 2647519"/>
                  <a:gd name="connsiteY195" fmla="*/ 2201227 h 2612594"/>
                  <a:gd name="connsiteX196" fmla="*/ 414503 w 2647519"/>
                  <a:gd name="connsiteY196" fmla="*/ 2217419 h 2612594"/>
                  <a:gd name="connsiteX197" fmla="*/ 440220 w 2647519"/>
                  <a:gd name="connsiteY197" fmla="*/ 2245042 h 2612594"/>
                  <a:gd name="connsiteX198" fmla="*/ 442406 w 2647519"/>
                  <a:gd name="connsiteY198" fmla="*/ 2246917 h 2612594"/>
                  <a:gd name="connsiteX199" fmla="*/ 414503 w 2647519"/>
                  <a:gd name="connsiteY199" fmla="*/ 2217419 h 2612594"/>
                  <a:gd name="connsiteX200" fmla="*/ 394500 w 2647519"/>
                  <a:gd name="connsiteY200" fmla="*/ 2201227 h 2612594"/>
                  <a:gd name="connsiteX201" fmla="*/ 375450 w 2647519"/>
                  <a:gd name="connsiteY201" fmla="*/ 2184082 h 2612594"/>
                  <a:gd name="connsiteX202" fmla="*/ 354495 w 2647519"/>
                  <a:gd name="connsiteY202" fmla="*/ 2158364 h 2612594"/>
                  <a:gd name="connsiteX203" fmla="*/ 334493 w 2647519"/>
                  <a:gd name="connsiteY203" fmla="*/ 2131694 h 2612594"/>
                  <a:gd name="connsiteX204" fmla="*/ 2432850 w 2647519"/>
                  <a:gd name="connsiteY204" fmla="*/ 1980247 h 2612594"/>
                  <a:gd name="connsiteX205" fmla="*/ 2432367 w 2647519"/>
                  <a:gd name="connsiteY205" fmla="*/ 1980454 h 2612594"/>
                  <a:gd name="connsiteX206" fmla="*/ 2421964 w 2647519"/>
                  <a:gd name="connsiteY206" fmla="*/ 2005422 h 2612594"/>
                  <a:gd name="connsiteX207" fmla="*/ 2422850 w 2647519"/>
                  <a:gd name="connsiteY207" fmla="*/ 1860918 h 2612594"/>
                  <a:gd name="connsiteX208" fmla="*/ 2397608 w 2647519"/>
                  <a:gd name="connsiteY208" fmla="*/ 1897379 h 2612594"/>
                  <a:gd name="connsiteX209" fmla="*/ 2385225 w 2647519"/>
                  <a:gd name="connsiteY209" fmla="*/ 1920239 h 2612594"/>
                  <a:gd name="connsiteX210" fmla="*/ 2372843 w 2647519"/>
                  <a:gd name="connsiteY210" fmla="*/ 1941194 h 2612594"/>
                  <a:gd name="connsiteX211" fmla="*/ 2343315 w 2647519"/>
                  <a:gd name="connsiteY211" fmla="*/ 1980247 h 2612594"/>
                  <a:gd name="connsiteX212" fmla="*/ 2317598 w 2647519"/>
                  <a:gd name="connsiteY212" fmla="*/ 2019299 h 2612594"/>
                  <a:gd name="connsiteX213" fmla="*/ 2294738 w 2647519"/>
                  <a:gd name="connsiteY213" fmla="*/ 2050732 h 2612594"/>
                  <a:gd name="connsiteX214" fmla="*/ 2292832 w 2647519"/>
                  <a:gd name="connsiteY214" fmla="*/ 2051897 h 2612594"/>
                  <a:gd name="connsiteX215" fmla="*/ 2291272 w 2647519"/>
                  <a:gd name="connsiteY215" fmla="*/ 2054208 h 2612594"/>
                  <a:gd name="connsiteX216" fmla="*/ 2293785 w 2647519"/>
                  <a:gd name="connsiteY216" fmla="*/ 2052637 h 2612594"/>
                  <a:gd name="connsiteX217" fmla="*/ 2316645 w 2647519"/>
                  <a:gd name="connsiteY217" fmla="*/ 2021205 h 2612594"/>
                  <a:gd name="connsiteX218" fmla="*/ 2342363 w 2647519"/>
                  <a:gd name="connsiteY218" fmla="*/ 1982152 h 2612594"/>
                  <a:gd name="connsiteX219" fmla="*/ 2371890 w 2647519"/>
                  <a:gd name="connsiteY219" fmla="*/ 1943100 h 2612594"/>
                  <a:gd name="connsiteX220" fmla="*/ 2384273 w 2647519"/>
                  <a:gd name="connsiteY220" fmla="*/ 1922145 h 2612594"/>
                  <a:gd name="connsiteX221" fmla="*/ 2396655 w 2647519"/>
                  <a:gd name="connsiteY221" fmla="*/ 1899285 h 2612594"/>
                  <a:gd name="connsiteX222" fmla="*/ 2422373 w 2647519"/>
                  <a:gd name="connsiteY222" fmla="*/ 1862137 h 2612594"/>
                  <a:gd name="connsiteX223" fmla="*/ 2521433 w 2647519"/>
                  <a:gd name="connsiteY223" fmla="*/ 1847850 h 2612594"/>
                  <a:gd name="connsiteX224" fmla="*/ 2509050 w 2647519"/>
                  <a:gd name="connsiteY224" fmla="*/ 1884997 h 2612594"/>
                  <a:gd name="connsiteX225" fmla="*/ 2487143 w 2647519"/>
                  <a:gd name="connsiteY225" fmla="*/ 1925002 h 2612594"/>
                  <a:gd name="connsiteX226" fmla="*/ 2465235 w 2647519"/>
                  <a:gd name="connsiteY226" fmla="*/ 1965960 h 2612594"/>
                  <a:gd name="connsiteX227" fmla="*/ 2445233 w 2647519"/>
                  <a:gd name="connsiteY227" fmla="*/ 1991677 h 2612594"/>
                  <a:gd name="connsiteX228" fmla="*/ 2458568 w 2647519"/>
                  <a:gd name="connsiteY228" fmla="*/ 1965007 h 2612594"/>
                  <a:gd name="connsiteX229" fmla="*/ 2469998 w 2647519"/>
                  <a:gd name="connsiteY229" fmla="*/ 1938337 h 2612594"/>
                  <a:gd name="connsiteX230" fmla="*/ 2478570 w 2647519"/>
                  <a:gd name="connsiteY230" fmla="*/ 1924050 h 2612594"/>
                  <a:gd name="connsiteX231" fmla="*/ 2490000 w 2647519"/>
                  <a:gd name="connsiteY231" fmla="*/ 1905000 h 2612594"/>
                  <a:gd name="connsiteX232" fmla="*/ 2500478 w 2647519"/>
                  <a:gd name="connsiteY232" fmla="*/ 1885950 h 2612594"/>
                  <a:gd name="connsiteX233" fmla="*/ 2521433 w 2647519"/>
                  <a:gd name="connsiteY233" fmla="*/ 1847850 h 2612594"/>
                  <a:gd name="connsiteX234" fmla="*/ 2459780 w 2647519"/>
                  <a:gd name="connsiteY234" fmla="*/ 1766202 h 2612594"/>
                  <a:gd name="connsiteX235" fmla="*/ 2436660 w 2647519"/>
                  <a:gd name="connsiteY235" fmla="*/ 1806892 h 2612594"/>
                  <a:gd name="connsiteX236" fmla="*/ 2436235 w 2647519"/>
                  <a:gd name="connsiteY236" fmla="*/ 1807870 h 2612594"/>
                  <a:gd name="connsiteX237" fmla="*/ 2459520 w 2647519"/>
                  <a:gd name="connsiteY237" fmla="*/ 1766887 h 2612594"/>
                  <a:gd name="connsiteX238" fmla="*/ 2472460 w 2647519"/>
                  <a:gd name="connsiteY238" fmla="*/ 1674043 h 2612594"/>
                  <a:gd name="connsiteX239" fmla="*/ 2444672 w 2647519"/>
                  <a:gd name="connsiteY239" fmla="*/ 1749965 h 2612594"/>
                  <a:gd name="connsiteX240" fmla="*/ 2386218 w 2647519"/>
                  <a:gd name="connsiteY240" fmla="*/ 1869449 h 2612594"/>
                  <a:gd name="connsiteX241" fmla="*/ 2377660 w 2647519"/>
                  <a:gd name="connsiteY241" fmla="*/ 1882980 h 2612594"/>
                  <a:gd name="connsiteX242" fmla="*/ 2377605 w 2647519"/>
                  <a:gd name="connsiteY242" fmla="*/ 1883092 h 2612594"/>
                  <a:gd name="connsiteX243" fmla="*/ 2357602 w 2647519"/>
                  <a:gd name="connsiteY243" fmla="*/ 1917382 h 2612594"/>
                  <a:gd name="connsiteX244" fmla="*/ 2337600 w 2647519"/>
                  <a:gd name="connsiteY244" fmla="*/ 1954530 h 2612594"/>
                  <a:gd name="connsiteX245" fmla="*/ 2314740 w 2647519"/>
                  <a:gd name="connsiteY245" fmla="*/ 1983105 h 2612594"/>
                  <a:gd name="connsiteX246" fmla="*/ 2295690 w 2647519"/>
                  <a:gd name="connsiteY246" fmla="*/ 2015490 h 2612594"/>
                  <a:gd name="connsiteX247" fmla="*/ 2183295 w 2647519"/>
                  <a:gd name="connsiteY247" fmla="*/ 2142172 h 2612594"/>
                  <a:gd name="connsiteX248" fmla="*/ 2146147 w 2647519"/>
                  <a:gd name="connsiteY248" fmla="*/ 2173605 h 2612594"/>
                  <a:gd name="connsiteX249" fmla="*/ 2142583 w 2647519"/>
                  <a:gd name="connsiteY249" fmla="*/ 2176315 h 2612594"/>
                  <a:gd name="connsiteX250" fmla="*/ 2141046 w 2647519"/>
                  <a:gd name="connsiteY250" fmla="*/ 2177871 h 2612594"/>
                  <a:gd name="connsiteX251" fmla="*/ 2125512 w 2647519"/>
                  <a:gd name="connsiteY251" fmla="*/ 2190534 h 2612594"/>
                  <a:gd name="connsiteX252" fmla="*/ 2112810 w 2647519"/>
                  <a:gd name="connsiteY252" fmla="*/ 2205037 h 2612594"/>
                  <a:gd name="connsiteX253" fmla="*/ 2066137 w 2647519"/>
                  <a:gd name="connsiteY253" fmla="*/ 2240280 h 2612594"/>
                  <a:gd name="connsiteX254" fmla="*/ 2058824 w 2647519"/>
                  <a:gd name="connsiteY254" fmla="*/ 2244900 h 2612594"/>
                  <a:gd name="connsiteX255" fmla="*/ 2038960 w 2647519"/>
                  <a:gd name="connsiteY255" fmla="*/ 2261093 h 2612594"/>
                  <a:gd name="connsiteX256" fmla="*/ 2036092 w 2647519"/>
                  <a:gd name="connsiteY256" fmla="*/ 2262956 h 2612594"/>
                  <a:gd name="connsiteX257" fmla="*/ 2031847 w 2647519"/>
                  <a:gd name="connsiteY257" fmla="*/ 2266950 h 2612594"/>
                  <a:gd name="connsiteX258" fmla="*/ 1994700 w 2647519"/>
                  <a:gd name="connsiteY258" fmla="*/ 2291715 h 2612594"/>
                  <a:gd name="connsiteX259" fmla="*/ 1957552 w 2647519"/>
                  <a:gd name="connsiteY259" fmla="*/ 2314575 h 2612594"/>
                  <a:gd name="connsiteX260" fmla="*/ 1953300 w 2647519"/>
                  <a:gd name="connsiteY260" fmla="*/ 2316730 h 2612594"/>
                  <a:gd name="connsiteX261" fmla="*/ 1928148 w 2647519"/>
                  <a:gd name="connsiteY261" fmla="*/ 2333067 h 2612594"/>
                  <a:gd name="connsiteX262" fmla="*/ 1920351 w 2647519"/>
                  <a:gd name="connsiteY262" fmla="*/ 2337000 h 2612594"/>
                  <a:gd name="connsiteX263" fmla="*/ 1912785 w 2647519"/>
                  <a:gd name="connsiteY263" fmla="*/ 2342197 h 2612594"/>
                  <a:gd name="connsiteX264" fmla="*/ 1887067 w 2647519"/>
                  <a:gd name="connsiteY264" fmla="*/ 2356485 h 2612594"/>
                  <a:gd name="connsiteX265" fmla="*/ 1863038 w 2647519"/>
                  <a:gd name="connsiteY265" fmla="*/ 2365909 h 2612594"/>
                  <a:gd name="connsiteX266" fmla="*/ 1809483 w 2647519"/>
                  <a:gd name="connsiteY266" fmla="*/ 2392922 h 2612594"/>
                  <a:gd name="connsiteX267" fmla="*/ 1683836 w 2647519"/>
                  <a:gd name="connsiteY267" fmla="*/ 2439784 h 2612594"/>
                  <a:gd name="connsiteX268" fmla="*/ 1596280 w 2647519"/>
                  <a:gd name="connsiteY268" fmla="*/ 2462297 h 2612594"/>
                  <a:gd name="connsiteX269" fmla="*/ 1667040 w 2647519"/>
                  <a:gd name="connsiteY269" fmla="*/ 2448877 h 2612594"/>
                  <a:gd name="connsiteX270" fmla="*/ 1680375 w 2647519"/>
                  <a:gd name="connsiteY270" fmla="*/ 2446019 h 2612594"/>
                  <a:gd name="connsiteX271" fmla="*/ 1723237 w 2647519"/>
                  <a:gd name="connsiteY271" fmla="*/ 2430779 h 2612594"/>
                  <a:gd name="connsiteX272" fmla="*/ 1749907 w 2647519"/>
                  <a:gd name="connsiteY272" fmla="*/ 2422207 h 2612594"/>
                  <a:gd name="connsiteX273" fmla="*/ 1792770 w 2647519"/>
                  <a:gd name="connsiteY273" fmla="*/ 2400299 h 2612594"/>
                  <a:gd name="connsiteX274" fmla="*/ 1841347 w 2647519"/>
                  <a:gd name="connsiteY274" fmla="*/ 2383154 h 2612594"/>
                  <a:gd name="connsiteX275" fmla="*/ 1872470 w 2647519"/>
                  <a:gd name="connsiteY275" fmla="*/ 2370949 h 2612594"/>
                  <a:gd name="connsiteX276" fmla="*/ 1886115 w 2647519"/>
                  <a:gd name="connsiteY276" fmla="*/ 2363152 h 2612594"/>
                  <a:gd name="connsiteX277" fmla="*/ 1898496 w 2647519"/>
                  <a:gd name="connsiteY277" fmla="*/ 2359343 h 2612594"/>
                  <a:gd name="connsiteX278" fmla="*/ 1915642 w 2647519"/>
                  <a:gd name="connsiteY278" fmla="*/ 2349817 h 2612594"/>
                  <a:gd name="connsiteX279" fmla="*/ 1920147 w 2647519"/>
                  <a:gd name="connsiteY279" fmla="*/ 2346686 h 2612594"/>
                  <a:gd name="connsiteX280" fmla="*/ 1931835 w 2647519"/>
                  <a:gd name="connsiteY280" fmla="*/ 2335530 h 2612594"/>
                  <a:gd name="connsiteX281" fmla="*/ 1957552 w 2647519"/>
                  <a:gd name="connsiteY281" fmla="*/ 2320290 h 2612594"/>
                  <a:gd name="connsiteX282" fmla="*/ 1986810 w 2647519"/>
                  <a:gd name="connsiteY282" fmla="*/ 2305948 h 2612594"/>
                  <a:gd name="connsiteX283" fmla="*/ 1997557 w 2647519"/>
                  <a:gd name="connsiteY283" fmla="*/ 2299334 h 2612594"/>
                  <a:gd name="connsiteX284" fmla="*/ 2034705 w 2647519"/>
                  <a:gd name="connsiteY284" fmla="*/ 2274569 h 2612594"/>
                  <a:gd name="connsiteX285" fmla="*/ 2050897 w 2647519"/>
                  <a:gd name="connsiteY285" fmla="*/ 2259329 h 2612594"/>
                  <a:gd name="connsiteX286" fmla="*/ 2068995 w 2647519"/>
                  <a:gd name="connsiteY286" fmla="*/ 2247899 h 2612594"/>
                  <a:gd name="connsiteX287" fmla="*/ 2115667 w 2647519"/>
                  <a:gd name="connsiteY287" fmla="*/ 2212657 h 2612594"/>
                  <a:gd name="connsiteX288" fmla="*/ 2149005 w 2647519"/>
                  <a:gd name="connsiteY288" fmla="*/ 2181224 h 2612594"/>
                  <a:gd name="connsiteX289" fmla="*/ 2186152 w 2647519"/>
                  <a:gd name="connsiteY289" fmla="*/ 2149792 h 2612594"/>
                  <a:gd name="connsiteX290" fmla="*/ 2298547 w 2647519"/>
                  <a:gd name="connsiteY290" fmla="*/ 2023109 h 2612594"/>
                  <a:gd name="connsiteX291" fmla="*/ 2314015 w 2647519"/>
                  <a:gd name="connsiteY291" fmla="*/ 1996814 h 2612594"/>
                  <a:gd name="connsiteX292" fmla="*/ 2314740 w 2647519"/>
                  <a:gd name="connsiteY292" fmla="*/ 1994534 h 2612594"/>
                  <a:gd name="connsiteX293" fmla="*/ 2339505 w 2647519"/>
                  <a:gd name="connsiteY293" fmla="*/ 1956434 h 2612594"/>
                  <a:gd name="connsiteX294" fmla="*/ 2347125 w 2647519"/>
                  <a:gd name="connsiteY294" fmla="*/ 1945004 h 2612594"/>
                  <a:gd name="connsiteX295" fmla="*/ 2357257 w 2647519"/>
                  <a:gd name="connsiteY295" fmla="*/ 1930951 h 2612594"/>
                  <a:gd name="connsiteX296" fmla="*/ 2360460 w 2647519"/>
                  <a:gd name="connsiteY296" fmla="*/ 1925002 h 2612594"/>
                  <a:gd name="connsiteX297" fmla="*/ 2380462 w 2647519"/>
                  <a:gd name="connsiteY297" fmla="*/ 1890712 h 2612594"/>
                  <a:gd name="connsiteX298" fmla="*/ 2419515 w 2647519"/>
                  <a:gd name="connsiteY298" fmla="*/ 1809749 h 2612594"/>
                  <a:gd name="connsiteX299" fmla="*/ 2457615 w 2647519"/>
                  <a:gd name="connsiteY299" fmla="*/ 1723072 h 2612594"/>
                  <a:gd name="connsiteX300" fmla="*/ 2468807 w 2647519"/>
                  <a:gd name="connsiteY300" fmla="*/ 1687829 h 2612594"/>
                  <a:gd name="connsiteX301" fmla="*/ 2576677 w 2647519"/>
                  <a:gd name="connsiteY301" fmla="*/ 1589722 h 2612594"/>
                  <a:gd name="connsiteX302" fmla="*/ 2573820 w 2647519"/>
                  <a:gd name="connsiteY302" fmla="*/ 1591627 h 2612594"/>
                  <a:gd name="connsiteX303" fmla="*/ 2573820 w 2647519"/>
                  <a:gd name="connsiteY303" fmla="*/ 1591627 h 2612594"/>
                  <a:gd name="connsiteX304" fmla="*/ 2585674 w 2647519"/>
                  <a:gd name="connsiteY304" fmla="*/ 1533271 h 2612594"/>
                  <a:gd name="connsiteX305" fmla="*/ 2585332 w 2647519"/>
                  <a:gd name="connsiteY305" fmla="*/ 1534956 h 2612594"/>
                  <a:gd name="connsiteX306" fmla="*/ 2588107 w 2647519"/>
                  <a:gd name="connsiteY306" fmla="*/ 1538287 h 2612594"/>
                  <a:gd name="connsiteX307" fmla="*/ 2596680 w 2647519"/>
                  <a:gd name="connsiteY307" fmla="*/ 1547812 h 2612594"/>
                  <a:gd name="connsiteX308" fmla="*/ 2602395 w 2647519"/>
                  <a:gd name="connsiteY308" fmla="*/ 1544002 h 2612594"/>
                  <a:gd name="connsiteX309" fmla="*/ 2602539 w 2647519"/>
                  <a:gd name="connsiteY309" fmla="*/ 1543271 h 2612594"/>
                  <a:gd name="connsiteX310" fmla="*/ 2598585 w 2647519"/>
                  <a:gd name="connsiteY310" fmla="*/ 1545907 h 2612594"/>
                  <a:gd name="connsiteX311" fmla="*/ 2589060 w 2647519"/>
                  <a:gd name="connsiteY311" fmla="*/ 1537334 h 2612594"/>
                  <a:gd name="connsiteX312" fmla="*/ 2577184 w 2647519"/>
                  <a:gd name="connsiteY312" fmla="*/ 1425070 h 2612594"/>
                  <a:gd name="connsiteX313" fmla="*/ 2576519 w 2647519"/>
                  <a:gd name="connsiteY313" fmla="*/ 1425107 h 2612594"/>
                  <a:gd name="connsiteX314" fmla="*/ 2575314 w 2647519"/>
                  <a:gd name="connsiteY314" fmla="*/ 1425174 h 2612594"/>
                  <a:gd name="connsiteX315" fmla="*/ 2575725 w 2647519"/>
                  <a:gd name="connsiteY315" fmla="*/ 1429702 h 2612594"/>
                  <a:gd name="connsiteX316" fmla="*/ 2574773 w 2647519"/>
                  <a:gd name="connsiteY316" fmla="*/ 1453515 h 2612594"/>
                  <a:gd name="connsiteX317" fmla="*/ 2570963 w 2647519"/>
                  <a:gd name="connsiteY317" fmla="*/ 1467802 h 2612594"/>
                  <a:gd name="connsiteX318" fmla="*/ 2548103 w 2647519"/>
                  <a:gd name="connsiteY318" fmla="*/ 1503997 h 2612594"/>
                  <a:gd name="connsiteX319" fmla="*/ 2542388 w 2647519"/>
                  <a:gd name="connsiteY319" fmla="*/ 1535430 h 2612594"/>
                  <a:gd name="connsiteX320" fmla="*/ 2536673 w 2647519"/>
                  <a:gd name="connsiteY320" fmla="*/ 1545907 h 2612594"/>
                  <a:gd name="connsiteX321" fmla="*/ 2527148 w 2647519"/>
                  <a:gd name="connsiteY321" fmla="*/ 1591627 h 2612594"/>
                  <a:gd name="connsiteX322" fmla="*/ 2516670 w 2647519"/>
                  <a:gd name="connsiteY322" fmla="*/ 1627822 h 2612594"/>
                  <a:gd name="connsiteX323" fmla="*/ 2505240 w 2647519"/>
                  <a:gd name="connsiteY323" fmla="*/ 1663065 h 2612594"/>
                  <a:gd name="connsiteX324" fmla="*/ 2498573 w 2647519"/>
                  <a:gd name="connsiteY324" fmla="*/ 1690687 h 2612594"/>
                  <a:gd name="connsiteX325" fmla="*/ 2490953 w 2647519"/>
                  <a:gd name="connsiteY325" fmla="*/ 1719262 h 2612594"/>
                  <a:gd name="connsiteX326" fmla="*/ 2497030 w 2647519"/>
                  <a:gd name="connsiteY326" fmla="*/ 1709810 h 2612594"/>
                  <a:gd name="connsiteX327" fmla="*/ 2502383 w 2647519"/>
                  <a:gd name="connsiteY327" fmla="*/ 1689734 h 2612594"/>
                  <a:gd name="connsiteX328" fmla="*/ 2507145 w 2647519"/>
                  <a:gd name="connsiteY328" fmla="*/ 1661159 h 2612594"/>
                  <a:gd name="connsiteX329" fmla="*/ 2518575 w 2647519"/>
                  <a:gd name="connsiteY329" fmla="*/ 1625917 h 2612594"/>
                  <a:gd name="connsiteX330" fmla="*/ 2529053 w 2647519"/>
                  <a:gd name="connsiteY330" fmla="*/ 1589722 h 2612594"/>
                  <a:gd name="connsiteX331" fmla="*/ 2538578 w 2647519"/>
                  <a:gd name="connsiteY331" fmla="*/ 1544002 h 2612594"/>
                  <a:gd name="connsiteX332" fmla="*/ 2544293 w 2647519"/>
                  <a:gd name="connsiteY332" fmla="*/ 1533524 h 2612594"/>
                  <a:gd name="connsiteX333" fmla="*/ 2550008 w 2647519"/>
                  <a:gd name="connsiteY333" fmla="*/ 1502092 h 2612594"/>
                  <a:gd name="connsiteX334" fmla="*/ 2572868 w 2647519"/>
                  <a:gd name="connsiteY334" fmla="*/ 1465897 h 2612594"/>
                  <a:gd name="connsiteX335" fmla="*/ 2557628 w 2647519"/>
                  <a:gd name="connsiteY335" fmla="*/ 1539239 h 2612594"/>
                  <a:gd name="connsiteX336" fmla="*/ 2546198 w 2647519"/>
                  <a:gd name="connsiteY336" fmla="*/ 1600199 h 2612594"/>
                  <a:gd name="connsiteX337" fmla="*/ 2520480 w 2647519"/>
                  <a:gd name="connsiteY337" fmla="*/ 1678304 h 2612594"/>
                  <a:gd name="connsiteX338" fmla="*/ 2515393 w 2647519"/>
                  <a:gd name="connsiteY338" fmla="*/ 1686218 h 2612594"/>
                  <a:gd name="connsiteX339" fmla="*/ 2513218 w 2647519"/>
                  <a:gd name="connsiteY339" fmla="*/ 1698069 h 2612594"/>
                  <a:gd name="connsiteX340" fmla="*/ 2506193 w 2647519"/>
                  <a:gd name="connsiteY340" fmla="*/ 1718310 h 2612594"/>
                  <a:gd name="connsiteX341" fmla="*/ 2479523 w 2647519"/>
                  <a:gd name="connsiteY341" fmla="*/ 1776412 h 2612594"/>
                  <a:gd name="connsiteX342" fmla="*/ 2467140 w 2647519"/>
                  <a:gd name="connsiteY342" fmla="*/ 1806892 h 2612594"/>
                  <a:gd name="connsiteX343" fmla="*/ 2459520 w 2647519"/>
                  <a:gd name="connsiteY343" fmla="*/ 1823085 h 2612594"/>
                  <a:gd name="connsiteX344" fmla="*/ 2449995 w 2647519"/>
                  <a:gd name="connsiteY344" fmla="*/ 1840230 h 2612594"/>
                  <a:gd name="connsiteX345" fmla="*/ 2424278 w 2647519"/>
                  <a:gd name="connsiteY345" fmla="*/ 1885950 h 2612594"/>
                  <a:gd name="connsiteX346" fmla="*/ 2396655 w 2647519"/>
                  <a:gd name="connsiteY346" fmla="*/ 1930717 h 2612594"/>
                  <a:gd name="connsiteX347" fmla="*/ 2361413 w 2647519"/>
                  <a:gd name="connsiteY347" fmla="*/ 1990725 h 2612594"/>
                  <a:gd name="connsiteX348" fmla="*/ 2322360 w 2647519"/>
                  <a:gd name="connsiteY348" fmla="*/ 2049780 h 2612594"/>
                  <a:gd name="connsiteX349" fmla="*/ 2296643 w 2647519"/>
                  <a:gd name="connsiteY349" fmla="*/ 2083117 h 2612594"/>
                  <a:gd name="connsiteX350" fmla="*/ 2269020 w 2647519"/>
                  <a:gd name="connsiteY350" fmla="*/ 2115502 h 2612594"/>
                  <a:gd name="connsiteX351" fmla="*/ 2259495 w 2647519"/>
                  <a:gd name="connsiteY351" fmla="*/ 2128837 h 2612594"/>
                  <a:gd name="connsiteX352" fmla="*/ 2249018 w 2647519"/>
                  <a:gd name="connsiteY352" fmla="*/ 2142172 h 2612594"/>
                  <a:gd name="connsiteX353" fmla="*/ 2232825 w 2647519"/>
                  <a:gd name="connsiteY353" fmla="*/ 2155507 h 2612594"/>
                  <a:gd name="connsiteX354" fmla="*/ 2206342 w 2647519"/>
                  <a:gd name="connsiteY354" fmla="*/ 2184829 h 2612594"/>
                  <a:gd name="connsiteX355" fmla="*/ 2207107 w 2647519"/>
                  <a:gd name="connsiteY355" fmla="*/ 2187892 h 2612594"/>
                  <a:gd name="connsiteX356" fmla="*/ 2179485 w 2647519"/>
                  <a:gd name="connsiteY356" fmla="*/ 2216467 h 2612594"/>
                  <a:gd name="connsiteX357" fmla="*/ 2149957 w 2647519"/>
                  <a:gd name="connsiteY357" fmla="*/ 2237422 h 2612594"/>
                  <a:gd name="connsiteX358" fmla="*/ 2126145 w 2647519"/>
                  <a:gd name="connsiteY358" fmla="*/ 2256472 h 2612594"/>
                  <a:gd name="connsiteX359" fmla="*/ 2103587 w 2647519"/>
                  <a:gd name="connsiteY359" fmla="*/ 2272957 h 2612594"/>
                  <a:gd name="connsiteX360" fmla="*/ 2107095 w 2647519"/>
                  <a:gd name="connsiteY360" fmla="*/ 2272665 h 2612594"/>
                  <a:gd name="connsiteX361" fmla="*/ 2131860 w 2647519"/>
                  <a:gd name="connsiteY361" fmla="*/ 2254567 h 2612594"/>
                  <a:gd name="connsiteX362" fmla="*/ 2155673 w 2647519"/>
                  <a:gd name="connsiteY362" fmla="*/ 2235517 h 2612594"/>
                  <a:gd name="connsiteX363" fmla="*/ 2185200 w 2647519"/>
                  <a:gd name="connsiteY363" fmla="*/ 2214562 h 2612594"/>
                  <a:gd name="connsiteX364" fmla="*/ 2212823 w 2647519"/>
                  <a:gd name="connsiteY364" fmla="*/ 2185987 h 2612594"/>
                  <a:gd name="connsiteX365" fmla="*/ 2211870 w 2647519"/>
                  <a:gd name="connsiteY365" fmla="*/ 2182177 h 2612594"/>
                  <a:gd name="connsiteX366" fmla="*/ 2238540 w 2647519"/>
                  <a:gd name="connsiteY366" fmla="*/ 2152650 h 2612594"/>
                  <a:gd name="connsiteX367" fmla="*/ 2254733 w 2647519"/>
                  <a:gd name="connsiteY367" fmla="*/ 2139315 h 2612594"/>
                  <a:gd name="connsiteX368" fmla="*/ 2265210 w 2647519"/>
                  <a:gd name="connsiteY368" fmla="*/ 2125980 h 2612594"/>
                  <a:gd name="connsiteX369" fmla="*/ 2274735 w 2647519"/>
                  <a:gd name="connsiteY369" fmla="*/ 2112645 h 2612594"/>
                  <a:gd name="connsiteX370" fmla="*/ 2302358 w 2647519"/>
                  <a:gd name="connsiteY370" fmla="*/ 2080260 h 2612594"/>
                  <a:gd name="connsiteX371" fmla="*/ 2328075 w 2647519"/>
                  <a:gd name="connsiteY371" fmla="*/ 2046922 h 2612594"/>
                  <a:gd name="connsiteX372" fmla="*/ 2367128 w 2647519"/>
                  <a:gd name="connsiteY372" fmla="*/ 1987867 h 2612594"/>
                  <a:gd name="connsiteX373" fmla="*/ 2402370 w 2647519"/>
                  <a:gd name="connsiteY373" fmla="*/ 1927860 h 2612594"/>
                  <a:gd name="connsiteX374" fmla="*/ 2429993 w 2647519"/>
                  <a:gd name="connsiteY374" fmla="*/ 1883092 h 2612594"/>
                  <a:gd name="connsiteX375" fmla="*/ 2455710 w 2647519"/>
                  <a:gd name="connsiteY375" fmla="*/ 1837372 h 2612594"/>
                  <a:gd name="connsiteX376" fmla="*/ 2465235 w 2647519"/>
                  <a:gd name="connsiteY376" fmla="*/ 1820227 h 2612594"/>
                  <a:gd name="connsiteX377" fmla="*/ 2472855 w 2647519"/>
                  <a:gd name="connsiteY377" fmla="*/ 1804035 h 2612594"/>
                  <a:gd name="connsiteX378" fmla="*/ 2485238 w 2647519"/>
                  <a:gd name="connsiteY378" fmla="*/ 1773555 h 2612594"/>
                  <a:gd name="connsiteX379" fmla="*/ 2511908 w 2647519"/>
                  <a:gd name="connsiteY379" fmla="*/ 1715452 h 2612594"/>
                  <a:gd name="connsiteX380" fmla="*/ 2522385 w 2647519"/>
                  <a:gd name="connsiteY380" fmla="*/ 1676400 h 2612594"/>
                  <a:gd name="connsiteX381" fmla="*/ 2548103 w 2647519"/>
                  <a:gd name="connsiteY381" fmla="*/ 1598295 h 2612594"/>
                  <a:gd name="connsiteX382" fmla="*/ 2559533 w 2647519"/>
                  <a:gd name="connsiteY382" fmla="*/ 1537335 h 2612594"/>
                  <a:gd name="connsiteX383" fmla="*/ 2574773 w 2647519"/>
                  <a:gd name="connsiteY383" fmla="*/ 1463992 h 2612594"/>
                  <a:gd name="connsiteX384" fmla="*/ 2578209 w 2647519"/>
                  <a:gd name="connsiteY384" fmla="*/ 1451109 h 2612594"/>
                  <a:gd name="connsiteX385" fmla="*/ 2575725 w 2647519"/>
                  <a:gd name="connsiteY385" fmla="*/ 1450657 h 2612594"/>
                  <a:gd name="connsiteX386" fmla="*/ 2576677 w 2647519"/>
                  <a:gd name="connsiteY386" fmla="*/ 1426845 h 2612594"/>
                  <a:gd name="connsiteX387" fmla="*/ 2597632 w 2647519"/>
                  <a:gd name="connsiteY387" fmla="*/ 1404937 h 2612594"/>
                  <a:gd name="connsiteX388" fmla="*/ 2586541 w 2647519"/>
                  <a:gd name="connsiteY388" fmla="*/ 1451152 h 2612594"/>
                  <a:gd name="connsiteX389" fmla="*/ 2586542 w 2647519"/>
                  <a:gd name="connsiteY389" fmla="*/ 1451152 h 2612594"/>
                  <a:gd name="connsiteX390" fmla="*/ 2597633 w 2647519"/>
                  <a:gd name="connsiteY390" fmla="*/ 1404938 h 2612594"/>
                  <a:gd name="connsiteX391" fmla="*/ 2606205 w 2647519"/>
                  <a:gd name="connsiteY391" fmla="*/ 1395412 h 2612594"/>
                  <a:gd name="connsiteX392" fmla="*/ 2600490 w 2647519"/>
                  <a:gd name="connsiteY392" fmla="*/ 1407795 h 2612594"/>
                  <a:gd name="connsiteX393" fmla="*/ 2599181 w 2647519"/>
                  <a:gd name="connsiteY393" fmla="*/ 1433750 h 2612594"/>
                  <a:gd name="connsiteX394" fmla="*/ 2598585 w 2647519"/>
                  <a:gd name="connsiteY394" fmla="*/ 1458277 h 2612594"/>
                  <a:gd name="connsiteX395" fmla="*/ 2589060 w 2647519"/>
                  <a:gd name="connsiteY395" fmla="*/ 1487586 h 2612594"/>
                  <a:gd name="connsiteX396" fmla="*/ 2589060 w 2647519"/>
                  <a:gd name="connsiteY396" fmla="*/ 1490934 h 2612594"/>
                  <a:gd name="connsiteX397" fmla="*/ 2600490 w 2647519"/>
                  <a:gd name="connsiteY397" fmla="*/ 1458277 h 2612594"/>
                  <a:gd name="connsiteX398" fmla="*/ 2602395 w 2647519"/>
                  <a:gd name="connsiteY398" fmla="*/ 1407794 h 2612594"/>
                  <a:gd name="connsiteX399" fmla="*/ 2606836 w 2647519"/>
                  <a:gd name="connsiteY399" fmla="*/ 1398173 h 2612594"/>
                  <a:gd name="connsiteX400" fmla="*/ 2565247 w 2647519"/>
                  <a:gd name="connsiteY400" fmla="*/ 1354454 h 2612594"/>
                  <a:gd name="connsiteX401" fmla="*/ 2559006 w 2647519"/>
                  <a:gd name="connsiteY401" fmla="*/ 1369207 h 2612594"/>
                  <a:gd name="connsiteX402" fmla="*/ 2556675 w 2647519"/>
                  <a:gd name="connsiteY402" fmla="*/ 1390650 h 2612594"/>
                  <a:gd name="connsiteX403" fmla="*/ 2553670 w 2647519"/>
                  <a:gd name="connsiteY403" fmla="*/ 1380633 h 2612594"/>
                  <a:gd name="connsiteX404" fmla="*/ 2552571 w 2647519"/>
                  <a:gd name="connsiteY404" fmla="*/ 1382047 h 2612594"/>
                  <a:gd name="connsiteX405" fmla="*/ 2555723 w 2647519"/>
                  <a:gd name="connsiteY405" fmla="*/ 1392555 h 2612594"/>
                  <a:gd name="connsiteX406" fmla="*/ 2553818 w 2647519"/>
                  <a:gd name="connsiteY406" fmla="*/ 1407795 h 2612594"/>
                  <a:gd name="connsiteX407" fmla="*/ 2557628 w 2647519"/>
                  <a:gd name="connsiteY407" fmla="*/ 1420177 h 2612594"/>
                  <a:gd name="connsiteX408" fmla="*/ 2560581 w 2647519"/>
                  <a:gd name="connsiteY408" fmla="*/ 1420013 h 2612594"/>
                  <a:gd name="connsiteX409" fmla="*/ 2558580 w 2647519"/>
                  <a:gd name="connsiteY409" fmla="*/ 1413509 h 2612594"/>
                  <a:gd name="connsiteX410" fmla="*/ 2560485 w 2647519"/>
                  <a:gd name="connsiteY410" fmla="*/ 1398269 h 2612594"/>
                  <a:gd name="connsiteX411" fmla="*/ 2565247 w 2647519"/>
                  <a:gd name="connsiteY411" fmla="*/ 1354454 h 2612594"/>
                  <a:gd name="connsiteX412" fmla="*/ 2645258 w 2647519"/>
                  <a:gd name="connsiteY412" fmla="*/ 1328737 h 2612594"/>
                  <a:gd name="connsiteX413" fmla="*/ 2647163 w 2647519"/>
                  <a:gd name="connsiteY413" fmla="*/ 1329689 h 2612594"/>
                  <a:gd name="connsiteX414" fmla="*/ 2646210 w 2647519"/>
                  <a:gd name="connsiteY414" fmla="*/ 1369694 h 2612594"/>
                  <a:gd name="connsiteX415" fmla="*/ 2647163 w 2647519"/>
                  <a:gd name="connsiteY415" fmla="*/ 1397317 h 2612594"/>
                  <a:gd name="connsiteX416" fmla="*/ 2644305 w 2647519"/>
                  <a:gd name="connsiteY416" fmla="*/ 1447799 h 2612594"/>
                  <a:gd name="connsiteX417" fmla="*/ 2641448 w 2647519"/>
                  <a:gd name="connsiteY417" fmla="*/ 1476374 h 2612594"/>
                  <a:gd name="connsiteX418" fmla="*/ 2632875 w 2647519"/>
                  <a:gd name="connsiteY418" fmla="*/ 1518284 h 2612594"/>
                  <a:gd name="connsiteX419" fmla="*/ 2630018 w 2647519"/>
                  <a:gd name="connsiteY419" fmla="*/ 1553527 h 2612594"/>
                  <a:gd name="connsiteX420" fmla="*/ 2615730 w 2647519"/>
                  <a:gd name="connsiteY420" fmla="*/ 1618297 h 2612594"/>
                  <a:gd name="connsiteX421" fmla="*/ 2602395 w 2647519"/>
                  <a:gd name="connsiteY421" fmla="*/ 1674494 h 2612594"/>
                  <a:gd name="connsiteX422" fmla="*/ 2578583 w 2647519"/>
                  <a:gd name="connsiteY422" fmla="*/ 1684972 h 2612594"/>
                  <a:gd name="connsiteX423" fmla="*/ 2580488 w 2647519"/>
                  <a:gd name="connsiteY423" fmla="*/ 1679257 h 2612594"/>
                  <a:gd name="connsiteX424" fmla="*/ 2584298 w 2647519"/>
                  <a:gd name="connsiteY424" fmla="*/ 1639252 h 2612594"/>
                  <a:gd name="connsiteX425" fmla="*/ 2598585 w 2647519"/>
                  <a:gd name="connsiteY425" fmla="*/ 1597342 h 2612594"/>
                  <a:gd name="connsiteX426" fmla="*/ 2610015 w 2647519"/>
                  <a:gd name="connsiteY426" fmla="*/ 1590675 h 2612594"/>
                  <a:gd name="connsiteX427" fmla="*/ 2610015 w 2647519"/>
                  <a:gd name="connsiteY427" fmla="*/ 1590674 h 2612594"/>
                  <a:gd name="connsiteX428" fmla="*/ 2622398 w 2647519"/>
                  <a:gd name="connsiteY428" fmla="*/ 1518284 h 2612594"/>
                  <a:gd name="connsiteX429" fmla="*/ 2629065 w 2647519"/>
                  <a:gd name="connsiteY429" fmla="*/ 1483994 h 2612594"/>
                  <a:gd name="connsiteX430" fmla="*/ 2634780 w 2647519"/>
                  <a:gd name="connsiteY430" fmla="*/ 1448752 h 2612594"/>
                  <a:gd name="connsiteX431" fmla="*/ 2639543 w 2647519"/>
                  <a:gd name="connsiteY431" fmla="*/ 1415414 h 2612594"/>
                  <a:gd name="connsiteX432" fmla="*/ 2641448 w 2647519"/>
                  <a:gd name="connsiteY432" fmla="*/ 1383982 h 2612594"/>
                  <a:gd name="connsiteX433" fmla="*/ 2642400 w 2647519"/>
                  <a:gd name="connsiteY433" fmla="*/ 1357312 h 2612594"/>
                  <a:gd name="connsiteX434" fmla="*/ 2644305 w 2647519"/>
                  <a:gd name="connsiteY434" fmla="*/ 1343024 h 2612594"/>
                  <a:gd name="connsiteX435" fmla="*/ 2645258 w 2647519"/>
                  <a:gd name="connsiteY435" fmla="*/ 1328737 h 2612594"/>
                  <a:gd name="connsiteX436" fmla="*/ 134151 w 2647519"/>
                  <a:gd name="connsiteY436" fmla="*/ 887095 h 2612594"/>
                  <a:gd name="connsiteX437" fmla="*/ 134625 w 2647519"/>
                  <a:gd name="connsiteY437" fmla="*/ 887332 h 2612594"/>
                  <a:gd name="connsiteX438" fmla="*/ 134670 w 2647519"/>
                  <a:gd name="connsiteY438" fmla="*/ 887199 h 2612594"/>
                  <a:gd name="connsiteX439" fmla="*/ 191618 w 2647519"/>
                  <a:gd name="connsiteY439" fmla="*/ 750570 h 2612594"/>
                  <a:gd name="connsiteX440" fmla="*/ 170663 w 2647519"/>
                  <a:gd name="connsiteY440" fmla="*/ 789622 h 2612594"/>
                  <a:gd name="connsiteX441" fmla="*/ 153518 w 2647519"/>
                  <a:gd name="connsiteY441" fmla="*/ 803910 h 2612594"/>
                  <a:gd name="connsiteX442" fmla="*/ 153477 w 2647519"/>
                  <a:gd name="connsiteY442" fmla="*/ 804822 h 2612594"/>
                  <a:gd name="connsiteX443" fmla="*/ 151819 w 2647519"/>
                  <a:gd name="connsiteY443" fmla="*/ 841286 h 2612594"/>
                  <a:gd name="connsiteX444" fmla="*/ 151867 w 2647519"/>
                  <a:gd name="connsiteY444" fmla="*/ 841199 h 2612594"/>
                  <a:gd name="connsiteX445" fmla="*/ 153518 w 2647519"/>
                  <a:gd name="connsiteY445" fmla="*/ 804862 h 2612594"/>
                  <a:gd name="connsiteX446" fmla="*/ 170663 w 2647519"/>
                  <a:gd name="connsiteY446" fmla="*/ 790574 h 2612594"/>
                  <a:gd name="connsiteX447" fmla="*/ 191618 w 2647519"/>
                  <a:gd name="connsiteY447" fmla="*/ 751522 h 2612594"/>
                  <a:gd name="connsiteX448" fmla="*/ 192332 w 2647519"/>
                  <a:gd name="connsiteY448" fmla="*/ 751998 h 2612594"/>
                  <a:gd name="connsiteX449" fmla="*/ 192689 w 2647519"/>
                  <a:gd name="connsiteY449" fmla="*/ 751284 h 2612594"/>
                  <a:gd name="connsiteX450" fmla="*/ 203047 w 2647519"/>
                  <a:gd name="connsiteY450" fmla="*/ 667702 h 2612594"/>
                  <a:gd name="connsiteX451" fmla="*/ 189712 w 2647519"/>
                  <a:gd name="connsiteY451" fmla="*/ 677227 h 2612594"/>
                  <a:gd name="connsiteX452" fmla="*/ 169710 w 2647519"/>
                  <a:gd name="connsiteY452" fmla="*/ 719137 h 2612594"/>
                  <a:gd name="connsiteX453" fmla="*/ 174286 w 2647519"/>
                  <a:gd name="connsiteY453" fmla="*/ 722798 h 2612594"/>
                  <a:gd name="connsiteX454" fmla="*/ 174435 w 2647519"/>
                  <a:gd name="connsiteY454" fmla="*/ 722155 h 2612594"/>
                  <a:gd name="connsiteX455" fmla="*/ 170663 w 2647519"/>
                  <a:gd name="connsiteY455" fmla="*/ 719137 h 2612594"/>
                  <a:gd name="connsiteX456" fmla="*/ 190665 w 2647519"/>
                  <a:gd name="connsiteY456" fmla="*/ 677227 h 2612594"/>
                  <a:gd name="connsiteX457" fmla="*/ 202473 w 2647519"/>
                  <a:gd name="connsiteY457" fmla="*/ 668793 h 2612594"/>
                  <a:gd name="connsiteX458" fmla="*/ 276390 w 2647519"/>
                  <a:gd name="connsiteY458" fmla="*/ 613410 h 2612594"/>
                  <a:gd name="connsiteX459" fmla="*/ 275187 w 2647519"/>
                  <a:gd name="connsiteY459" fmla="*/ 614373 h 2612594"/>
                  <a:gd name="connsiteX460" fmla="*/ 270080 w 2647519"/>
                  <a:gd name="connsiteY460" fmla="*/ 634008 h 2612594"/>
                  <a:gd name="connsiteX461" fmla="*/ 266865 w 2647519"/>
                  <a:gd name="connsiteY461" fmla="*/ 643890 h 2612594"/>
                  <a:gd name="connsiteX462" fmla="*/ 179235 w 2647519"/>
                  <a:gd name="connsiteY462" fmla="*/ 803910 h 2612594"/>
                  <a:gd name="connsiteX463" fmla="*/ 166852 w 2647519"/>
                  <a:gd name="connsiteY463" fmla="*/ 842962 h 2612594"/>
                  <a:gd name="connsiteX464" fmla="*/ 155422 w 2647519"/>
                  <a:gd name="connsiteY464" fmla="*/ 882967 h 2612594"/>
                  <a:gd name="connsiteX465" fmla="*/ 130657 w 2647519"/>
                  <a:gd name="connsiteY465" fmla="*/ 966787 h 2612594"/>
                  <a:gd name="connsiteX466" fmla="*/ 114465 w 2647519"/>
                  <a:gd name="connsiteY466" fmla="*/ 1023937 h 2612594"/>
                  <a:gd name="connsiteX467" fmla="*/ 106845 w 2647519"/>
                  <a:gd name="connsiteY467" fmla="*/ 1066800 h 2612594"/>
                  <a:gd name="connsiteX468" fmla="*/ 103035 w 2647519"/>
                  <a:gd name="connsiteY468" fmla="*/ 1088707 h 2612594"/>
                  <a:gd name="connsiteX469" fmla="*/ 100177 w 2647519"/>
                  <a:gd name="connsiteY469" fmla="*/ 1110615 h 2612594"/>
                  <a:gd name="connsiteX470" fmla="*/ 91605 w 2647519"/>
                  <a:gd name="connsiteY470" fmla="*/ 1169670 h 2612594"/>
                  <a:gd name="connsiteX471" fmla="*/ 88747 w 2647519"/>
                  <a:gd name="connsiteY471" fmla="*/ 1205865 h 2612594"/>
                  <a:gd name="connsiteX472" fmla="*/ 93510 w 2647519"/>
                  <a:gd name="connsiteY472" fmla="*/ 1243965 h 2612594"/>
                  <a:gd name="connsiteX473" fmla="*/ 95742 w 2647519"/>
                  <a:gd name="connsiteY473" fmla="*/ 1223205 h 2612594"/>
                  <a:gd name="connsiteX474" fmla="*/ 95415 w 2647519"/>
                  <a:gd name="connsiteY474" fmla="*/ 1216342 h 2612594"/>
                  <a:gd name="connsiteX475" fmla="*/ 99225 w 2647519"/>
                  <a:gd name="connsiteY475" fmla="*/ 1176337 h 2612594"/>
                  <a:gd name="connsiteX476" fmla="*/ 107797 w 2647519"/>
                  <a:gd name="connsiteY476" fmla="*/ 1117282 h 2612594"/>
                  <a:gd name="connsiteX477" fmla="*/ 114596 w 2647519"/>
                  <a:gd name="connsiteY477" fmla="*/ 1109123 h 2612594"/>
                  <a:gd name="connsiteX478" fmla="*/ 124469 w 2647519"/>
                  <a:gd name="connsiteY478" fmla="*/ 1043051 h 2612594"/>
                  <a:gd name="connsiteX479" fmla="*/ 123990 w 2647519"/>
                  <a:gd name="connsiteY479" fmla="*/ 1031557 h 2612594"/>
                  <a:gd name="connsiteX480" fmla="*/ 133400 w 2647519"/>
                  <a:gd name="connsiteY480" fmla="*/ 1004580 h 2612594"/>
                  <a:gd name="connsiteX481" fmla="*/ 138999 w 2647519"/>
                  <a:gd name="connsiteY481" fmla="*/ 981931 h 2612594"/>
                  <a:gd name="connsiteX482" fmla="*/ 137325 w 2647519"/>
                  <a:gd name="connsiteY482" fmla="*/ 985837 h 2612594"/>
                  <a:gd name="connsiteX483" fmla="*/ 131610 w 2647519"/>
                  <a:gd name="connsiteY483" fmla="*/ 983932 h 2612594"/>
                  <a:gd name="connsiteX484" fmla="*/ 117322 w 2647519"/>
                  <a:gd name="connsiteY484" fmla="*/ 1024890 h 2612594"/>
                  <a:gd name="connsiteX485" fmla="*/ 118275 w 2647519"/>
                  <a:gd name="connsiteY485" fmla="*/ 1047750 h 2612594"/>
                  <a:gd name="connsiteX486" fmla="*/ 111607 w 2647519"/>
                  <a:gd name="connsiteY486" fmla="*/ 1091565 h 2612594"/>
                  <a:gd name="connsiteX487" fmla="*/ 110655 w 2647519"/>
                  <a:gd name="connsiteY487" fmla="*/ 1099185 h 2612594"/>
                  <a:gd name="connsiteX488" fmla="*/ 101130 w 2647519"/>
                  <a:gd name="connsiteY488" fmla="*/ 1110615 h 2612594"/>
                  <a:gd name="connsiteX489" fmla="*/ 103987 w 2647519"/>
                  <a:gd name="connsiteY489" fmla="*/ 1088707 h 2612594"/>
                  <a:gd name="connsiteX490" fmla="*/ 107797 w 2647519"/>
                  <a:gd name="connsiteY490" fmla="*/ 1066800 h 2612594"/>
                  <a:gd name="connsiteX491" fmla="*/ 115417 w 2647519"/>
                  <a:gd name="connsiteY491" fmla="*/ 1023937 h 2612594"/>
                  <a:gd name="connsiteX492" fmla="*/ 131610 w 2647519"/>
                  <a:gd name="connsiteY492" fmla="*/ 966787 h 2612594"/>
                  <a:gd name="connsiteX493" fmla="*/ 156375 w 2647519"/>
                  <a:gd name="connsiteY493" fmla="*/ 882967 h 2612594"/>
                  <a:gd name="connsiteX494" fmla="*/ 167805 w 2647519"/>
                  <a:gd name="connsiteY494" fmla="*/ 842962 h 2612594"/>
                  <a:gd name="connsiteX495" fmla="*/ 180187 w 2647519"/>
                  <a:gd name="connsiteY495" fmla="*/ 803910 h 2612594"/>
                  <a:gd name="connsiteX496" fmla="*/ 267817 w 2647519"/>
                  <a:gd name="connsiteY496" fmla="*/ 643890 h 2612594"/>
                  <a:gd name="connsiteX497" fmla="*/ 276390 w 2647519"/>
                  <a:gd name="connsiteY497" fmla="*/ 613410 h 2612594"/>
                  <a:gd name="connsiteX498" fmla="*/ 293536 w 2647519"/>
                  <a:gd name="connsiteY498" fmla="*/ 518160 h 2612594"/>
                  <a:gd name="connsiteX499" fmla="*/ 293535 w 2647519"/>
                  <a:gd name="connsiteY499" fmla="*/ 518160 h 2612594"/>
                  <a:gd name="connsiteX500" fmla="*/ 298297 w 2647519"/>
                  <a:gd name="connsiteY500" fmla="*/ 521970 h 2612594"/>
                  <a:gd name="connsiteX501" fmla="*/ 298297 w 2647519"/>
                  <a:gd name="connsiteY501" fmla="*/ 521969 h 2612594"/>
                  <a:gd name="connsiteX502" fmla="*/ 465169 w 2647519"/>
                  <a:gd name="connsiteY502" fmla="*/ 382550 h 2612594"/>
                  <a:gd name="connsiteX503" fmla="*/ 464986 w 2647519"/>
                  <a:gd name="connsiteY503" fmla="*/ 382696 h 2612594"/>
                  <a:gd name="connsiteX504" fmla="*/ 464430 w 2647519"/>
                  <a:gd name="connsiteY504" fmla="*/ 383325 h 2612594"/>
                  <a:gd name="connsiteX505" fmla="*/ 456651 w 2647519"/>
                  <a:gd name="connsiteY505" fmla="*/ 391477 h 2612594"/>
                  <a:gd name="connsiteX506" fmla="*/ 454684 w 2647519"/>
                  <a:gd name="connsiteY506" fmla="*/ 394338 h 2612594"/>
                  <a:gd name="connsiteX507" fmla="*/ 453399 w 2647519"/>
                  <a:gd name="connsiteY507" fmla="*/ 395790 h 2612594"/>
                  <a:gd name="connsiteX508" fmla="*/ 447840 w 2647519"/>
                  <a:gd name="connsiteY508" fmla="*/ 403860 h 2612594"/>
                  <a:gd name="connsiteX509" fmla="*/ 389738 w 2647519"/>
                  <a:gd name="connsiteY509" fmla="*/ 472440 h 2612594"/>
                  <a:gd name="connsiteX510" fmla="*/ 373545 w 2647519"/>
                  <a:gd name="connsiteY510" fmla="*/ 491490 h 2612594"/>
                  <a:gd name="connsiteX511" fmla="*/ 357353 w 2647519"/>
                  <a:gd name="connsiteY511" fmla="*/ 511492 h 2612594"/>
                  <a:gd name="connsiteX512" fmla="*/ 285752 w 2647519"/>
                  <a:gd name="connsiteY512" fmla="*/ 590631 h 2612594"/>
                  <a:gd name="connsiteX513" fmla="*/ 358305 w 2647519"/>
                  <a:gd name="connsiteY513" fmla="*/ 510540 h 2612594"/>
                  <a:gd name="connsiteX514" fmla="*/ 374497 w 2647519"/>
                  <a:gd name="connsiteY514" fmla="*/ 490537 h 2612594"/>
                  <a:gd name="connsiteX515" fmla="*/ 390690 w 2647519"/>
                  <a:gd name="connsiteY515" fmla="*/ 471487 h 2612594"/>
                  <a:gd name="connsiteX516" fmla="*/ 448792 w 2647519"/>
                  <a:gd name="connsiteY516" fmla="*/ 402907 h 2612594"/>
                  <a:gd name="connsiteX517" fmla="*/ 454684 w 2647519"/>
                  <a:gd name="connsiteY517" fmla="*/ 394338 h 2612594"/>
                  <a:gd name="connsiteX518" fmla="*/ 464430 w 2647519"/>
                  <a:gd name="connsiteY518" fmla="*/ 383325 h 2612594"/>
                  <a:gd name="connsiteX519" fmla="*/ 489348 w 2647519"/>
                  <a:gd name="connsiteY519" fmla="*/ 316869 h 2612594"/>
                  <a:gd name="connsiteX520" fmla="*/ 481127 w 2647519"/>
                  <a:gd name="connsiteY520" fmla="*/ 319733 h 2612594"/>
                  <a:gd name="connsiteX521" fmla="*/ 475013 w 2647519"/>
                  <a:gd name="connsiteY521" fmla="*/ 322003 h 2612594"/>
                  <a:gd name="connsiteX522" fmla="*/ 473558 w 2647519"/>
                  <a:gd name="connsiteY522" fmla="*/ 323849 h 2612594"/>
                  <a:gd name="connsiteX523" fmla="*/ 463080 w 2647519"/>
                  <a:gd name="connsiteY523" fmla="*/ 333374 h 2612594"/>
                  <a:gd name="connsiteX524" fmla="*/ 436410 w 2647519"/>
                  <a:gd name="connsiteY524" fmla="*/ 350519 h 2612594"/>
                  <a:gd name="connsiteX525" fmla="*/ 418313 w 2647519"/>
                  <a:gd name="connsiteY525" fmla="*/ 370522 h 2612594"/>
                  <a:gd name="connsiteX526" fmla="*/ 401168 w 2647519"/>
                  <a:gd name="connsiteY526" fmla="*/ 390524 h 2612594"/>
                  <a:gd name="connsiteX527" fmla="*/ 389738 w 2647519"/>
                  <a:gd name="connsiteY527" fmla="*/ 401002 h 2612594"/>
                  <a:gd name="connsiteX528" fmla="*/ 389350 w 2647519"/>
                  <a:gd name="connsiteY528" fmla="*/ 400516 h 2612594"/>
                  <a:gd name="connsiteX529" fmla="*/ 378546 w 2647519"/>
                  <a:gd name="connsiteY529" fmla="*/ 413504 h 2612594"/>
                  <a:gd name="connsiteX530" fmla="*/ 360210 w 2647519"/>
                  <a:gd name="connsiteY530" fmla="*/ 436245 h 2612594"/>
                  <a:gd name="connsiteX531" fmla="*/ 330683 w 2647519"/>
                  <a:gd name="connsiteY531" fmla="*/ 468630 h 2612594"/>
                  <a:gd name="connsiteX532" fmla="*/ 335445 w 2647519"/>
                  <a:gd name="connsiteY532" fmla="*/ 474344 h 2612594"/>
                  <a:gd name="connsiteX533" fmla="*/ 335536 w 2647519"/>
                  <a:gd name="connsiteY533" fmla="*/ 474264 h 2612594"/>
                  <a:gd name="connsiteX534" fmla="*/ 331635 w 2647519"/>
                  <a:gd name="connsiteY534" fmla="*/ 469582 h 2612594"/>
                  <a:gd name="connsiteX535" fmla="*/ 361162 w 2647519"/>
                  <a:gd name="connsiteY535" fmla="*/ 437197 h 2612594"/>
                  <a:gd name="connsiteX536" fmla="*/ 390690 w 2647519"/>
                  <a:gd name="connsiteY536" fmla="*/ 401002 h 2612594"/>
                  <a:gd name="connsiteX537" fmla="*/ 402120 w 2647519"/>
                  <a:gd name="connsiteY537" fmla="*/ 390525 h 2612594"/>
                  <a:gd name="connsiteX538" fmla="*/ 419265 w 2647519"/>
                  <a:gd name="connsiteY538" fmla="*/ 370522 h 2612594"/>
                  <a:gd name="connsiteX539" fmla="*/ 437362 w 2647519"/>
                  <a:gd name="connsiteY539" fmla="*/ 350520 h 2612594"/>
                  <a:gd name="connsiteX540" fmla="*/ 464032 w 2647519"/>
                  <a:gd name="connsiteY540" fmla="*/ 333375 h 2612594"/>
                  <a:gd name="connsiteX541" fmla="*/ 474510 w 2647519"/>
                  <a:gd name="connsiteY541" fmla="*/ 323850 h 2612594"/>
                  <a:gd name="connsiteX542" fmla="*/ 485940 w 2647519"/>
                  <a:gd name="connsiteY542" fmla="*/ 319564 h 2612594"/>
                  <a:gd name="connsiteX543" fmla="*/ 489548 w 2647519"/>
                  <a:gd name="connsiteY543" fmla="*/ 318444 h 2612594"/>
                  <a:gd name="connsiteX544" fmla="*/ 1868970 w 2647519"/>
                  <a:gd name="connsiteY544" fmla="*/ 144780 h 2612594"/>
                  <a:gd name="connsiteX545" fmla="*/ 1917547 w 2647519"/>
                  <a:gd name="connsiteY545" fmla="*/ 166687 h 2612594"/>
                  <a:gd name="connsiteX546" fmla="*/ 1938502 w 2647519"/>
                  <a:gd name="connsiteY546" fmla="*/ 183832 h 2612594"/>
                  <a:gd name="connsiteX547" fmla="*/ 1891830 w 2647519"/>
                  <a:gd name="connsiteY547" fmla="*/ 160972 h 2612594"/>
                  <a:gd name="connsiteX548" fmla="*/ 1868970 w 2647519"/>
                  <a:gd name="connsiteY548" fmla="*/ 144780 h 2612594"/>
                  <a:gd name="connsiteX549" fmla="*/ 1710855 w 2647519"/>
                  <a:gd name="connsiteY549" fmla="*/ 75247 h 2612594"/>
                  <a:gd name="connsiteX550" fmla="*/ 1748955 w 2647519"/>
                  <a:gd name="connsiteY550" fmla="*/ 83819 h 2612594"/>
                  <a:gd name="connsiteX551" fmla="*/ 1802295 w 2647519"/>
                  <a:gd name="connsiteY551" fmla="*/ 110489 h 2612594"/>
                  <a:gd name="connsiteX552" fmla="*/ 1710855 w 2647519"/>
                  <a:gd name="connsiteY552" fmla="*/ 75247 h 2612594"/>
                  <a:gd name="connsiteX553" fmla="*/ 1137451 w 2647519"/>
                  <a:gd name="connsiteY553" fmla="*/ 68937 h 2612594"/>
                  <a:gd name="connsiteX554" fmla="*/ 1117448 w 2647519"/>
                  <a:gd name="connsiteY554" fmla="*/ 71437 h 2612594"/>
                  <a:gd name="connsiteX555" fmla="*/ 1074585 w 2647519"/>
                  <a:gd name="connsiteY555" fmla="*/ 77152 h 2612594"/>
                  <a:gd name="connsiteX556" fmla="*/ 1032675 w 2647519"/>
                  <a:gd name="connsiteY556" fmla="*/ 86677 h 2612594"/>
                  <a:gd name="connsiteX557" fmla="*/ 1014578 w 2647519"/>
                  <a:gd name="connsiteY557" fmla="*/ 92392 h 2612594"/>
                  <a:gd name="connsiteX558" fmla="*/ 993623 w 2647519"/>
                  <a:gd name="connsiteY558" fmla="*/ 98107 h 2612594"/>
                  <a:gd name="connsiteX559" fmla="*/ 947769 w 2647519"/>
                  <a:gd name="connsiteY559" fmla="*/ 107115 h 2612594"/>
                  <a:gd name="connsiteX560" fmla="*/ 939330 w 2647519"/>
                  <a:gd name="connsiteY560" fmla="*/ 110490 h 2612594"/>
                  <a:gd name="connsiteX561" fmla="*/ 881228 w 2647519"/>
                  <a:gd name="connsiteY561" fmla="*/ 130492 h 2612594"/>
                  <a:gd name="connsiteX562" fmla="*/ 824078 w 2647519"/>
                  <a:gd name="connsiteY562" fmla="*/ 153352 h 2612594"/>
                  <a:gd name="connsiteX563" fmla="*/ 784073 w 2647519"/>
                  <a:gd name="connsiteY563" fmla="*/ 171450 h 2612594"/>
                  <a:gd name="connsiteX564" fmla="*/ 757403 w 2647519"/>
                  <a:gd name="connsiteY564" fmla="*/ 181927 h 2612594"/>
                  <a:gd name="connsiteX565" fmla="*/ 691680 w 2647519"/>
                  <a:gd name="connsiteY565" fmla="*/ 212407 h 2612594"/>
                  <a:gd name="connsiteX566" fmla="*/ 660248 w 2647519"/>
                  <a:gd name="connsiteY566" fmla="*/ 232410 h 2612594"/>
                  <a:gd name="connsiteX567" fmla="*/ 629768 w 2647519"/>
                  <a:gd name="connsiteY567" fmla="*/ 252412 h 2612594"/>
                  <a:gd name="connsiteX568" fmla="*/ 581190 w 2647519"/>
                  <a:gd name="connsiteY568" fmla="*/ 288607 h 2612594"/>
                  <a:gd name="connsiteX569" fmla="*/ 535470 w 2647519"/>
                  <a:gd name="connsiteY569" fmla="*/ 324802 h 2612594"/>
                  <a:gd name="connsiteX570" fmla="*/ 491713 w 2647519"/>
                  <a:gd name="connsiteY570" fmla="*/ 362974 h 2612594"/>
                  <a:gd name="connsiteX571" fmla="*/ 495465 w 2647519"/>
                  <a:gd name="connsiteY571" fmla="*/ 367665 h 2612594"/>
                  <a:gd name="connsiteX572" fmla="*/ 504752 w 2647519"/>
                  <a:gd name="connsiteY572" fmla="*/ 361295 h 2612594"/>
                  <a:gd name="connsiteX573" fmla="*/ 512657 w 2647519"/>
                  <a:gd name="connsiteY573" fmla="*/ 355403 h 2612594"/>
                  <a:gd name="connsiteX574" fmla="*/ 541185 w 2647519"/>
                  <a:gd name="connsiteY574" fmla="*/ 330517 h 2612594"/>
                  <a:gd name="connsiteX575" fmla="*/ 586905 w 2647519"/>
                  <a:gd name="connsiteY575" fmla="*/ 294322 h 2612594"/>
                  <a:gd name="connsiteX576" fmla="*/ 635482 w 2647519"/>
                  <a:gd name="connsiteY576" fmla="*/ 258127 h 2612594"/>
                  <a:gd name="connsiteX577" fmla="*/ 665962 w 2647519"/>
                  <a:gd name="connsiteY577" fmla="*/ 238124 h 2612594"/>
                  <a:gd name="connsiteX578" fmla="*/ 697395 w 2647519"/>
                  <a:gd name="connsiteY578" fmla="*/ 218122 h 2612594"/>
                  <a:gd name="connsiteX579" fmla="*/ 763117 w 2647519"/>
                  <a:gd name="connsiteY579" fmla="*/ 187642 h 2612594"/>
                  <a:gd name="connsiteX580" fmla="*/ 788835 w 2647519"/>
                  <a:gd name="connsiteY580" fmla="*/ 174307 h 2612594"/>
                  <a:gd name="connsiteX581" fmla="*/ 828840 w 2647519"/>
                  <a:gd name="connsiteY581" fmla="*/ 156209 h 2612594"/>
                  <a:gd name="connsiteX582" fmla="*/ 885990 w 2647519"/>
                  <a:gd name="connsiteY582" fmla="*/ 133349 h 2612594"/>
                  <a:gd name="connsiteX583" fmla="*/ 944092 w 2647519"/>
                  <a:gd name="connsiteY583" fmla="*/ 113347 h 2612594"/>
                  <a:gd name="connsiteX584" fmla="*/ 968499 w 2647519"/>
                  <a:gd name="connsiteY584" fmla="*/ 108553 h 2612594"/>
                  <a:gd name="connsiteX585" fmla="*/ 980289 w 2647519"/>
                  <a:gd name="connsiteY585" fmla="*/ 104524 h 2612594"/>
                  <a:gd name="connsiteX586" fmla="*/ 1140765 w 2647519"/>
                  <a:gd name="connsiteY586" fmla="*/ 69904 h 2612594"/>
                  <a:gd name="connsiteX587" fmla="*/ 1478088 w 2647519"/>
                  <a:gd name="connsiteY587" fmla="*/ 48458 h 2612594"/>
                  <a:gd name="connsiteX588" fmla="*/ 1498447 w 2647519"/>
                  <a:gd name="connsiteY588" fmla="*/ 50482 h 2612594"/>
                  <a:gd name="connsiteX589" fmla="*/ 1526070 w 2647519"/>
                  <a:gd name="connsiteY589" fmla="*/ 60007 h 2612594"/>
                  <a:gd name="connsiteX590" fmla="*/ 1505115 w 2647519"/>
                  <a:gd name="connsiteY590" fmla="*/ 57150 h 2612594"/>
                  <a:gd name="connsiteX591" fmla="*/ 1461300 w 2647519"/>
                  <a:gd name="connsiteY591" fmla="*/ 48577 h 2612594"/>
                  <a:gd name="connsiteX592" fmla="*/ 1478088 w 2647519"/>
                  <a:gd name="connsiteY592" fmla="*/ 48458 h 2612594"/>
                  <a:gd name="connsiteX593" fmla="*/ 1588935 w 2647519"/>
                  <a:gd name="connsiteY593" fmla="*/ 40957 h 2612594"/>
                  <a:gd name="connsiteX594" fmla="*/ 1627987 w 2647519"/>
                  <a:gd name="connsiteY594" fmla="*/ 43814 h 2612594"/>
                  <a:gd name="connsiteX595" fmla="*/ 1675612 w 2647519"/>
                  <a:gd name="connsiteY595" fmla="*/ 62864 h 2612594"/>
                  <a:gd name="connsiteX596" fmla="*/ 1616557 w 2647519"/>
                  <a:gd name="connsiteY596" fmla="*/ 52387 h 2612594"/>
                  <a:gd name="connsiteX597" fmla="*/ 1588935 w 2647519"/>
                  <a:gd name="connsiteY597" fmla="*/ 40957 h 2612594"/>
                  <a:gd name="connsiteX598" fmla="*/ 1270324 w 2647519"/>
                  <a:gd name="connsiteY598" fmla="*/ 40719 h 2612594"/>
                  <a:gd name="connsiteX599" fmla="*/ 1160310 w 2647519"/>
                  <a:gd name="connsiteY599" fmla="*/ 46672 h 2612594"/>
                  <a:gd name="connsiteX600" fmla="*/ 1084110 w 2647519"/>
                  <a:gd name="connsiteY600" fmla="*/ 57149 h 2612594"/>
                  <a:gd name="connsiteX601" fmla="*/ 1047915 w 2647519"/>
                  <a:gd name="connsiteY601" fmla="*/ 66674 h 2612594"/>
                  <a:gd name="connsiteX602" fmla="*/ 1016482 w 2647519"/>
                  <a:gd name="connsiteY602" fmla="*/ 78104 h 2612594"/>
                  <a:gd name="connsiteX603" fmla="*/ 972667 w 2647519"/>
                  <a:gd name="connsiteY603" fmla="*/ 83819 h 2612594"/>
                  <a:gd name="connsiteX604" fmla="*/ 806932 w 2647519"/>
                  <a:gd name="connsiteY604" fmla="*/ 147637 h 2612594"/>
                  <a:gd name="connsiteX605" fmla="*/ 746925 w 2647519"/>
                  <a:gd name="connsiteY605" fmla="*/ 174307 h 2612594"/>
                  <a:gd name="connsiteX606" fmla="*/ 728827 w 2647519"/>
                  <a:gd name="connsiteY606" fmla="*/ 180974 h 2612594"/>
                  <a:gd name="connsiteX607" fmla="*/ 712635 w 2647519"/>
                  <a:gd name="connsiteY607" fmla="*/ 189547 h 2612594"/>
                  <a:gd name="connsiteX608" fmla="*/ 682155 w 2647519"/>
                  <a:gd name="connsiteY608" fmla="*/ 205739 h 2612594"/>
                  <a:gd name="connsiteX609" fmla="*/ 634530 w 2647519"/>
                  <a:gd name="connsiteY609" fmla="*/ 230504 h 2612594"/>
                  <a:gd name="connsiteX610" fmla="*/ 598335 w 2647519"/>
                  <a:gd name="connsiteY610" fmla="*/ 259079 h 2612594"/>
                  <a:gd name="connsiteX611" fmla="*/ 493560 w 2647519"/>
                  <a:gd name="connsiteY611" fmla="*/ 340994 h 2612594"/>
                  <a:gd name="connsiteX612" fmla="*/ 471664 w 2647519"/>
                  <a:gd name="connsiteY612" fmla="*/ 360034 h 2612594"/>
                  <a:gd name="connsiteX613" fmla="*/ 450243 w 2647519"/>
                  <a:gd name="connsiteY613" fmla="*/ 379593 h 2612594"/>
                  <a:gd name="connsiteX614" fmla="*/ 450697 w 2647519"/>
                  <a:gd name="connsiteY614" fmla="*/ 380047 h 2612594"/>
                  <a:gd name="connsiteX615" fmla="*/ 285915 w 2647519"/>
                  <a:gd name="connsiteY615" fmla="*/ 573404 h 2612594"/>
                  <a:gd name="connsiteX616" fmla="*/ 252577 w 2647519"/>
                  <a:gd name="connsiteY616" fmla="*/ 619124 h 2612594"/>
                  <a:gd name="connsiteX617" fmla="*/ 237337 w 2647519"/>
                  <a:gd name="connsiteY617" fmla="*/ 646747 h 2612594"/>
                  <a:gd name="connsiteX618" fmla="*/ 222097 w 2647519"/>
                  <a:gd name="connsiteY618" fmla="*/ 672464 h 2612594"/>
                  <a:gd name="connsiteX619" fmla="*/ 193522 w 2647519"/>
                  <a:gd name="connsiteY619" fmla="*/ 725804 h 2612594"/>
                  <a:gd name="connsiteX620" fmla="*/ 162439 w 2647519"/>
                  <a:gd name="connsiteY620" fmla="*/ 774785 h 2612594"/>
                  <a:gd name="connsiteX621" fmla="*/ 162090 w 2647519"/>
                  <a:gd name="connsiteY621" fmla="*/ 776287 h 2612594"/>
                  <a:gd name="connsiteX622" fmla="*/ 151612 w 2647519"/>
                  <a:gd name="connsiteY622" fmla="*/ 804862 h 2612594"/>
                  <a:gd name="connsiteX623" fmla="*/ 143992 w 2647519"/>
                  <a:gd name="connsiteY623" fmla="*/ 818197 h 2612594"/>
                  <a:gd name="connsiteX624" fmla="*/ 142087 w 2647519"/>
                  <a:gd name="connsiteY624" fmla="*/ 820102 h 2612594"/>
                  <a:gd name="connsiteX625" fmla="*/ 133634 w 2647519"/>
                  <a:gd name="connsiteY625" fmla="*/ 848201 h 2612594"/>
                  <a:gd name="connsiteX626" fmla="*/ 131610 w 2647519"/>
                  <a:gd name="connsiteY626" fmla="*/ 864870 h 2612594"/>
                  <a:gd name="connsiteX627" fmla="*/ 129705 w 2647519"/>
                  <a:gd name="connsiteY627" fmla="*/ 888682 h 2612594"/>
                  <a:gd name="connsiteX628" fmla="*/ 116370 w 2647519"/>
                  <a:gd name="connsiteY628" fmla="*/ 927735 h 2612594"/>
                  <a:gd name="connsiteX629" fmla="*/ 103987 w 2647519"/>
                  <a:gd name="connsiteY629" fmla="*/ 966787 h 2612594"/>
                  <a:gd name="connsiteX630" fmla="*/ 90652 w 2647519"/>
                  <a:gd name="connsiteY630" fmla="*/ 1023937 h 2612594"/>
                  <a:gd name="connsiteX631" fmla="*/ 83032 w 2647519"/>
                  <a:gd name="connsiteY631" fmla="*/ 1076325 h 2612594"/>
                  <a:gd name="connsiteX632" fmla="*/ 78270 w 2647519"/>
                  <a:gd name="connsiteY632" fmla="*/ 1128712 h 2612594"/>
                  <a:gd name="connsiteX633" fmla="*/ 84937 w 2647519"/>
                  <a:gd name="connsiteY633" fmla="*/ 1092517 h 2612594"/>
                  <a:gd name="connsiteX634" fmla="*/ 85555 w 2647519"/>
                  <a:gd name="connsiteY634" fmla="*/ 1089530 h 2612594"/>
                  <a:gd name="connsiteX635" fmla="*/ 86842 w 2647519"/>
                  <a:gd name="connsiteY635" fmla="*/ 1075372 h 2612594"/>
                  <a:gd name="connsiteX636" fmla="*/ 94462 w 2647519"/>
                  <a:gd name="connsiteY636" fmla="*/ 1022985 h 2612594"/>
                  <a:gd name="connsiteX637" fmla="*/ 96848 w 2647519"/>
                  <a:gd name="connsiteY637" fmla="*/ 1023781 h 2612594"/>
                  <a:gd name="connsiteX638" fmla="*/ 97055 w 2647519"/>
                  <a:gd name="connsiteY638" fmla="*/ 1022896 h 2612594"/>
                  <a:gd name="connsiteX639" fmla="*/ 94463 w 2647519"/>
                  <a:gd name="connsiteY639" fmla="*/ 1022032 h 2612594"/>
                  <a:gd name="connsiteX640" fmla="*/ 107798 w 2647519"/>
                  <a:gd name="connsiteY640" fmla="*/ 964882 h 2612594"/>
                  <a:gd name="connsiteX641" fmla="*/ 120180 w 2647519"/>
                  <a:gd name="connsiteY641" fmla="*/ 925829 h 2612594"/>
                  <a:gd name="connsiteX642" fmla="*/ 133454 w 2647519"/>
                  <a:gd name="connsiteY642" fmla="*/ 886956 h 2612594"/>
                  <a:gd name="connsiteX643" fmla="*/ 132563 w 2647519"/>
                  <a:gd name="connsiteY643" fmla="*/ 886777 h 2612594"/>
                  <a:gd name="connsiteX644" fmla="*/ 134468 w 2647519"/>
                  <a:gd name="connsiteY644" fmla="*/ 862965 h 2612594"/>
                  <a:gd name="connsiteX645" fmla="*/ 144945 w 2647519"/>
                  <a:gd name="connsiteY645" fmla="*/ 818197 h 2612594"/>
                  <a:gd name="connsiteX646" fmla="*/ 152565 w 2647519"/>
                  <a:gd name="connsiteY646" fmla="*/ 804862 h 2612594"/>
                  <a:gd name="connsiteX647" fmla="*/ 152821 w 2647519"/>
                  <a:gd name="connsiteY647" fmla="*/ 804166 h 2612594"/>
                  <a:gd name="connsiteX648" fmla="*/ 163043 w 2647519"/>
                  <a:gd name="connsiteY648" fmla="*/ 776287 h 2612594"/>
                  <a:gd name="connsiteX649" fmla="*/ 194475 w 2647519"/>
                  <a:gd name="connsiteY649" fmla="*/ 726757 h 2612594"/>
                  <a:gd name="connsiteX650" fmla="*/ 223050 w 2647519"/>
                  <a:gd name="connsiteY650" fmla="*/ 673417 h 2612594"/>
                  <a:gd name="connsiteX651" fmla="*/ 238290 w 2647519"/>
                  <a:gd name="connsiteY651" fmla="*/ 647700 h 2612594"/>
                  <a:gd name="connsiteX652" fmla="*/ 253530 w 2647519"/>
                  <a:gd name="connsiteY652" fmla="*/ 620077 h 2612594"/>
                  <a:gd name="connsiteX653" fmla="*/ 286868 w 2647519"/>
                  <a:gd name="connsiteY653" fmla="*/ 574357 h 2612594"/>
                  <a:gd name="connsiteX654" fmla="*/ 451650 w 2647519"/>
                  <a:gd name="connsiteY654" fmla="*/ 381000 h 2612594"/>
                  <a:gd name="connsiteX655" fmla="*/ 495465 w 2647519"/>
                  <a:gd name="connsiteY655" fmla="*/ 340995 h 2612594"/>
                  <a:gd name="connsiteX656" fmla="*/ 600240 w 2647519"/>
                  <a:gd name="connsiteY656" fmla="*/ 259080 h 2612594"/>
                  <a:gd name="connsiteX657" fmla="*/ 636435 w 2647519"/>
                  <a:gd name="connsiteY657" fmla="*/ 230505 h 2612594"/>
                  <a:gd name="connsiteX658" fmla="*/ 684060 w 2647519"/>
                  <a:gd name="connsiteY658" fmla="*/ 205740 h 2612594"/>
                  <a:gd name="connsiteX659" fmla="*/ 714540 w 2647519"/>
                  <a:gd name="connsiteY659" fmla="*/ 189547 h 2612594"/>
                  <a:gd name="connsiteX660" fmla="*/ 730733 w 2647519"/>
                  <a:gd name="connsiteY660" fmla="*/ 180975 h 2612594"/>
                  <a:gd name="connsiteX661" fmla="*/ 748830 w 2647519"/>
                  <a:gd name="connsiteY661" fmla="*/ 174307 h 2612594"/>
                  <a:gd name="connsiteX662" fmla="*/ 808838 w 2647519"/>
                  <a:gd name="connsiteY662" fmla="*/ 147637 h 2612594"/>
                  <a:gd name="connsiteX663" fmla="*/ 974573 w 2647519"/>
                  <a:gd name="connsiteY663" fmla="*/ 83820 h 2612594"/>
                  <a:gd name="connsiteX664" fmla="*/ 1018388 w 2647519"/>
                  <a:gd name="connsiteY664" fmla="*/ 78105 h 2612594"/>
                  <a:gd name="connsiteX665" fmla="*/ 1049820 w 2647519"/>
                  <a:gd name="connsiteY665" fmla="*/ 66675 h 2612594"/>
                  <a:gd name="connsiteX666" fmla="*/ 1086015 w 2647519"/>
                  <a:gd name="connsiteY666" fmla="*/ 57150 h 2612594"/>
                  <a:gd name="connsiteX667" fmla="*/ 1162215 w 2647519"/>
                  <a:gd name="connsiteY667" fmla="*/ 46672 h 2612594"/>
                  <a:gd name="connsiteX668" fmla="*/ 1272229 w 2647519"/>
                  <a:gd name="connsiteY668" fmla="*/ 41076 h 2612594"/>
                  <a:gd name="connsiteX669" fmla="*/ 1360655 w 2647519"/>
                  <a:gd name="connsiteY669" fmla="*/ 44043 h 2612594"/>
                  <a:gd name="connsiteX670" fmla="*/ 1404150 w 2647519"/>
                  <a:gd name="connsiteY670" fmla="*/ 0 h 2612594"/>
                  <a:gd name="connsiteX671" fmla="*/ 1448917 w 2647519"/>
                  <a:gd name="connsiteY671" fmla="*/ 2857 h 2612594"/>
                  <a:gd name="connsiteX672" fmla="*/ 1494637 w 2647519"/>
                  <a:gd name="connsiteY672" fmla="*/ 7620 h 2612594"/>
                  <a:gd name="connsiteX673" fmla="*/ 1525117 w 2647519"/>
                  <a:gd name="connsiteY673" fmla="*/ 15240 h 2612594"/>
                  <a:gd name="connsiteX674" fmla="*/ 1545120 w 2647519"/>
                  <a:gd name="connsiteY674" fmla="*/ 24765 h 2612594"/>
                  <a:gd name="connsiteX675" fmla="*/ 1569885 w 2647519"/>
                  <a:gd name="connsiteY675" fmla="*/ 20002 h 2612594"/>
                  <a:gd name="connsiteX676" fmla="*/ 1607032 w 2647519"/>
                  <a:gd name="connsiteY676" fmla="*/ 28575 h 2612594"/>
                  <a:gd name="connsiteX677" fmla="*/ 1629892 w 2647519"/>
                  <a:gd name="connsiteY677" fmla="*/ 35242 h 2612594"/>
                  <a:gd name="connsiteX678" fmla="*/ 1628940 w 2647519"/>
                  <a:gd name="connsiteY678" fmla="*/ 36195 h 2612594"/>
                  <a:gd name="connsiteX679" fmla="*/ 1627987 w 2647519"/>
                  <a:gd name="connsiteY679" fmla="*/ 42862 h 2612594"/>
                  <a:gd name="connsiteX680" fmla="*/ 1588935 w 2647519"/>
                  <a:gd name="connsiteY680" fmla="*/ 40005 h 2612594"/>
                  <a:gd name="connsiteX681" fmla="*/ 1575600 w 2647519"/>
                  <a:gd name="connsiteY681" fmla="*/ 36195 h 2612594"/>
                  <a:gd name="connsiteX682" fmla="*/ 1562265 w 2647519"/>
                  <a:gd name="connsiteY682" fmla="*/ 33337 h 2612594"/>
                  <a:gd name="connsiteX683" fmla="*/ 1536547 w 2647519"/>
                  <a:gd name="connsiteY683" fmla="*/ 27622 h 2612594"/>
                  <a:gd name="connsiteX684" fmla="*/ 1510830 w 2647519"/>
                  <a:gd name="connsiteY684" fmla="*/ 21907 h 2612594"/>
                  <a:gd name="connsiteX685" fmla="*/ 1484160 w 2647519"/>
                  <a:gd name="connsiteY685" fmla="*/ 18097 h 2612594"/>
                  <a:gd name="connsiteX686" fmla="*/ 1454633 w 2647519"/>
                  <a:gd name="connsiteY686" fmla="*/ 18097 h 2612594"/>
                  <a:gd name="connsiteX687" fmla="*/ 1430820 w 2647519"/>
                  <a:gd name="connsiteY687" fmla="*/ 18097 h 2612594"/>
                  <a:gd name="connsiteX688" fmla="*/ 1393673 w 2647519"/>
                  <a:gd name="connsiteY688" fmla="*/ 18097 h 2612594"/>
                  <a:gd name="connsiteX689" fmla="*/ 1391928 w 2647519"/>
                  <a:gd name="connsiteY689" fmla="*/ 17540 h 2612594"/>
                  <a:gd name="connsiteX690" fmla="*/ 1375575 w 2647519"/>
                  <a:gd name="connsiteY690" fmla="*/ 25717 h 2612594"/>
                  <a:gd name="connsiteX691" fmla="*/ 1381290 w 2647519"/>
                  <a:gd name="connsiteY691" fmla="*/ 35242 h 2612594"/>
                  <a:gd name="connsiteX692" fmla="*/ 1438440 w 2647519"/>
                  <a:gd name="connsiteY692" fmla="*/ 46672 h 2612594"/>
                  <a:gd name="connsiteX693" fmla="*/ 1413008 w 2647519"/>
                  <a:gd name="connsiteY693" fmla="*/ 47116 h 2612594"/>
                  <a:gd name="connsiteX694" fmla="*/ 1413437 w 2647519"/>
                  <a:gd name="connsiteY694" fmla="*/ 47149 h 2612594"/>
                  <a:gd name="connsiteX695" fmla="*/ 1440345 w 2647519"/>
                  <a:gd name="connsiteY695" fmla="*/ 46672 h 2612594"/>
                  <a:gd name="connsiteX696" fmla="*/ 1463205 w 2647519"/>
                  <a:gd name="connsiteY696" fmla="*/ 49530 h 2612594"/>
                  <a:gd name="connsiteX697" fmla="*/ 1507020 w 2647519"/>
                  <a:gd name="connsiteY697" fmla="*/ 58102 h 2612594"/>
                  <a:gd name="connsiteX698" fmla="*/ 1527975 w 2647519"/>
                  <a:gd name="connsiteY698" fmla="*/ 60960 h 2612594"/>
                  <a:gd name="connsiteX699" fmla="*/ 1563218 w 2647519"/>
                  <a:gd name="connsiteY699" fmla="*/ 68580 h 2612594"/>
                  <a:gd name="connsiteX700" fmla="*/ 1599413 w 2647519"/>
                  <a:gd name="connsiteY700" fmla="*/ 76200 h 2612594"/>
                  <a:gd name="connsiteX701" fmla="*/ 1634655 w 2647519"/>
                  <a:gd name="connsiteY701" fmla="*/ 84772 h 2612594"/>
                  <a:gd name="connsiteX702" fmla="*/ 1669898 w 2647519"/>
                  <a:gd name="connsiteY702" fmla="*/ 95250 h 2612594"/>
                  <a:gd name="connsiteX703" fmla="*/ 1687043 w 2647519"/>
                  <a:gd name="connsiteY703" fmla="*/ 100012 h 2612594"/>
                  <a:gd name="connsiteX704" fmla="*/ 1704188 w 2647519"/>
                  <a:gd name="connsiteY704" fmla="*/ 105727 h 2612594"/>
                  <a:gd name="connsiteX705" fmla="*/ 1704409 w 2647519"/>
                  <a:gd name="connsiteY705" fmla="*/ 105929 h 2612594"/>
                  <a:gd name="connsiteX706" fmla="*/ 1716704 w 2647519"/>
                  <a:gd name="connsiteY706" fmla="*/ 108049 h 2612594"/>
                  <a:gd name="connsiteX707" fmla="*/ 1746499 w 2647519"/>
                  <a:gd name="connsiteY707" fmla="*/ 119121 h 2612594"/>
                  <a:gd name="connsiteX708" fmla="*/ 1750661 w 2647519"/>
                  <a:gd name="connsiteY708" fmla="*/ 125427 h 2612594"/>
                  <a:gd name="connsiteX709" fmla="*/ 1751813 w 2647519"/>
                  <a:gd name="connsiteY709" fmla="*/ 125730 h 2612594"/>
                  <a:gd name="connsiteX710" fmla="*/ 1778483 w 2647519"/>
                  <a:gd name="connsiteY710" fmla="*/ 136207 h 2612594"/>
                  <a:gd name="connsiteX711" fmla="*/ 1801343 w 2647519"/>
                  <a:gd name="connsiteY711" fmla="*/ 145732 h 2612594"/>
                  <a:gd name="connsiteX712" fmla="*/ 1824203 w 2647519"/>
                  <a:gd name="connsiteY712" fmla="*/ 156210 h 2612594"/>
                  <a:gd name="connsiteX713" fmla="*/ 1841348 w 2647519"/>
                  <a:gd name="connsiteY713" fmla="*/ 165735 h 2612594"/>
                  <a:gd name="connsiteX714" fmla="*/ 1852778 w 2647519"/>
                  <a:gd name="connsiteY714" fmla="*/ 171450 h 2612594"/>
                  <a:gd name="connsiteX715" fmla="*/ 1865160 w 2647519"/>
                  <a:gd name="connsiteY715" fmla="*/ 178117 h 2612594"/>
                  <a:gd name="connsiteX716" fmla="*/ 1907070 w 2647519"/>
                  <a:gd name="connsiteY716" fmla="*/ 201930 h 2612594"/>
                  <a:gd name="connsiteX717" fmla="*/ 1960410 w 2647519"/>
                  <a:gd name="connsiteY717" fmla="*/ 236220 h 2612594"/>
                  <a:gd name="connsiteX718" fmla="*/ 1988033 w 2647519"/>
                  <a:gd name="connsiteY718" fmla="*/ 255270 h 2612594"/>
                  <a:gd name="connsiteX719" fmla="*/ 1988833 w 2647519"/>
                  <a:gd name="connsiteY719" fmla="*/ 255841 h 2612594"/>
                  <a:gd name="connsiteX720" fmla="*/ 2002949 w 2647519"/>
                  <a:gd name="connsiteY720" fmla="*/ 264417 h 2612594"/>
                  <a:gd name="connsiteX721" fmla="*/ 2540483 w 2647519"/>
                  <a:gd name="connsiteY721" fmla="*/ 1275397 h 2612594"/>
                  <a:gd name="connsiteX722" fmla="*/ 2540081 w 2647519"/>
                  <a:gd name="connsiteY722" fmla="*/ 1283368 h 2612594"/>
                  <a:gd name="connsiteX723" fmla="*/ 2550960 w 2647519"/>
                  <a:gd name="connsiteY723" fmla="*/ 1284922 h 2612594"/>
                  <a:gd name="connsiteX724" fmla="*/ 2561437 w 2647519"/>
                  <a:gd name="connsiteY724" fmla="*/ 1292542 h 2612594"/>
                  <a:gd name="connsiteX725" fmla="*/ 2566200 w 2647519"/>
                  <a:gd name="connsiteY725" fmla="*/ 1318259 h 2612594"/>
                  <a:gd name="connsiteX726" fmla="*/ 2584297 w 2647519"/>
                  <a:gd name="connsiteY726" fmla="*/ 1348739 h 2612594"/>
                  <a:gd name="connsiteX727" fmla="*/ 2591918 w 2647519"/>
                  <a:gd name="connsiteY727" fmla="*/ 1349432 h 2612594"/>
                  <a:gd name="connsiteX728" fmla="*/ 2591918 w 2647519"/>
                  <a:gd name="connsiteY728" fmla="*/ 1342072 h 2612594"/>
                  <a:gd name="connsiteX729" fmla="*/ 2599661 w 2647519"/>
                  <a:gd name="connsiteY729" fmla="*/ 1320563 h 2612594"/>
                  <a:gd name="connsiteX730" fmla="*/ 2599537 w 2647519"/>
                  <a:gd name="connsiteY730" fmla="*/ 1316355 h 2612594"/>
                  <a:gd name="connsiteX731" fmla="*/ 2607157 w 2647519"/>
                  <a:gd name="connsiteY731" fmla="*/ 1290637 h 2612594"/>
                  <a:gd name="connsiteX732" fmla="*/ 2617635 w 2647519"/>
                  <a:gd name="connsiteY732" fmla="*/ 1290637 h 2612594"/>
                  <a:gd name="connsiteX733" fmla="*/ 2633827 w 2647519"/>
                  <a:gd name="connsiteY733" fmla="*/ 1280160 h 2612594"/>
                  <a:gd name="connsiteX734" fmla="*/ 2635732 w 2647519"/>
                  <a:gd name="connsiteY734" fmla="*/ 1322070 h 2612594"/>
                  <a:gd name="connsiteX735" fmla="*/ 2630970 w 2647519"/>
                  <a:gd name="connsiteY735" fmla="*/ 1342072 h 2612594"/>
                  <a:gd name="connsiteX736" fmla="*/ 2625255 w 2647519"/>
                  <a:gd name="connsiteY736" fmla="*/ 1361122 h 2612594"/>
                  <a:gd name="connsiteX737" fmla="*/ 2622397 w 2647519"/>
                  <a:gd name="connsiteY737" fmla="*/ 1392555 h 2612594"/>
                  <a:gd name="connsiteX738" fmla="*/ 2621445 w 2647519"/>
                  <a:gd name="connsiteY738" fmla="*/ 1408747 h 2612594"/>
                  <a:gd name="connsiteX739" fmla="*/ 2619540 w 2647519"/>
                  <a:gd name="connsiteY739" fmla="*/ 1424940 h 2612594"/>
                  <a:gd name="connsiteX740" fmla="*/ 2615479 w 2647519"/>
                  <a:gd name="connsiteY740" fmla="*/ 1427648 h 2612594"/>
                  <a:gd name="connsiteX741" fmla="*/ 2615730 w 2647519"/>
                  <a:gd name="connsiteY741" fmla="*/ 1428749 h 2612594"/>
                  <a:gd name="connsiteX742" fmla="*/ 2619621 w 2647519"/>
                  <a:gd name="connsiteY742" fmla="*/ 1426155 h 2612594"/>
                  <a:gd name="connsiteX743" fmla="*/ 2621445 w 2647519"/>
                  <a:gd name="connsiteY743" fmla="*/ 1410652 h 2612594"/>
                  <a:gd name="connsiteX744" fmla="*/ 2622397 w 2647519"/>
                  <a:gd name="connsiteY744" fmla="*/ 1394460 h 2612594"/>
                  <a:gd name="connsiteX745" fmla="*/ 2625255 w 2647519"/>
                  <a:gd name="connsiteY745" fmla="*/ 1363027 h 2612594"/>
                  <a:gd name="connsiteX746" fmla="*/ 2630970 w 2647519"/>
                  <a:gd name="connsiteY746" fmla="*/ 1343977 h 2612594"/>
                  <a:gd name="connsiteX747" fmla="*/ 2635732 w 2647519"/>
                  <a:gd name="connsiteY747" fmla="*/ 1323975 h 2612594"/>
                  <a:gd name="connsiteX748" fmla="*/ 2643352 w 2647519"/>
                  <a:gd name="connsiteY748" fmla="*/ 1329690 h 2612594"/>
                  <a:gd name="connsiteX749" fmla="*/ 2642400 w 2647519"/>
                  <a:gd name="connsiteY749" fmla="*/ 1343977 h 2612594"/>
                  <a:gd name="connsiteX750" fmla="*/ 2640495 w 2647519"/>
                  <a:gd name="connsiteY750" fmla="*/ 1358265 h 2612594"/>
                  <a:gd name="connsiteX751" fmla="*/ 2639542 w 2647519"/>
                  <a:gd name="connsiteY751" fmla="*/ 1384935 h 2612594"/>
                  <a:gd name="connsiteX752" fmla="*/ 2637637 w 2647519"/>
                  <a:gd name="connsiteY752" fmla="*/ 1416367 h 2612594"/>
                  <a:gd name="connsiteX753" fmla="*/ 2632875 w 2647519"/>
                  <a:gd name="connsiteY753" fmla="*/ 1449705 h 2612594"/>
                  <a:gd name="connsiteX754" fmla="*/ 2627160 w 2647519"/>
                  <a:gd name="connsiteY754" fmla="*/ 1484947 h 2612594"/>
                  <a:gd name="connsiteX755" fmla="*/ 2620492 w 2647519"/>
                  <a:gd name="connsiteY755" fmla="*/ 1519237 h 2612594"/>
                  <a:gd name="connsiteX756" fmla="*/ 2608110 w 2647519"/>
                  <a:gd name="connsiteY756" fmla="*/ 1591627 h 2612594"/>
                  <a:gd name="connsiteX757" fmla="*/ 2596680 w 2647519"/>
                  <a:gd name="connsiteY757" fmla="*/ 1598295 h 2612594"/>
                  <a:gd name="connsiteX758" fmla="*/ 2582392 w 2647519"/>
                  <a:gd name="connsiteY758" fmla="*/ 1640205 h 2612594"/>
                  <a:gd name="connsiteX759" fmla="*/ 2578582 w 2647519"/>
                  <a:gd name="connsiteY759" fmla="*/ 1680210 h 2612594"/>
                  <a:gd name="connsiteX760" fmla="*/ 2576677 w 2647519"/>
                  <a:gd name="connsiteY760" fmla="*/ 1685925 h 2612594"/>
                  <a:gd name="connsiteX761" fmla="*/ 2560485 w 2647519"/>
                  <a:gd name="connsiteY761" fmla="*/ 1729740 h 2612594"/>
                  <a:gd name="connsiteX762" fmla="*/ 2555722 w 2647519"/>
                  <a:gd name="connsiteY762" fmla="*/ 1733550 h 2612594"/>
                  <a:gd name="connsiteX763" fmla="*/ 2535720 w 2647519"/>
                  <a:gd name="connsiteY763" fmla="*/ 1780222 h 2612594"/>
                  <a:gd name="connsiteX764" fmla="*/ 2556675 w 2647519"/>
                  <a:gd name="connsiteY764" fmla="*/ 1733550 h 2612594"/>
                  <a:gd name="connsiteX765" fmla="*/ 2561437 w 2647519"/>
                  <a:gd name="connsiteY765" fmla="*/ 1729740 h 2612594"/>
                  <a:gd name="connsiteX766" fmla="*/ 2530957 w 2647519"/>
                  <a:gd name="connsiteY766" fmla="*/ 1816417 h 2612594"/>
                  <a:gd name="connsiteX767" fmla="*/ 2514765 w 2647519"/>
                  <a:gd name="connsiteY767" fmla="*/ 1824990 h 2612594"/>
                  <a:gd name="connsiteX768" fmla="*/ 2511407 w 2647519"/>
                  <a:gd name="connsiteY768" fmla="*/ 1831707 h 2612594"/>
                  <a:gd name="connsiteX769" fmla="*/ 2511908 w 2647519"/>
                  <a:gd name="connsiteY769" fmla="*/ 1832609 h 2612594"/>
                  <a:gd name="connsiteX770" fmla="*/ 2515718 w 2647519"/>
                  <a:gd name="connsiteY770" fmla="*/ 1824989 h 2612594"/>
                  <a:gd name="connsiteX771" fmla="*/ 2531910 w 2647519"/>
                  <a:gd name="connsiteY771" fmla="*/ 1816417 h 2612594"/>
                  <a:gd name="connsiteX772" fmla="*/ 2520480 w 2647519"/>
                  <a:gd name="connsiteY772" fmla="*/ 1848802 h 2612594"/>
                  <a:gd name="connsiteX773" fmla="*/ 2499525 w 2647519"/>
                  <a:gd name="connsiteY773" fmla="*/ 1886902 h 2612594"/>
                  <a:gd name="connsiteX774" fmla="*/ 2489048 w 2647519"/>
                  <a:gd name="connsiteY774" fmla="*/ 1905952 h 2612594"/>
                  <a:gd name="connsiteX775" fmla="*/ 2477618 w 2647519"/>
                  <a:gd name="connsiteY775" fmla="*/ 1925002 h 2612594"/>
                  <a:gd name="connsiteX776" fmla="*/ 2469045 w 2647519"/>
                  <a:gd name="connsiteY776" fmla="*/ 1939289 h 2612594"/>
                  <a:gd name="connsiteX777" fmla="*/ 2456663 w 2647519"/>
                  <a:gd name="connsiteY777" fmla="*/ 1966912 h 2612594"/>
                  <a:gd name="connsiteX778" fmla="*/ 2443328 w 2647519"/>
                  <a:gd name="connsiteY778" fmla="*/ 1993582 h 2612594"/>
                  <a:gd name="connsiteX779" fmla="*/ 2422373 w 2647519"/>
                  <a:gd name="connsiteY779" fmla="*/ 2022157 h 2612594"/>
                  <a:gd name="connsiteX780" fmla="*/ 2401418 w 2647519"/>
                  <a:gd name="connsiteY780" fmla="*/ 2048827 h 2612594"/>
                  <a:gd name="connsiteX781" fmla="*/ 2402291 w 2647519"/>
                  <a:gd name="connsiteY781" fmla="*/ 2047029 h 2612594"/>
                  <a:gd name="connsiteX782" fmla="*/ 2378557 w 2647519"/>
                  <a:gd name="connsiteY782" fmla="*/ 2079307 h 2612594"/>
                  <a:gd name="connsiteX783" fmla="*/ 2327122 w 2647519"/>
                  <a:gd name="connsiteY783" fmla="*/ 2135505 h 2612594"/>
                  <a:gd name="connsiteX784" fmla="*/ 2316996 w 2647519"/>
                  <a:gd name="connsiteY784" fmla="*/ 2151085 h 2612594"/>
                  <a:gd name="connsiteX785" fmla="*/ 2327122 w 2647519"/>
                  <a:gd name="connsiteY785" fmla="*/ 2136457 h 2612594"/>
                  <a:gd name="connsiteX786" fmla="*/ 2378557 w 2647519"/>
                  <a:gd name="connsiteY786" fmla="*/ 2080259 h 2612594"/>
                  <a:gd name="connsiteX787" fmla="*/ 2339505 w 2647519"/>
                  <a:gd name="connsiteY787" fmla="*/ 2139314 h 2612594"/>
                  <a:gd name="connsiteX788" fmla="*/ 2319383 w 2647519"/>
                  <a:gd name="connsiteY788" fmla="*/ 2160389 h 2612594"/>
                  <a:gd name="connsiteX789" fmla="*/ 2303230 w 2647519"/>
                  <a:gd name="connsiteY789" fmla="*/ 2172263 h 2612594"/>
                  <a:gd name="connsiteX790" fmla="*/ 2302357 w 2647519"/>
                  <a:gd name="connsiteY790" fmla="*/ 2173605 h 2612594"/>
                  <a:gd name="connsiteX791" fmla="*/ 2292258 w 2647519"/>
                  <a:gd name="connsiteY791" fmla="*/ 2181374 h 2612594"/>
                  <a:gd name="connsiteX792" fmla="*/ 2291880 w 2647519"/>
                  <a:gd name="connsiteY792" fmla="*/ 2184082 h 2612594"/>
                  <a:gd name="connsiteX793" fmla="*/ 2247112 w 2647519"/>
                  <a:gd name="connsiteY793" fmla="*/ 2229802 h 2612594"/>
                  <a:gd name="connsiteX794" fmla="*/ 2199487 w 2647519"/>
                  <a:gd name="connsiteY794" fmla="*/ 2273617 h 2612594"/>
                  <a:gd name="connsiteX795" fmla="*/ 2197285 w 2647519"/>
                  <a:gd name="connsiteY795" fmla="*/ 2275215 h 2612594"/>
                  <a:gd name="connsiteX796" fmla="*/ 2181390 w 2647519"/>
                  <a:gd name="connsiteY796" fmla="*/ 2295524 h 2612594"/>
                  <a:gd name="connsiteX797" fmla="*/ 2143290 w 2647519"/>
                  <a:gd name="connsiteY797" fmla="*/ 2324099 h 2612594"/>
                  <a:gd name="connsiteX798" fmla="*/ 2107681 w 2647519"/>
                  <a:gd name="connsiteY798" fmla="*/ 2350806 h 2612594"/>
                  <a:gd name="connsiteX799" fmla="*/ 2107553 w 2647519"/>
                  <a:gd name="connsiteY799" fmla="*/ 2350961 h 2612594"/>
                  <a:gd name="connsiteX800" fmla="*/ 2143290 w 2647519"/>
                  <a:gd name="connsiteY800" fmla="*/ 2325052 h 2612594"/>
                  <a:gd name="connsiteX801" fmla="*/ 2181390 w 2647519"/>
                  <a:gd name="connsiteY801" fmla="*/ 2296477 h 2612594"/>
                  <a:gd name="connsiteX802" fmla="*/ 2149957 w 2647519"/>
                  <a:gd name="connsiteY802" fmla="*/ 2327909 h 2612594"/>
                  <a:gd name="connsiteX803" fmla="*/ 2124359 w 2647519"/>
                  <a:gd name="connsiteY803" fmla="*/ 2344578 h 2612594"/>
                  <a:gd name="connsiteX804" fmla="*/ 2106651 w 2647519"/>
                  <a:gd name="connsiteY804" fmla="*/ 2352057 h 2612594"/>
                  <a:gd name="connsiteX805" fmla="*/ 2106142 w 2647519"/>
                  <a:gd name="connsiteY805" fmla="*/ 2352675 h 2612594"/>
                  <a:gd name="connsiteX806" fmla="*/ 2087092 w 2647519"/>
                  <a:gd name="connsiteY806" fmla="*/ 2365057 h 2612594"/>
                  <a:gd name="connsiteX807" fmla="*/ 2079914 w 2647519"/>
                  <a:gd name="connsiteY807" fmla="*/ 2368384 h 2612594"/>
                  <a:gd name="connsiteX808" fmla="*/ 2061852 w 2647519"/>
                  <a:gd name="connsiteY808" fmla="*/ 2383036 h 2612594"/>
                  <a:gd name="connsiteX809" fmla="*/ 2044230 w 2647519"/>
                  <a:gd name="connsiteY809" fmla="*/ 2395537 h 2612594"/>
                  <a:gd name="connsiteX810" fmla="*/ 2017560 w 2647519"/>
                  <a:gd name="connsiteY810" fmla="*/ 2412682 h 2612594"/>
                  <a:gd name="connsiteX811" fmla="*/ 2008988 w 2647519"/>
                  <a:gd name="connsiteY811" fmla="*/ 2413635 h 2612594"/>
                  <a:gd name="connsiteX812" fmla="*/ 1999460 w 2647519"/>
                  <a:gd name="connsiteY812" fmla="*/ 2417870 h 2612594"/>
                  <a:gd name="connsiteX813" fmla="*/ 1997979 w 2647519"/>
                  <a:gd name="connsiteY813" fmla="*/ 2418995 h 2612594"/>
                  <a:gd name="connsiteX814" fmla="*/ 2009940 w 2647519"/>
                  <a:gd name="connsiteY814" fmla="*/ 2414587 h 2612594"/>
                  <a:gd name="connsiteX815" fmla="*/ 2018513 w 2647519"/>
                  <a:gd name="connsiteY815" fmla="*/ 2413635 h 2612594"/>
                  <a:gd name="connsiteX816" fmla="*/ 1984223 w 2647519"/>
                  <a:gd name="connsiteY816" fmla="*/ 2439352 h 2612594"/>
                  <a:gd name="connsiteX817" fmla="*/ 1962315 w 2647519"/>
                  <a:gd name="connsiteY817" fmla="*/ 2450783 h 2612594"/>
                  <a:gd name="connsiteX818" fmla="*/ 1940408 w 2647519"/>
                  <a:gd name="connsiteY818" fmla="*/ 2461260 h 2612594"/>
                  <a:gd name="connsiteX819" fmla="*/ 1924934 w 2647519"/>
                  <a:gd name="connsiteY819" fmla="*/ 2463581 h 2612594"/>
                  <a:gd name="connsiteX820" fmla="*/ 1922310 w 2647519"/>
                  <a:gd name="connsiteY820" fmla="*/ 2465070 h 2612594"/>
                  <a:gd name="connsiteX821" fmla="*/ 1849920 w 2647519"/>
                  <a:gd name="connsiteY821" fmla="*/ 2496502 h 2612594"/>
                  <a:gd name="connsiteX822" fmla="*/ 1846229 w 2647519"/>
                  <a:gd name="connsiteY822" fmla="*/ 2497341 h 2612594"/>
                  <a:gd name="connsiteX823" fmla="*/ 1824203 w 2647519"/>
                  <a:gd name="connsiteY823" fmla="*/ 2511742 h 2612594"/>
                  <a:gd name="connsiteX824" fmla="*/ 1836585 w 2647519"/>
                  <a:gd name="connsiteY824" fmla="*/ 2515552 h 2612594"/>
                  <a:gd name="connsiteX825" fmla="*/ 1790865 w 2647519"/>
                  <a:gd name="connsiteY825" fmla="*/ 2535555 h 2612594"/>
                  <a:gd name="connsiteX826" fmla="*/ 1794675 w 2647519"/>
                  <a:gd name="connsiteY826" fmla="*/ 2522220 h 2612594"/>
                  <a:gd name="connsiteX827" fmla="*/ 1779435 w 2647519"/>
                  <a:gd name="connsiteY827" fmla="*/ 2527935 h 2612594"/>
                  <a:gd name="connsiteX828" fmla="*/ 1765148 w 2647519"/>
                  <a:gd name="connsiteY828" fmla="*/ 2532697 h 2612594"/>
                  <a:gd name="connsiteX829" fmla="*/ 1735620 w 2647519"/>
                  <a:gd name="connsiteY829" fmla="*/ 2542222 h 2612594"/>
                  <a:gd name="connsiteX830" fmla="*/ 1731675 w 2647519"/>
                  <a:gd name="connsiteY830" fmla="*/ 2537487 h 2612594"/>
                  <a:gd name="connsiteX831" fmla="*/ 1717522 w 2647519"/>
                  <a:gd name="connsiteY831" fmla="*/ 2540317 h 2612594"/>
                  <a:gd name="connsiteX832" fmla="*/ 1700377 w 2647519"/>
                  <a:gd name="connsiteY832" fmla="*/ 2544127 h 2612594"/>
                  <a:gd name="connsiteX833" fmla="*/ 1665135 w 2647519"/>
                  <a:gd name="connsiteY833" fmla="*/ 2552700 h 2612594"/>
                  <a:gd name="connsiteX834" fmla="*/ 1663973 w 2647519"/>
                  <a:gd name="connsiteY834" fmla="*/ 2553240 h 2612594"/>
                  <a:gd name="connsiteX835" fmla="*/ 1697520 w 2647519"/>
                  <a:gd name="connsiteY835" fmla="*/ 2545079 h 2612594"/>
                  <a:gd name="connsiteX836" fmla="*/ 1714665 w 2647519"/>
                  <a:gd name="connsiteY836" fmla="*/ 2541269 h 2612594"/>
                  <a:gd name="connsiteX837" fmla="*/ 1728952 w 2647519"/>
                  <a:gd name="connsiteY837" fmla="*/ 2538412 h 2612594"/>
                  <a:gd name="connsiteX838" fmla="*/ 1734667 w 2647519"/>
                  <a:gd name="connsiteY838" fmla="*/ 2543174 h 2612594"/>
                  <a:gd name="connsiteX839" fmla="*/ 1764195 w 2647519"/>
                  <a:gd name="connsiteY839" fmla="*/ 2533649 h 2612594"/>
                  <a:gd name="connsiteX840" fmla="*/ 1778482 w 2647519"/>
                  <a:gd name="connsiteY840" fmla="*/ 2528887 h 2612594"/>
                  <a:gd name="connsiteX841" fmla="*/ 1793722 w 2647519"/>
                  <a:gd name="connsiteY841" fmla="*/ 2523172 h 2612594"/>
                  <a:gd name="connsiteX842" fmla="*/ 1789912 w 2647519"/>
                  <a:gd name="connsiteY842" fmla="*/ 2536507 h 2612594"/>
                  <a:gd name="connsiteX843" fmla="*/ 1749907 w 2647519"/>
                  <a:gd name="connsiteY843" fmla="*/ 2555557 h 2612594"/>
                  <a:gd name="connsiteX844" fmla="*/ 1747946 w 2647519"/>
                  <a:gd name="connsiteY844" fmla="*/ 2555008 h 2612594"/>
                  <a:gd name="connsiteX845" fmla="*/ 1720380 w 2647519"/>
                  <a:gd name="connsiteY845" fmla="*/ 2566034 h 2612594"/>
                  <a:gd name="connsiteX846" fmla="*/ 1697520 w 2647519"/>
                  <a:gd name="connsiteY846" fmla="*/ 2572702 h 2612594"/>
                  <a:gd name="connsiteX847" fmla="*/ 1663230 w 2647519"/>
                  <a:gd name="connsiteY847" fmla="*/ 2581274 h 2612594"/>
                  <a:gd name="connsiteX848" fmla="*/ 1649062 w 2647519"/>
                  <a:gd name="connsiteY848" fmla="*/ 2580084 h 2612594"/>
                  <a:gd name="connsiteX849" fmla="*/ 1619428 w 2647519"/>
                  <a:gd name="connsiteY849" fmla="*/ 2585850 h 2612594"/>
                  <a:gd name="connsiteX850" fmla="*/ 1618462 w 2647519"/>
                  <a:gd name="connsiteY850" fmla="*/ 2587942 h 2612594"/>
                  <a:gd name="connsiteX851" fmla="*/ 1539405 w 2647519"/>
                  <a:gd name="connsiteY851" fmla="*/ 2603182 h 2612594"/>
                  <a:gd name="connsiteX852" fmla="*/ 1521307 w 2647519"/>
                  <a:gd name="connsiteY852" fmla="*/ 2598419 h 2612594"/>
                  <a:gd name="connsiteX853" fmla="*/ 1506067 w 2647519"/>
                  <a:gd name="connsiteY853" fmla="*/ 2598419 h 2612594"/>
                  <a:gd name="connsiteX854" fmla="*/ 1479397 w 2647519"/>
                  <a:gd name="connsiteY854" fmla="*/ 2606992 h 2612594"/>
                  <a:gd name="connsiteX855" fmla="*/ 1455585 w 2647519"/>
                  <a:gd name="connsiteY855" fmla="*/ 2608897 h 2612594"/>
                  <a:gd name="connsiteX856" fmla="*/ 1431772 w 2647519"/>
                  <a:gd name="connsiteY856" fmla="*/ 2609849 h 2612594"/>
                  <a:gd name="connsiteX857" fmla="*/ 1429185 w 2647519"/>
                  <a:gd name="connsiteY857" fmla="*/ 2608741 h 2612594"/>
                  <a:gd name="connsiteX858" fmla="*/ 1407484 w 2647519"/>
                  <a:gd name="connsiteY858" fmla="*/ 2612588 h 2612594"/>
                  <a:gd name="connsiteX859" fmla="*/ 1381290 w 2647519"/>
                  <a:gd name="connsiteY859" fmla="*/ 2607944 h 2612594"/>
                  <a:gd name="connsiteX860" fmla="*/ 1382243 w 2647519"/>
                  <a:gd name="connsiteY860" fmla="*/ 2606992 h 2612594"/>
                  <a:gd name="connsiteX861" fmla="*/ 1387005 w 2647519"/>
                  <a:gd name="connsiteY861" fmla="*/ 2600324 h 2612594"/>
                  <a:gd name="connsiteX862" fmla="*/ 1365098 w 2647519"/>
                  <a:gd name="connsiteY862" fmla="*/ 2597467 h 2612594"/>
                  <a:gd name="connsiteX863" fmla="*/ 1375575 w 2647519"/>
                  <a:gd name="connsiteY863" fmla="*/ 2591752 h 2612594"/>
                  <a:gd name="connsiteX864" fmla="*/ 1407008 w 2647519"/>
                  <a:gd name="connsiteY864" fmla="*/ 2590799 h 2612594"/>
                  <a:gd name="connsiteX865" fmla="*/ 1437488 w 2647519"/>
                  <a:gd name="connsiteY865" fmla="*/ 2589847 h 2612594"/>
                  <a:gd name="connsiteX866" fmla="*/ 1481302 w 2647519"/>
                  <a:gd name="connsiteY866" fmla="*/ 2590799 h 2612594"/>
                  <a:gd name="connsiteX867" fmla="*/ 1511782 w 2647519"/>
                  <a:gd name="connsiteY867" fmla="*/ 2587942 h 2612594"/>
                  <a:gd name="connsiteX868" fmla="*/ 1568932 w 2647519"/>
                  <a:gd name="connsiteY868" fmla="*/ 2575559 h 2612594"/>
                  <a:gd name="connsiteX869" fmla="*/ 1607032 w 2647519"/>
                  <a:gd name="connsiteY869" fmla="*/ 2566987 h 2612594"/>
                  <a:gd name="connsiteX870" fmla="*/ 1635607 w 2647519"/>
                  <a:gd name="connsiteY870" fmla="*/ 2566034 h 2612594"/>
                  <a:gd name="connsiteX871" fmla="*/ 1637595 w 2647519"/>
                  <a:gd name="connsiteY871" fmla="*/ 2565111 h 2612594"/>
                  <a:gd name="connsiteX872" fmla="*/ 1609890 w 2647519"/>
                  <a:gd name="connsiteY872" fmla="*/ 2566035 h 2612594"/>
                  <a:gd name="connsiteX873" fmla="*/ 1571790 w 2647519"/>
                  <a:gd name="connsiteY873" fmla="*/ 2574607 h 2612594"/>
                  <a:gd name="connsiteX874" fmla="*/ 1514640 w 2647519"/>
                  <a:gd name="connsiteY874" fmla="*/ 2586990 h 2612594"/>
                  <a:gd name="connsiteX875" fmla="*/ 1484160 w 2647519"/>
                  <a:gd name="connsiteY875" fmla="*/ 2589847 h 2612594"/>
                  <a:gd name="connsiteX876" fmla="*/ 1440345 w 2647519"/>
                  <a:gd name="connsiteY876" fmla="*/ 2588895 h 2612594"/>
                  <a:gd name="connsiteX877" fmla="*/ 1409865 w 2647519"/>
                  <a:gd name="connsiteY877" fmla="*/ 2589847 h 2612594"/>
                  <a:gd name="connsiteX878" fmla="*/ 1378432 w 2647519"/>
                  <a:gd name="connsiteY878" fmla="*/ 2590800 h 2612594"/>
                  <a:gd name="connsiteX879" fmla="*/ 1379385 w 2647519"/>
                  <a:gd name="connsiteY879" fmla="*/ 2586990 h 2612594"/>
                  <a:gd name="connsiteX880" fmla="*/ 1386052 w 2647519"/>
                  <a:gd name="connsiteY880" fmla="*/ 2577465 h 2612594"/>
                  <a:gd name="connsiteX881" fmla="*/ 1679422 w 2647519"/>
                  <a:gd name="connsiteY881" fmla="*/ 2528887 h 2612594"/>
                  <a:gd name="connsiteX882" fmla="*/ 1878495 w 2647519"/>
                  <a:gd name="connsiteY882" fmla="*/ 2453640 h 2612594"/>
                  <a:gd name="connsiteX883" fmla="*/ 1930882 w 2647519"/>
                  <a:gd name="connsiteY883" fmla="*/ 2426017 h 2612594"/>
                  <a:gd name="connsiteX884" fmla="*/ 1960410 w 2647519"/>
                  <a:gd name="connsiteY884" fmla="*/ 2410777 h 2612594"/>
                  <a:gd name="connsiteX885" fmla="*/ 1990890 w 2647519"/>
                  <a:gd name="connsiteY885" fmla="*/ 2394585 h 2612594"/>
                  <a:gd name="connsiteX886" fmla="*/ 2048040 w 2647519"/>
                  <a:gd name="connsiteY886" fmla="*/ 2360295 h 2612594"/>
                  <a:gd name="connsiteX887" fmla="*/ 2093760 w 2647519"/>
                  <a:gd name="connsiteY887" fmla="*/ 2325052 h 2612594"/>
                  <a:gd name="connsiteX888" fmla="*/ 2179485 w 2647519"/>
                  <a:gd name="connsiteY888" fmla="*/ 2258377 h 2612594"/>
                  <a:gd name="connsiteX889" fmla="*/ 2203297 w 2647519"/>
                  <a:gd name="connsiteY889" fmla="*/ 2239327 h 2612594"/>
                  <a:gd name="connsiteX890" fmla="*/ 2226157 w 2647519"/>
                  <a:gd name="connsiteY890" fmla="*/ 2219325 h 2612594"/>
                  <a:gd name="connsiteX891" fmla="*/ 2260447 w 2647519"/>
                  <a:gd name="connsiteY891" fmla="*/ 2187892 h 2612594"/>
                  <a:gd name="connsiteX892" fmla="*/ 2274735 w 2647519"/>
                  <a:gd name="connsiteY892" fmla="*/ 2164080 h 2612594"/>
                  <a:gd name="connsiteX893" fmla="*/ 2295258 w 2647519"/>
                  <a:gd name="connsiteY893" fmla="*/ 2145267 h 2612594"/>
                  <a:gd name="connsiteX894" fmla="*/ 2295423 w 2647519"/>
                  <a:gd name="connsiteY894" fmla="*/ 2144085 h 2612594"/>
                  <a:gd name="connsiteX895" fmla="*/ 2275688 w 2647519"/>
                  <a:gd name="connsiteY895" fmla="*/ 2162175 h 2612594"/>
                  <a:gd name="connsiteX896" fmla="*/ 2261400 w 2647519"/>
                  <a:gd name="connsiteY896" fmla="*/ 2185987 h 2612594"/>
                  <a:gd name="connsiteX897" fmla="*/ 2227110 w 2647519"/>
                  <a:gd name="connsiteY897" fmla="*/ 2217420 h 2612594"/>
                  <a:gd name="connsiteX898" fmla="*/ 2204250 w 2647519"/>
                  <a:gd name="connsiteY898" fmla="*/ 2237422 h 2612594"/>
                  <a:gd name="connsiteX899" fmla="*/ 2180438 w 2647519"/>
                  <a:gd name="connsiteY899" fmla="*/ 2256472 h 2612594"/>
                  <a:gd name="connsiteX900" fmla="*/ 2094713 w 2647519"/>
                  <a:gd name="connsiteY900" fmla="*/ 2323147 h 2612594"/>
                  <a:gd name="connsiteX901" fmla="*/ 2048993 w 2647519"/>
                  <a:gd name="connsiteY901" fmla="*/ 2358390 h 2612594"/>
                  <a:gd name="connsiteX902" fmla="*/ 1991843 w 2647519"/>
                  <a:gd name="connsiteY902" fmla="*/ 2392680 h 2612594"/>
                  <a:gd name="connsiteX903" fmla="*/ 1961363 w 2647519"/>
                  <a:gd name="connsiteY903" fmla="*/ 2408872 h 2612594"/>
                  <a:gd name="connsiteX904" fmla="*/ 1931835 w 2647519"/>
                  <a:gd name="connsiteY904" fmla="*/ 2424112 h 2612594"/>
                  <a:gd name="connsiteX905" fmla="*/ 1879448 w 2647519"/>
                  <a:gd name="connsiteY905" fmla="*/ 2451735 h 2612594"/>
                  <a:gd name="connsiteX906" fmla="*/ 1680375 w 2647519"/>
                  <a:gd name="connsiteY906" fmla="*/ 2526982 h 2612594"/>
                  <a:gd name="connsiteX907" fmla="*/ 1387005 w 2647519"/>
                  <a:gd name="connsiteY907" fmla="*/ 2575560 h 2612594"/>
                  <a:gd name="connsiteX908" fmla="*/ 1365098 w 2647519"/>
                  <a:gd name="connsiteY908" fmla="*/ 2575560 h 2612594"/>
                  <a:gd name="connsiteX909" fmla="*/ 1362240 w 2647519"/>
                  <a:gd name="connsiteY909" fmla="*/ 2567940 h 2612594"/>
                  <a:gd name="connsiteX910" fmla="*/ 1339380 w 2647519"/>
                  <a:gd name="connsiteY910" fmla="*/ 2566987 h 2612594"/>
                  <a:gd name="connsiteX911" fmla="*/ 1318425 w 2647519"/>
                  <a:gd name="connsiteY911" fmla="*/ 2575560 h 2612594"/>
                  <a:gd name="connsiteX912" fmla="*/ 1257465 w 2647519"/>
                  <a:gd name="connsiteY912" fmla="*/ 2576512 h 2612594"/>
                  <a:gd name="connsiteX913" fmla="*/ 1212698 w 2647519"/>
                  <a:gd name="connsiteY913" fmla="*/ 2574607 h 2612594"/>
                  <a:gd name="connsiteX914" fmla="*/ 1190790 w 2647519"/>
                  <a:gd name="connsiteY914" fmla="*/ 2572702 h 2612594"/>
                  <a:gd name="connsiteX915" fmla="*/ 1168883 w 2647519"/>
                  <a:gd name="connsiteY915" fmla="*/ 2568892 h 2612594"/>
                  <a:gd name="connsiteX916" fmla="*/ 1182080 w 2647519"/>
                  <a:gd name="connsiteY916" fmla="*/ 2554816 h 2612594"/>
                  <a:gd name="connsiteX917" fmla="*/ 1179360 w 2647519"/>
                  <a:gd name="connsiteY917" fmla="*/ 2555557 h 2612594"/>
                  <a:gd name="connsiteX918" fmla="*/ 1130192 w 2647519"/>
                  <a:gd name="connsiteY918" fmla="*/ 2546452 h 2612594"/>
                  <a:gd name="connsiteX919" fmla="*/ 1127925 w 2647519"/>
                  <a:gd name="connsiteY919" fmla="*/ 2546985 h 2612594"/>
                  <a:gd name="connsiteX920" fmla="*/ 1033628 w 2647519"/>
                  <a:gd name="connsiteY920" fmla="*/ 2529840 h 2612594"/>
                  <a:gd name="connsiteX921" fmla="*/ 996480 w 2647519"/>
                  <a:gd name="connsiteY921" fmla="*/ 2522220 h 2612594"/>
                  <a:gd name="connsiteX922" fmla="*/ 964095 w 2647519"/>
                  <a:gd name="connsiteY922" fmla="*/ 2516505 h 2612594"/>
                  <a:gd name="connsiteX923" fmla="*/ 925043 w 2647519"/>
                  <a:gd name="connsiteY923" fmla="*/ 2498407 h 2612594"/>
                  <a:gd name="connsiteX924" fmla="*/ 876465 w 2647519"/>
                  <a:gd name="connsiteY924" fmla="*/ 2480310 h 2612594"/>
                  <a:gd name="connsiteX925" fmla="*/ 825983 w 2647519"/>
                  <a:gd name="connsiteY925" fmla="*/ 2460307 h 2612594"/>
                  <a:gd name="connsiteX926" fmla="*/ 834555 w 2647519"/>
                  <a:gd name="connsiteY926" fmla="*/ 2453640 h 2612594"/>
                  <a:gd name="connsiteX927" fmla="*/ 869798 w 2647519"/>
                  <a:gd name="connsiteY927" fmla="*/ 2460307 h 2612594"/>
                  <a:gd name="connsiteX928" fmla="*/ 885038 w 2647519"/>
                  <a:gd name="connsiteY928" fmla="*/ 2473642 h 2612594"/>
                  <a:gd name="connsiteX929" fmla="*/ 937425 w 2647519"/>
                  <a:gd name="connsiteY929" fmla="*/ 2488882 h 2612594"/>
                  <a:gd name="connsiteX930" fmla="*/ 1041248 w 2647519"/>
                  <a:gd name="connsiteY930" fmla="*/ 2515552 h 2612594"/>
                  <a:gd name="connsiteX931" fmla="*/ 1066965 w 2647519"/>
                  <a:gd name="connsiteY931" fmla="*/ 2520315 h 2612594"/>
                  <a:gd name="connsiteX932" fmla="*/ 1094588 w 2647519"/>
                  <a:gd name="connsiteY932" fmla="*/ 2525077 h 2612594"/>
                  <a:gd name="connsiteX933" fmla="*/ 1125068 w 2647519"/>
                  <a:gd name="connsiteY933" fmla="*/ 2531745 h 2612594"/>
                  <a:gd name="connsiteX934" fmla="*/ 1158657 w 2647519"/>
                  <a:gd name="connsiteY934" fmla="*/ 2539008 h 2612594"/>
                  <a:gd name="connsiteX935" fmla="*/ 1161262 w 2647519"/>
                  <a:gd name="connsiteY935" fmla="*/ 2538412 h 2612594"/>
                  <a:gd name="connsiteX936" fmla="*/ 1192695 w 2647519"/>
                  <a:gd name="connsiteY936" fmla="*/ 2543175 h 2612594"/>
                  <a:gd name="connsiteX937" fmla="*/ 1193647 w 2647519"/>
                  <a:gd name="connsiteY937" fmla="*/ 2541270 h 2612594"/>
                  <a:gd name="connsiteX938" fmla="*/ 1239367 w 2647519"/>
                  <a:gd name="connsiteY938" fmla="*/ 2543175 h 2612594"/>
                  <a:gd name="connsiteX939" fmla="*/ 1246987 w 2647519"/>
                  <a:gd name="connsiteY939" fmla="*/ 2544127 h 2612594"/>
                  <a:gd name="connsiteX940" fmla="*/ 1317472 w 2647519"/>
                  <a:gd name="connsiteY940" fmla="*/ 2544127 h 2612594"/>
                  <a:gd name="connsiteX941" fmla="*/ 1368907 w 2647519"/>
                  <a:gd name="connsiteY941" fmla="*/ 2546032 h 2612594"/>
                  <a:gd name="connsiteX942" fmla="*/ 1429867 w 2647519"/>
                  <a:gd name="connsiteY942" fmla="*/ 2541270 h 2612594"/>
                  <a:gd name="connsiteX943" fmla="*/ 1437487 w 2647519"/>
                  <a:gd name="connsiteY943" fmla="*/ 2541270 h 2612594"/>
                  <a:gd name="connsiteX944" fmla="*/ 1440345 w 2647519"/>
                  <a:gd name="connsiteY944" fmla="*/ 2548890 h 2612594"/>
                  <a:gd name="connsiteX945" fmla="*/ 1500352 w 2647519"/>
                  <a:gd name="connsiteY945" fmla="*/ 2541270 h 2612594"/>
                  <a:gd name="connsiteX946" fmla="*/ 1540357 w 2647519"/>
                  <a:gd name="connsiteY946" fmla="*/ 2531745 h 2612594"/>
                  <a:gd name="connsiteX947" fmla="*/ 1563217 w 2647519"/>
                  <a:gd name="connsiteY947" fmla="*/ 2527935 h 2612594"/>
                  <a:gd name="connsiteX948" fmla="*/ 1577505 w 2647519"/>
                  <a:gd name="connsiteY948" fmla="*/ 2526030 h 2612594"/>
                  <a:gd name="connsiteX949" fmla="*/ 1608937 w 2647519"/>
                  <a:gd name="connsiteY949" fmla="*/ 2518410 h 2612594"/>
                  <a:gd name="connsiteX950" fmla="*/ 1634655 w 2647519"/>
                  <a:gd name="connsiteY950" fmla="*/ 2512695 h 2612594"/>
                  <a:gd name="connsiteX951" fmla="*/ 1660372 w 2647519"/>
                  <a:gd name="connsiteY951" fmla="*/ 2506027 h 2612594"/>
                  <a:gd name="connsiteX952" fmla="*/ 1707545 w 2647519"/>
                  <a:gd name="connsiteY952" fmla="*/ 2497863 h 2612594"/>
                  <a:gd name="connsiteX953" fmla="*/ 1713713 w 2647519"/>
                  <a:gd name="connsiteY953" fmla="*/ 2495550 h 2612594"/>
                  <a:gd name="connsiteX954" fmla="*/ 1664183 w 2647519"/>
                  <a:gd name="connsiteY954" fmla="*/ 2504122 h 2612594"/>
                  <a:gd name="connsiteX955" fmla="*/ 1638465 w 2647519"/>
                  <a:gd name="connsiteY955" fmla="*/ 2510790 h 2612594"/>
                  <a:gd name="connsiteX956" fmla="*/ 1612748 w 2647519"/>
                  <a:gd name="connsiteY956" fmla="*/ 2516505 h 2612594"/>
                  <a:gd name="connsiteX957" fmla="*/ 1581315 w 2647519"/>
                  <a:gd name="connsiteY957" fmla="*/ 2524125 h 2612594"/>
                  <a:gd name="connsiteX958" fmla="*/ 1567028 w 2647519"/>
                  <a:gd name="connsiteY958" fmla="*/ 2526030 h 2612594"/>
                  <a:gd name="connsiteX959" fmla="*/ 1544168 w 2647519"/>
                  <a:gd name="connsiteY959" fmla="*/ 2529840 h 2612594"/>
                  <a:gd name="connsiteX960" fmla="*/ 1482255 w 2647519"/>
                  <a:gd name="connsiteY960" fmla="*/ 2535555 h 2612594"/>
                  <a:gd name="connsiteX961" fmla="*/ 1440345 w 2647519"/>
                  <a:gd name="connsiteY961" fmla="*/ 2539365 h 2612594"/>
                  <a:gd name="connsiteX962" fmla="*/ 1432725 w 2647519"/>
                  <a:gd name="connsiteY962" fmla="*/ 2539365 h 2612594"/>
                  <a:gd name="connsiteX963" fmla="*/ 1371765 w 2647519"/>
                  <a:gd name="connsiteY963" fmla="*/ 2544127 h 2612594"/>
                  <a:gd name="connsiteX964" fmla="*/ 1320330 w 2647519"/>
                  <a:gd name="connsiteY964" fmla="*/ 2542222 h 2612594"/>
                  <a:gd name="connsiteX965" fmla="*/ 1249845 w 2647519"/>
                  <a:gd name="connsiteY965" fmla="*/ 2542222 h 2612594"/>
                  <a:gd name="connsiteX966" fmla="*/ 1242225 w 2647519"/>
                  <a:gd name="connsiteY966" fmla="*/ 2541270 h 2612594"/>
                  <a:gd name="connsiteX967" fmla="*/ 1212698 w 2647519"/>
                  <a:gd name="connsiteY967" fmla="*/ 2528887 h 2612594"/>
                  <a:gd name="connsiteX968" fmla="*/ 1196505 w 2647519"/>
                  <a:gd name="connsiteY968" fmla="*/ 2539365 h 2612594"/>
                  <a:gd name="connsiteX969" fmla="*/ 1196464 w 2647519"/>
                  <a:gd name="connsiteY969" fmla="*/ 2539447 h 2612594"/>
                  <a:gd name="connsiteX970" fmla="*/ 1209840 w 2647519"/>
                  <a:gd name="connsiteY970" fmla="*/ 2530792 h 2612594"/>
                  <a:gd name="connsiteX971" fmla="*/ 1239368 w 2647519"/>
                  <a:gd name="connsiteY971" fmla="*/ 2543174 h 2612594"/>
                  <a:gd name="connsiteX972" fmla="*/ 1193648 w 2647519"/>
                  <a:gd name="connsiteY972" fmla="*/ 2541269 h 2612594"/>
                  <a:gd name="connsiteX973" fmla="*/ 1194008 w 2647519"/>
                  <a:gd name="connsiteY973" fmla="*/ 2541036 h 2612594"/>
                  <a:gd name="connsiteX974" fmla="*/ 1164120 w 2647519"/>
                  <a:gd name="connsiteY974" fmla="*/ 2536507 h 2612594"/>
                  <a:gd name="connsiteX975" fmla="*/ 1128878 w 2647519"/>
                  <a:gd name="connsiteY975" fmla="*/ 2528887 h 2612594"/>
                  <a:gd name="connsiteX976" fmla="*/ 1098398 w 2647519"/>
                  <a:gd name="connsiteY976" fmla="*/ 2522220 h 2612594"/>
                  <a:gd name="connsiteX977" fmla="*/ 1070775 w 2647519"/>
                  <a:gd name="connsiteY977" fmla="*/ 2517457 h 2612594"/>
                  <a:gd name="connsiteX978" fmla="*/ 1045058 w 2647519"/>
                  <a:gd name="connsiteY978" fmla="*/ 2512695 h 2612594"/>
                  <a:gd name="connsiteX979" fmla="*/ 941235 w 2647519"/>
                  <a:gd name="connsiteY979" fmla="*/ 2486025 h 2612594"/>
                  <a:gd name="connsiteX980" fmla="*/ 888848 w 2647519"/>
                  <a:gd name="connsiteY980" fmla="*/ 2470785 h 2612594"/>
                  <a:gd name="connsiteX981" fmla="*/ 873608 w 2647519"/>
                  <a:gd name="connsiteY981" fmla="*/ 2457450 h 2612594"/>
                  <a:gd name="connsiteX982" fmla="*/ 838365 w 2647519"/>
                  <a:gd name="connsiteY982" fmla="*/ 2450782 h 2612594"/>
                  <a:gd name="connsiteX983" fmla="*/ 785978 w 2647519"/>
                  <a:gd name="connsiteY983" fmla="*/ 2424112 h 2612594"/>
                  <a:gd name="connsiteX984" fmla="*/ 770738 w 2647519"/>
                  <a:gd name="connsiteY984" fmla="*/ 2425065 h 2612594"/>
                  <a:gd name="connsiteX985" fmla="*/ 716445 w 2647519"/>
                  <a:gd name="connsiteY985" fmla="*/ 2397442 h 2612594"/>
                  <a:gd name="connsiteX986" fmla="*/ 706920 w 2647519"/>
                  <a:gd name="connsiteY986" fmla="*/ 2380297 h 2612594"/>
                  <a:gd name="connsiteX987" fmla="*/ 708825 w 2647519"/>
                  <a:gd name="connsiteY987" fmla="*/ 2379345 h 2612594"/>
                  <a:gd name="connsiteX988" fmla="*/ 742163 w 2647519"/>
                  <a:gd name="connsiteY988" fmla="*/ 2397442 h 2612594"/>
                  <a:gd name="connsiteX989" fmla="*/ 775500 w 2647519"/>
                  <a:gd name="connsiteY989" fmla="*/ 2415540 h 2612594"/>
                  <a:gd name="connsiteX990" fmla="*/ 785025 w 2647519"/>
                  <a:gd name="connsiteY990" fmla="*/ 2409825 h 2612594"/>
                  <a:gd name="connsiteX991" fmla="*/ 745973 w 2647519"/>
                  <a:gd name="connsiteY991" fmla="*/ 2384107 h 2612594"/>
                  <a:gd name="connsiteX992" fmla="*/ 713588 w 2647519"/>
                  <a:gd name="connsiteY992" fmla="*/ 2369820 h 2612594"/>
                  <a:gd name="connsiteX993" fmla="*/ 668820 w 2647519"/>
                  <a:gd name="connsiteY993" fmla="*/ 2344102 h 2612594"/>
                  <a:gd name="connsiteX994" fmla="*/ 630720 w 2647519"/>
                  <a:gd name="connsiteY994" fmla="*/ 2319337 h 2612594"/>
                  <a:gd name="connsiteX995" fmla="*/ 570713 w 2647519"/>
                  <a:gd name="connsiteY995" fmla="*/ 2293620 h 2612594"/>
                  <a:gd name="connsiteX996" fmla="*/ 547853 w 2647519"/>
                  <a:gd name="connsiteY996" fmla="*/ 2274570 h 2612594"/>
                  <a:gd name="connsiteX997" fmla="*/ 552615 w 2647519"/>
                  <a:gd name="connsiteY997" fmla="*/ 2272665 h 2612594"/>
                  <a:gd name="connsiteX998" fmla="*/ 575475 w 2647519"/>
                  <a:gd name="connsiteY998" fmla="*/ 2279332 h 2612594"/>
                  <a:gd name="connsiteX999" fmla="*/ 527850 w 2647519"/>
                  <a:gd name="connsiteY999" fmla="*/ 2229802 h 2612594"/>
                  <a:gd name="connsiteX1000" fmla="*/ 501180 w 2647519"/>
                  <a:gd name="connsiteY1000" fmla="*/ 2207895 h 2612594"/>
                  <a:gd name="connsiteX1001" fmla="*/ 476415 w 2647519"/>
                  <a:gd name="connsiteY1001" fmla="*/ 2185987 h 2612594"/>
                  <a:gd name="connsiteX1002" fmla="*/ 444983 w 2647519"/>
                  <a:gd name="connsiteY1002" fmla="*/ 2160270 h 2612594"/>
                  <a:gd name="connsiteX1003" fmla="*/ 399263 w 2647519"/>
                  <a:gd name="connsiteY1003" fmla="*/ 2109787 h 2612594"/>
                  <a:gd name="connsiteX1004" fmla="*/ 396126 w 2647519"/>
                  <a:gd name="connsiteY1004" fmla="*/ 2099983 h 2612594"/>
                  <a:gd name="connsiteX1005" fmla="*/ 386880 w 2647519"/>
                  <a:gd name="connsiteY1005" fmla="*/ 2090737 h 2612594"/>
                  <a:gd name="connsiteX1006" fmla="*/ 355448 w 2647519"/>
                  <a:gd name="connsiteY1006" fmla="*/ 2056447 h 2612594"/>
                  <a:gd name="connsiteX1007" fmla="*/ 351638 w 2647519"/>
                  <a:gd name="connsiteY1007" fmla="*/ 2039302 h 2612594"/>
                  <a:gd name="connsiteX1008" fmla="*/ 339255 w 2647519"/>
                  <a:gd name="connsiteY1008" fmla="*/ 2022157 h 2612594"/>
                  <a:gd name="connsiteX1009" fmla="*/ 337780 w 2647519"/>
                  <a:gd name="connsiteY1009" fmla="*/ 2019844 h 2612594"/>
                  <a:gd name="connsiteX1010" fmla="*/ 323062 w 2647519"/>
                  <a:gd name="connsiteY1010" fmla="*/ 2009774 h 2612594"/>
                  <a:gd name="connsiteX1011" fmla="*/ 294487 w 2647519"/>
                  <a:gd name="connsiteY1011" fmla="*/ 1968817 h 2612594"/>
                  <a:gd name="connsiteX1012" fmla="*/ 278295 w 2647519"/>
                  <a:gd name="connsiteY1012" fmla="*/ 1930717 h 2612594"/>
                  <a:gd name="connsiteX1013" fmla="*/ 276390 w 2647519"/>
                  <a:gd name="connsiteY1013" fmla="*/ 1930717 h 2612594"/>
                  <a:gd name="connsiteX1014" fmla="*/ 254483 w 2647519"/>
                  <a:gd name="connsiteY1014" fmla="*/ 1888807 h 2612594"/>
                  <a:gd name="connsiteX1015" fmla="*/ 233528 w 2647519"/>
                  <a:gd name="connsiteY1015" fmla="*/ 1846897 h 2612594"/>
                  <a:gd name="connsiteX1016" fmla="*/ 211620 w 2647519"/>
                  <a:gd name="connsiteY1016" fmla="*/ 1798320 h 2612594"/>
                  <a:gd name="connsiteX1017" fmla="*/ 191618 w 2647519"/>
                  <a:gd name="connsiteY1017" fmla="*/ 1748790 h 2612594"/>
                  <a:gd name="connsiteX1018" fmla="*/ 211620 w 2647519"/>
                  <a:gd name="connsiteY1018" fmla="*/ 1782127 h 2612594"/>
                  <a:gd name="connsiteX1019" fmla="*/ 231623 w 2647519"/>
                  <a:gd name="connsiteY1019" fmla="*/ 1824037 h 2612594"/>
                  <a:gd name="connsiteX1020" fmla="*/ 238290 w 2647519"/>
                  <a:gd name="connsiteY1020" fmla="*/ 1846897 h 2612594"/>
                  <a:gd name="connsiteX1021" fmla="*/ 241046 w 2647519"/>
                  <a:gd name="connsiteY1021" fmla="*/ 1850938 h 2612594"/>
                  <a:gd name="connsiteX1022" fmla="*/ 237654 w 2647519"/>
                  <a:gd name="connsiteY1022" fmla="*/ 1833303 h 2612594"/>
                  <a:gd name="connsiteX1023" fmla="*/ 228809 w 2647519"/>
                  <a:gd name="connsiteY1023" fmla="*/ 1817250 h 2612594"/>
                  <a:gd name="connsiteX1024" fmla="*/ 214411 w 2647519"/>
                  <a:gd name="connsiteY1024" fmla="*/ 1784874 h 2612594"/>
                  <a:gd name="connsiteX1025" fmla="*/ 197332 w 2647519"/>
                  <a:gd name="connsiteY1025" fmla="*/ 1756409 h 2612594"/>
                  <a:gd name="connsiteX1026" fmla="*/ 176377 w 2647519"/>
                  <a:gd name="connsiteY1026" fmla="*/ 1699259 h 2612594"/>
                  <a:gd name="connsiteX1027" fmla="*/ 158424 w 2647519"/>
                  <a:gd name="connsiteY1027" fmla="*/ 1640674 h 2612594"/>
                  <a:gd name="connsiteX1028" fmla="*/ 152529 w 2647519"/>
                  <a:gd name="connsiteY1028" fmla="*/ 1623596 h 2612594"/>
                  <a:gd name="connsiteX1029" fmla="*/ 126853 w 2647519"/>
                  <a:gd name="connsiteY1029" fmla="*/ 1521108 h 2612594"/>
                  <a:gd name="connsiteX1030" fmla="*/ 115498 w 2647519"/>
                  <a:gd name="connsiteY1030" fmla="*/ 1446707 h 2612594"/>
                  <a:gd name="connsiteX1031" fmla="*/ 115417 w 2647519"/>
                  <a:gd name="connsiteY1031" fmla="*/ 1448752 h 2612594"/>
                  <a:gd name="connsiteX1032" fmla="*/ 116370 w 2647519"/>
                  <a:gd name="connsiteY1032" fmla="*/ 1463992 h 2612594"/>
                  <a:gd name="connsiteX1033" fmla="*/ 121132 w 2647519"/>
                  <a:gd name="connsiteY1033" fmla="*/ 1499235 h 2612594"/>
                  <a:gd name="connsiteX1034" fmla="*/ 126847 w 2647519"/>
                  <a:gd name="connsiteY1034" fmla="*/ 1535430 h 2612594"/>
                  <a:gd name="connsiteX1035" fmla="*/ 117322 w 2647519"/>
                  <a:gd name="connsiteY1035" fmla="*/ 1503997 h 2612594"/>
                  <a:gd name="connsiteX1036" fmla="*/ 110655 w 2647519"/>
                  <a:gd name="connsiteY1036" fmla="*/ 1463992 h 2612594"/>
                  <a:gd name="connsiteX1037" fmla="*/ 103035 w 2647519"/>
                  <a:gd name="connsiteY1037" fmla="*/ 1463992 h 2612594"/>
                  <a:gd name="connsiteX1038" fmla="*/ 98272 w 2647519"/>
                  <a:gd name="connsiteY1038" fmla="*/ 1427797 h 2612594"/>
                  <a:gd name="connsiteX1039" fmla="*/ 91605 w 2647519"/>
                  <a:gd name="connsiteY1039" fmla="*/ 1404937 h 2612594"/>
                  <a:gd name="connsiteX1040" fmla="*/ 85890 w 2647519"/>
                  <a:gd name="connsiteY1040" fmla="*/ 1383030 h 2612594"/>
                  <a:gd name="connsiteX1041" fmla="*/ 69697 w 2647519"/>
                  <a:gd name="connsiteY1041" fmla="*/ 1365885 h 2612594"/>
                  <a:gd name="connsiteX1042" fmla="*/ 64935 w 2647519"/>
                  <a:gd name="connsiteY1042" fmla="*/ 1365885 h 2612594"/>
                  <a:gd name="connsiteX1043" fmla="*/ 60172 w 2647519"/>
                  <a:gd name="connsiteY1043" fmla="*/ 1342072 h 2612594"/>
                  <a:gd name="connsiteX1044" fmla="*/ 58267 w 2647519"/>
                  <a:gd name="connsiteY1044" fmla="*/ 1311592 h 2612594"/>
                  <a:gd name="connsiteX1045" fmla="*/ 62077 w 2647519"/>
                  <a:gd name="connsiteY1045" fmla="*/ 1268730 h 2612594"/>
                  <a:gd name="connsiteX1046" fmla="*/ 63982 w 2647519"/>
                  <a:gd name="connsiteY1046" fmla="*/ 1253490 h 2612594"/>
                  <a:gd name="connsiteX1047" fmla="*/ 67226 w 2647519"/>
                  <a:gd name="connsiteY1047" fmla="*/ 1243037 h 2612594"/>
                  <a:gd name="connsiteX1048" fmla="*/ 65649 w 2647519"/>
                  <a:gd name="connsiteY1048" fmla="*/ 1219200 h 2612594"/>
                  <a:gd name="connsiteX1049" fmla="*/ 67792 w 2647519"/>
                  <a:gd name="connsiteY1049" fmla="*/ 1183957 h 2612594"/>
                  <a:gd name="connsiteX1050" fmla="*/ 71602 w 2647519"/>
                  <a:gd name="connsiteY1050" fmla="*/ 1176814 h 2612594"/>
                  <a:gd name="connsiteX1051" fmla="*/ 71602 w 2647519"/>
                  <a:gd name="connsiteY1051" fmla="*/ 1172527 h 2612594"/>
                  <a:gd name="connsiteX1052" fmla="*/ 63982 w 2647519"/>
                  <a:gd name="connsiteY1052" fmla="*/ 1186815 h 2612594"/>
                  <a:gd name="connsiteX1053" fmla="*/ 57315 w 2647519"/>
                  <a:gd name="connsiteY1053" fmla="*/ 1177290 h 2612594"/>
                  <a:gd name="connsiteX1054" fmla="*/ 44932 w 2647519"/>
                  <a:gd name="connsiteY1054" fmla="*/ 1160145 h 2612594"/>
                  <a:gd name="connsiteX1055" fmla="*/ 42670 w 2647519"/>
                  <a:gd name="connsiteY1055" fmla="*/ 1146572 h 2612594"/>
                  <a:gd name="connsiteX1056" fmla="*/ 42075 w 2647519"/>
                  <a:gd name="connsiteY1056" fmla="*/ 1147762 h 2612594"/>
                  <a:gd name="connsiteX1057" fmla="*/ 38265 w 2647519"/>
                  <a:gd name="connsiteY1057" fmla="*/ 1185862 h 2612594"/>
                  <a:gd name="connsiteX1058" fmla="*/ 35407 w 2647519"/>
                  <a:gd name="connsiteY1058" fmla="*/ 1223962 h 2612594"/>
                  <a:gd name="connsiteX1059" fmla="*/ 32550 w 2647519"/>
                  <a:gd name="connsiteY1059" fmla="*/ 1253490 h 2612594"/>
                  <a:gd name="connsiteX1060" fmla="*/ 32550 w 2647519"/>
                  <a:gd name="connsiteY1060" fmla="*/ 1314449 h 2612594"/>
                  <a:gd name="connsiteX1061" fmla="*/ 33502 w 2647519"/>
                  <a:gd name="connsiteY1061" fmla="*/ 1345882 h 2612594"/>
                  <a:gd name="connsiteX1062" fmla="*/ 35407 w 2647519"/>
                  <a:gd name="connsiteY1062" fmla="*/ 1377314 h 2612594"/>
                  <a:gd name="connsiteX1063" fmla="*/ 26835 w 2647519"/>
                  <a:gd name="connsiteY1063" fmla="*/ 1406842 h 2612594"/>
                  <a:gd name="connsiteX1064" fmla="*/ 24930 w 2647519"/>
                  <a:gd name="connsiteY1064" fmla="*/ 1406842 h 2612594"/>
                  <a:gd name="connsiteX1065" fmla="*/ 19215 w 2647519"/>
                  <a:gd name="connsiteY1065" fmla="*/ 1349692 h 2612594"/>
                  <a:gd name="connsiteX1066" fmla="*/ 19215 w 2647519"/>
                  <a:gd name="connsiteY1066" fmla="*/ 1290637 h 2612594"/>
                  <a:gd name="connsiteX1067" fmla="*/ 23977 w 2647519"/>
                  <a:gd name="connsiteY1067" fmla="*/ 1244917 h 2612594"/>
                  <a:gd name="connsiteX1068" fmla="*/ 32546 w 2647519"/>
                  <a:gd name="connsiteY1068" fmla="*/ 1253485 h 2612594"/>
                  <a:gd name="connsiteX1069" fmla="*/ 24930 w 2647519"/>
                  <a:gd name="connsiteY1069" fmla="*/ 1243965 h 2612594"/>
                  <a:gd name="connsiteX1070" fmla="*/ 23025 w 2647519"/>
                  <a:gd name="connsiteY1070" fmla="*/ 1209675 h 2612594"/>
                  <a:gd name="connsiteX1071" fmla="*/ 24930 w 2647519"/>
                  <a:gd name="connsiteY1071" fmla="*/ 1157287 h 2612594"/>
                  <a:gd name="connsiteX1072" fmla="*/ 25882 w 2647519"/>
                  <a:gd name="connsiteY1072" fmla="*/ 1143000 h 2612594"/>
                  <a:gd name="connsiteX1073" fmla="*/ 28740 w 2647519"/>
                  <a:gd name="connsiteY1073" fmla="*/ 1119187 h 2612594"/>
                  <a:gd name="connsiteX1074" fmla="*/ 40170 w 2647519"/>
                  <a:gd name="connsiteY1074" fmla="*/ 1076325 h 2612594"/>
                  <a:gd name="connsiteX1075" fmla="*/ 45865 w 2647519"/>
                  <a:gd name="connsiteY1075" fmla="*/ 1047851 h 2612594"/>
                  <a:gd name="connsiteX1076" fmla="*/ 43980 w 2647519"/>
                  <a:gd name="connsiteY1076" fmla="*/ 1041082 h 2612594"/>
                  <a:gd name="connsiteX1077" fmla="*/ 37312 w 2647519"/>
                  <a:gd name="connsiteY1077" fmla="*/ 1079182 h 2612594"/>
                  <a:gd name="connsiteX1078" fmla="*/ 25882 w 2647519"/>
                  <a:gd name="connsiteY1078" fmla="*/ 1122045 h 2612594"/>
                  <a:gd name="connsiteX1079" fmla="*/ 23025 w 2647519"/>
                  <a:gd name="connsiteY1079" fmla="*/ 1145857 h 2612594"/>
                  <a:gd name="connsiteX1080" fmla="*/ 22072 w 2647519"/>
                  <a:gd name="connsiteY1080" fmla="*/ 1160145 h 2612594"/>
                  <a:gd name="connsiteX1081" fmla="*/ 20167 w 2647519"/>
                  <a:gd name="connsiteY1081" fmla="*/ 1212532 h 2612594"/>
                  <a:gd name="connsiteX1082" fmla="*/ 22072 w 2647519"/>
                  <a:gd name="connsiteY1082" fmla="*/ 1246822 h 2612594"/>
                  <a:gd name="connsiteX1083" fmla="*/ 17310 w 2647519"/>
                  <a:gd name="connsiteY1083" fmla="*/ 1292542 h 2612594"/>
                  <a:gd name="connsiteX1084" fmla="*/ 17310 w 2647519"/>
                  <a:gd name="connsiteY1084" fmla="*/ 1351597 h 2612594"/>
                  <a:gd name="connsiteX1085" fmla="*/ 23025 w 2647519"/>
                  <a:gd name="connsiteY1085" fmla="*/ 1408747 h 2612594"/>
                  <a:gd name="connsiteX1086" fmla="*/ 24930 w 2647519"/>
                  <a:gd name="connsiteY1086" fmla="*/ 1408747 h 2612594"/>
                  <a:gd name="connsiteX1087" fmla="*/ 37312 w 2647519"/>
                  <a:gd name="connsiteY1087" fmla="*/ 1463040 h 2612594"/>
                  <a:gd name="connsiteX1088" fmla="*/ 43980 w 2647519"/>
                  <a:gd name="connsiteY1088" fmla="*/ 1507807 h 2612594"/>
                  <a:gd name="connsiteX1089" fmla="*/ 58267 w 2647519"/>
                  <a:gd name="connsiteY1089" fmla="*/ 1553527 h 2612594"/>
                  <a:gd name="connsiteX1090" fmla="*/ 80770 w 2647519"/>
                  <a:gd name="connsiteY1090" fmla="*/ 1651843 h 2612594"/>
                  <a:gd name="connsiteX1091" fmla="*/ 82734 w 2647519"/>
                  <a:gd name="connsiteY1091" fmla="*/ 1670685 h 2612594"/>
                  <a:gd name="connsiteX1092" fmla="*/ 86843 w 2647519"/>
                  <a:gd name="connsiteY1092" fmla="*/ 1670685 h 2612594"/>
                  <a:gd name="connsiteX1093" fmla="*/ 107798 w 2647519"/>
                  <a:gd name="connsiteY1093" fmla="*/ 1721167 h 2612594"/>
                  <a:gd name="connsiteX1094" fmla="*/ 115418 w 2647519"/>
                  <a:gd name="connsiteY1094" fmla="*/ 1746885 h 2612594"/>
                  <a:gd name="connsiteX1095" fmla="*/ 101130 w 2647519"/>
                  <a:gd name="connsiteY1095" fmla="*/ 1724977 h 2612594"/>
                  <a:gd name="connsiteX1096" fmla="*/ 85890 w 2647519"/>
                  <a:gd name="connsiteY1096" fmla="*/ 1690687 h 2612594"/>
                  <a:gd name="connsiteX1097" fmla="*/ 84938 w 2647519"/>
                  <a:gd name="connsiteY1097" fmla="*/ 1700212 h 2612594"/>
                  <a:gd name="connsiteX1098" fmla="*/ 76651 w 2647519"/>
                  <a:gd name="connsiteY1098" fmla="*/ 1674524 h 2612594"/>
                  <a:gd name="connsiteX1099" fmla="*/ 70650 w 2647519"/>
                  <a:gd name="connsiteY1099" fmla="*/ 1675447 h 2612594"/>
                  <a:gd name="connsiteX1100" fmla="*/ 63982 w 2647519"/>
                  <a:gd name="connsiteY1100" fmla="*/ 1653540 h 2612594"/>
                  <a:gd name="connsiteX1101" fmla="*/ 41122 w 2647519"/>
                  <a:gd name="connsiteY1101" fmla="*/ 1601152 h 2612594"/>
                  <a:gd name="connsiteX1102" fmla="*/ 26835 w 2647519"/>
                  <a:gd name="connsiteY1102" fmla="*/ 1554480 h 2612594"/>
                  <a:gd name="connsiteX1103" fmla="*/ 25882 w 2647519"/>
                  <a:gd name="connsiteY1103" fmla="*/ 1515427 h 2612594"/>
                  <a:gd name="connsiteX1104" fmla="*/ 19215 w 2647519"/>
                  <a:gd name="connsiteY1104" fmla="*/ 1469707 h 2612594"/>
                  <a:gd name="connsiteX1105" fmla="*/ 14452 w 2647519"/>
                  <a:gd name="connsiteY1105" fmla="*/ 1423987 h 2612594"/>
                  <a:gd name="connsiteX1106" fmla="*/ 3975 w 2647519"/>
                  <a:gd name="connsiteY1106" fmla="*/ 1390650 h 2612594"/>
                  <a:gd name="connsiteX1107" fmla="*/ 10642 w 2647519"/>
                  <a:gd name="connsiteY1107" fmla="*/ 1213485 h 2612594"/>
                  <a:gd name="connsiteX1108" fmla="*/ 17310 w 2647519"/>
                  <a:gd name="connsiteY1108" fmla="*/ 1167765 h 2612594"/>
                  <a:gd name="connsiteX1109" fmla="*/ 11595 w 2647519"/>
                  <a:gd name="connsiteY1109" fmla="*/ 1143000 h 2612594"/>
                  <a:gd name="connsiteX1110" fmla="*/ 23025 w 2647519"/>
                  <a:gd name="connsiteY1110" fmla="*/ 1074420 h 2612594"/>
                  <a:gd name="connsiteX1111" fmla="*/ 25882 w 2647519"/>
                  <a:gd name="connsiteY1111" fmla="*/ 1058227 h 2612594"/>
                  <a:gd name="connsiteX1112" fmla="*/ 33502 w 2647519"/>
                  <a:gd name="connsiteY1112" fmla="*/ 1002982 h 2612594"/>
                  <a:gd name="connsiteX1113" fmla="*/ 53505 w 2647519"/>
                  <a:gd name="connsiteY1113" fmla="*/ 962977 h 2612594"/>
                  <a:gd name="connsiteX1114" fmla="*/ 48742 w 2647519"/>
                  <a:gd name="connsiteY1114" fmla="*/ 1017270 h 2612594"/>
                  <a:gd name="connsiteX1115" fmla="*/ 53503 w 2647519"/>
                  <a:gd name="connsiteY1115" fmla="*/ 1007964 h 2612594"/>
                  <a:gd name="connsiteX1116" fmla="*/ 56362 w 2647519"/>
                  <a:gd name="connsiteY1116" fmla="*/ 985718 h 2612594"/>
                  <a:gd name="connsiteX1117" fmla="*/ 57315 w 2647519"/>
                  <a:gd name="connsiteY1117" fmla="*/ 961072 h 2612594"/>
                  <a:gd name="connsiteX1118" fmla="*/ 65887 w 2647519"/>
                  <a:gd name="connsiteY1118" fmla="*/ 929639 h 2612594"/>
                  <a:gd name="connsiteX1119" fmla="*/ 79222 w 2647519"/>
                  <a:gd name="connsiteY1119" fmla="*/ 882014 h 2612594"/>
                  <a:gd name="connsiteX1120" fmla="*/ 95415 w 2647519"/>
                  <a:gd name="connsiteY1120" fmla="*/ 833437 h 2612594"/>
                  <a:gd name="connsiteX1121" fmla="*/ 96628 w 2647519"/>
                  <a:gd name="connsiteY1121" fmla="*/ 832072 h 2612594"/>
                  <a:gd name="connsiteX1122" fmla="*/ 103988 w 2647519"/>
                  <a:gd name="connsiteY1122" fmla="*/ 793432 h 2612594"/>
                  <a:gd name="connsiteX1123" fmla="*/ 114465 w 2647519"/>
                  <a:gd name="connsiteY1123" fmla="*/ 765809 h 2612594"/>
                  <a:gd name="connsiteX1124" fmla="*/ 126848 w 2647519"/>
                  <a:gd name="connsiteY1124" fmla="*/ 742949 h 2612594"/>
                  <a:gd name="connsiteX1125" fmla="*/ 151613 w 2647519"/>
                  <a:gd name="connsiteY1125" fmla="*/ 695324 h 2612594"/>
                  <a:gd name="connsiteX1126" fmla="*/ 171615 w 2647519"/>
                  <a:gd name="connsiteY1126" fmla="*/ 652462 h 2612594"/>
                  <a:gd name="connsiteX1127" fmla="*/ 200190 w 2647519"/>
                  <a:gd name="connsiteY1127" fmla="*/ 597217 h 2612594"/>
                  <a:gd name="connsiteX1128" fmla="*/ 221145 w 2647519"/>
                  <a:gd name="connsiteY1128" fmla="*/ 573404 h 2612594"/>
                  <a:gd name="connsiteX1129" fmla="*/ 238290 w 2647519"/>
                  <a:gd name="connsiteY1129" fmla="*/ 540067 h 2612594"/>
                  <a:gd name="connsiteX1130" fmla="*/ 252578 w 2647519"/>
                  <a:gd name="connsiteY1130" fmla="*/ 519112 h 2612594"/>
                  <a:gd name="connsiteX1131" fmla="*/ 267818 w 2647519"/>
                  <a:gd name="connsiteY1131" fmla="*/ 511492 h 2612594"/>
                  <a:gd name="connsiteX1132" fmla="*/ 271628 w 2647519"/>
                  <a:gd name="connsiteY1132" fmla="*/ 505777 h 2612594"/>
                  <a:gd name="connsiteX1133" fmla="*/ 286868 w 2647519"/>
                  <a:gd name="connsiteY1133" fmla="*/ 475297 h 2612594"/>
                  <a:gd name="connsiteX1134" fmla="*/ 316395 w 2647519"/>
                  <a:gd name="connsiteY1134" fmla="*/ 441007 h 2612594"/>
                  <a:gd name="connsiteX1135" fmla="*/ 317199 w 2647519"/>
                  <a:gd name="connsiteY1135" fmla="*/ 455339 h 2612594"/>
                  <a:gd name="connsiteX1136" fmla="*/ 315045 w 2647519"/>
                  <a:gd name="connsiteY1136" fmla="*/ 461363 h 2612594"/>
                  <a:gd name="connsiteX1137" fmla="*/ 345922 w 2647519"/>
                  <a:gd name="connsiteY1137" fmla="*/ 429577 h 2612594"/>
                  <a:gd name="connsiteX1138" fmla="*/ 361162 w 2647519"/>
                  <a:gd name="connsiteY1138" fmla="*/ 409575 h 2612594"/>
                  <a:gd name="connsiteX1139" fmla="*/ 381165 w 2647519"/>
                  <a:gd name="connsiteY1139" fmla="*/ 390525 h 2612594"/>
                  <a:gd name="connsiteX1140" fmla="*/ 382889 w 2647519"/>
                  <a:gd name="connsiteY1140" fmla="*/ 392440 h 2612594"/>
                  <a:gd name="connsiteX1141" fmla="*/ 382118 w 2647519"/>
                  <a:gd name="connsiteY1141" fmla="*/ 391477 h 2612594"/>
                  <a:gd name="connsiteX1142" fmla="*/ 406883 w 2647519"/>
                  <a:gd name="connsiteY1142" fmla="*/ 366712 h 2612594"/>
                  <a:gd name="connsiteX1143" fmla="*/ 431648 w 2647519"/>
                  <a:gd name="connsiteY1143" fmla="*/ 343852 h 2612594"/>
                  <a:gd name="connsiteX1144" fmla="*/ 458318 w 2647519"/>
                  <a:gd name="connsiteY1144" fmla="*/ 315277 h 2612594"/>
                  <a:gd name="connsiteX1145" fmla="*/ 495465 w 2647519"/>
                  <a:gd name="connsiteY1145" fmla="*/ 287654 h 2612594"/>
                  <a:gd name="connsiteX1146" fmla="*/ 535470 w 2647519"/>
                  <a:gd name="connsiteY1146" fmla="*/ 258127 h 2612594"/>
                  <a:gd name="connsiteX1147" fmla="*/ 559389 w 2647519"/>
                  <a:gd name="connsiteY1147" fmla="*/ 241440 h 2612594"/>
                  <a:gd name="connsiteX1148" fmla="*/ 575475 w 2647519"/>
                  <a:gd name="connsiteY1148" fmla="*/ 226694 h 2612594"/>
                  <a:gd name="connsiteX1149" fmla="*/ 604050 w 2647519"/>
                  <a:gd name="connsiteY1149" fmla="*/ 209549 h 2612594"/>
                  <a:gd name="connsiteX1150" fmla="*/ 634530 w 2647519"/>
                  <a:gd name="connsiteY1150" fmla="*/ 193357 h 2612594"/>
                  <a:gd name="connsiteX1151" fmla="*/ 638565 w 2647519"/>
                  <a:gd name="connsiteY1151" fmla="*/ 191282 h 2612594"/>
                  <a:gd name="connsiteX1152" fmla="*/ 648937 w 2647519"/>
                  <a:gd name="connsiteY1152" fmla="*/ 181094 h 2612594"/>
                  <a:gd name="connsiteX1153" fmla="*/ 665963 w 2647519"/>
                  <a:gd name="connsiteY1153" fmla="*/ 168592 h 2612594"/>
                  <a:gd name="connsiteX1154" fmla="*/ 684656 w 2647519"/>
                  <a:gd name="connsiteY1154" fmla="*/ 159067 h 2612594"/>
                  <a:gd name="connsiteX1155" fmla="*/ 697880 w 2647519"/>
                  <a:gd name="connsiteY1155" fmla="*/ 156023 h 2612594"/>
                  <a:gd name="connsiteX1156" fmla="*/ 700252 w 2647519"/>
                  <a:gd name="connsiteY1156" fmla="*/ 154304 h 2612594"/>
                  <a:gd name="connsiteX1157" fmla="*/ 959332 w 2647519"/>
                  <a:gd name="connsiteY1157" fmla="*/ 49529 h 2612594"/>
                  <a:gd name="connsiteX1158" fmla="*/ 968945 w 2647519"/>
                  <a:gd name="connsiteY1158" fmla="*/ 47439 h 2612594"/>
                  <a:gd name="connsiteX1159" fmla="*/ 995527 w 2647519"/>
                  <a:gd name="connsiteY1159" fmla="*/ 38099 h 2612594"/>
                  <a:gd name="connsiteX1160" fmla="*/ 1013863 w 2647519"/>
                  <a:gd name="connsiteY1160" fmla="*/ 34408 h 2612594"/>
                  <a:gd name="connsiteX1161" fmla="*/ 1023424 w 2647519"/>
                  <a:gd name="connsiteY1161" fmla="*/ 34327 h 2612594"/>
                  <a:gd name="connsiteX1162" fmla="*/ 1026960 w 2647519"/>
                  <a:gd name="connsiteY1162" fmla="*/ 33337 h 2612594"/>
                  <a:gd name="connsiteX1163" fmla="*/ 1244130 w 2647519"/>
                  <a:gd name="connsiteY1163" fmla="*/ 4762 h 2612594"/>
                  <a:gd name="connsiteX1164" fmla="*/ 1305804 w 2647519"/>
                  <a:gd name="connsiteY1164" fmla="*/ 4524 h 2612594"/>
                  <a:gd name="connsiteX1165" fmla="*/ 1371765 w 2647519"/>
                  <a:gd name="connsiteY1165" fmla="*/ 5714 h 2612594"/>
                  <a:gd name="connsiteX1166" fmla="*/ 1372993 w 2647519"/>
                  <a:gd name="connsiteY1166" fmla="*/ 6635 h 2612594"/>
                  <a:gd name="connsiteX1167" fmla="*/ 1405103 w 2647519"/>
                  <a:gd name="connsiteY1167" fmla="*/ 2857 h 2612594"/>
                  <a:gd name="connsiteX1168" fmla="*/ 1434630 w 2647519"/>
                  <a:gd name="connsiteY1168" fmla="*/ 7619 h 2612594"/>
                  <a:gd name="connsiteX1169" fmla="*/ 1464158 w 2647519"/>
                  <a:gd name="connsiteY1169" fmla="*/ 13334 h 2612594"/>
                  <a:gd name="connsiteX1170" fmla="*/ 1479392 w 2647519"/>
                  <a:gd name="connsiteY1170" fmla="*/ 16797 h 2612594"/>
                  <a:gd name="connsiteX1171" fmla="*/ 1463205 w 2647519"/>
                  <a:gd name="connsiteY1171" fmla="*/ 12382 h 2612594"/>
                  <a:gd name="connsiteX1172" fmla="*/ 1433677 w 2647519"/>
                  <a:gd name="connsiteY1172" fmla="*/ 6667 h 2612594"/>
                  <a:gd name="connsiteX1173" fmla="*/ 1404150 w 2647519"/>
                  <a:gd name="connsiteY1173" fmla="*/ 1905 h 2612594"/>
                  <a:gd name="connsiteX1174" fmla="*/ 1404150 w 2647519"/>
                  <a:gd name="connsiteY1174" fmla="*/ 0 h 2612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</a:cxnLst>
                <a:rect l="l" t="t" r="r" b="b"/>
                <a:pathLst>
                  <a:path w="2647519" h="2612594">
                    <a:moveTo>
                      <a:pt x="1439383" y="2598425"/>
                    </a:moveTo>
                    <a:lnTo>
                      <a:pt x="1427010" y="2605087"/>
                    </a:lnTo>
                    <a:lnTo>
                      <a:pt x="1427751" y="2605405"/>
                    </a:lnTo>
                    <a:close/>
                    <a:moveTo>
                      <a:pt x="1542263" y="2530792"/>
                    </a:moveTo>
                    <a:cubicBezTo>
                      <a:pt x="1527023" y="2534602"/>
                      <a:pt x="1516545" y="2538412"/>
                      <a:pt x="1502258" y="2540317"/>
                    </a:cubicBezTo>
                    <a:cubicBezTo>
                      <a:pt x="1487970" y="2542222"/>
                      <a:pt x="1470825" y="2545079"/>
                      <a:pt x="1442250" y="2547937"/>
                    </a:cubicBezTo>
                    <a:cubicBezTo>
                      <a:pt x="1442250" y="2545079"/>
                      <a:pt x="1440345" y="2543174"/>
                      <a:pt x="1439393" y="2540317"/>
                    </a:cubicBezTo>
                    <a:cubicBezTo>
                      <a:pt x="1452728" y="2540317"/>
                      <a:pt x="1465110" y="2538412"/>
                      <a:pt x="1481303" y="2536507"/>
                    </a:cubicBezTo>
                    <a:cubicBezTo>
                      <a:pt x="1496543" y="2534602"/>
                      <a:pt x="1515593" y="2533649"/>
                      <a:pt x="1542263" y="2530792"/>
                    </a:cubicBezTo>
                    <a:close/>
                    <a:moveTo>
                      <a:pt x="1646324" y="2520821"/>
                    </a:moveTo>
                    <a:lnTo>
                      <a:pt x="1643880" y="2521511"/>
                    </a:lnTo>
                    <a:lnTo>
                      <a:pt x="1645133" y="2521267"/>
                    </a:lnTo>
                    <a:close/>
                    <a:moveTo>
                      <a:pt x="899801" y="2506503"/>
                    </a:moveTo>
                    <a:cubicBezTo>
                      <a:pt x="908612" y="2507932"/>
                      <a:pt x="922185" y="2511742"/>
                      <a:pt x="942187" y="2517457"/>
                    </a:cubicBezTo>
                    <a:cubicBezTo>
                      <a:pt x="947902" y="2518409"/>
                      <a:pt x="954570" y="2518409"/>
                      <a:pt x="960285" y="2518409"/>
                    </a:cubicBezTo>
                    <a:cubicBezTo>
                      <a:pt x="977430" y="2526982"/>
                      <a:pt x="993622" y="2535555"/>
                      <a:pt x="1010767" y="2543175"/>
                    </a:cubicBezTo>
                    <a:cubicBezTo>
                      <a:pt x="1017435" y="2544127"/>
                      <a:pt x="1026007" y="2546032"/>
                      <a:pt x="1033627" y="2547937"/>
                    </a:cubicBezTo>
                    <a:lnTo>
                      <a:pt x="1035057" y="2548414"/>
                    </a:lnTo>
                    <a:lnTo>
                      <a:pt x="1040295" y="2543175"/>
                    </a:lnTo>
                    <a:cubicBezTo>
                      <a:pt x="1046962" y="2545080"/>
                      <a:pt x="1053630" y="2546985"/>
                      <a:pt x="1060297" y="2548890"/>
                    </a:cubicBezTo>
                    <a:cubicBezTo>
                      <a:pt x="1066965" y="2550795"/>
                      <a:pt x="1073632" y="2551747"/>
                      <a:pt x="1080300" y="2553652"/>
                    </a:cubicBezTo>
                    <a:lnTo>
                      <a:pt x="1119713" y="2562818"/>
                    </a:lnTo>
                    <a:lnTo>
                      <a:pt x="1120305" y="2562225"/>
                    </a:lnTo>
                    <a:cubicBezTo>
                      <a:pt x="1134592" y="2564130"/>
                      <a:pt x="1150785" y="2566987"/>
                      <a:pt x="1166025" y="2569845"/>
                    </a:cubicBezTo>
                    <a:cubicBezTo>
                      <a:pt x="1172692" y="2570797"/>
                      <a:pt x="1180312" y="2571750"/>
                      <a:pt x="1187932" y="2573655"/>
                    </a:cubicBezTo>
                    <a:cubicBezTo>
                      <a:pt x="1195552" y="2574607"/>
                      <a:pt x="1203172" y="2575560"/>
                      <a:pt x="1209840" y="2575560"/>
                    </a:cubicBezTo>
                    <a:cubicBezTo>
                      <a:pt x="1223175" y="2575560"/>
                      <a:pt x="1237462" y="2576512"/>
                      <a:pt x="1254607" y="2577465"/>
                    </a:cubicBezTo>
                    <a:cubicBezTo>
                      <a:pt x="1271752" y="2577465"/>
                      <a:pt x="1291755" y="2578417"/>
                      <a:pt x="1315567" y="2576512"/>
                    </a:cubicBezTo>
                    <a:lnTo>
                      <a:pt x="1318213" y="2576512"/>
                    </a:lnTo>
                    <a:lnTo>
                      <a:pt x="1324140" y="2573178"/>
                    </a:lnTo>
                    <a:cubicBezTo>
                      <a:pt x="1328188" y="2571750"/>
                      <a:pt x="1333189" y="2570321"/>
                      <a:pt x="1337475" y="2568892"/>
                    </a:cubicBezTo>
                    <a:cubicBezTo>
                      <a:pt x="1342238" y="2568892"/>
                      <a:pt x="1347000" y="2568654"/>
                      <a:pt x="1351048" y="2568654"/>
                    </a:cubicBezTo>
                    <a:cubicBezTo>
                      <a:pt x="1355096" y="2568654"/>
                      <a:pt x="1358430" y="2568892"/>
                      <a:pt x="1360335" y="2569844"/>
                    </a:cubicBezTo>
                    <a:lnTo>
                      <a:pt x="1362835" y="2576512"/>
                    </a:lnTo>
                    <a:lnTo>
                      <a:pt x="1384147" y="2576512"/>
                    </a:lnTo>
                    <a:cubicBezTo>
                      <a:pt x="1382242" y="2579370"/>
                      <a:pt x="1379385" y="2583180"/>
                      <a:pt x="1377480" y="2586037"/>
                    </a:cubicBezTo>
                    <a:cubicBezTo>
                      <a:pt x="1376527" y="2586990"/>
                      <a:pt x="1375575" y="2587942"/>
                      <a:pt x="1373670" y="2590800"/>
                    </a:cubicBezTo>
                    <a:cubicBezTo>
                      <a:pt x="1370812" y="2592705"/>
                      <a:pt x="1366050" y="2594610"/>
                      <a:pt x="1361287" y="2596515"/>
                    </a:cubicBezTo>
                    <a:cubicBezTo>
                      <a:pt x="1352715" y="2596515"/>
                      <a:pt x="1347000" y="2596515"/>
                      <a:pt x="1338427" y="2596515"/>
                    </a:cubicBezTo>
                    <a:cubicBezTo>
                      <a:pt x="1328902" y="2595562"/>
                      <a:pt x="1318425" y="2595562"/>
                      <a:pt x="1308900" y="2594610"/>
                    </a:cubicBezTo>
                    <a:cubicBezTo>
                      <a:pt x="1286992" y="2593657"/>
                      <a:pt x="1266037" y="2593657"/>
                      <a:pt x="1245082" y="2592705"/>
                    </a:cubicBezTo>
                    <a:cubicBezTo>
                      <a:pt x="1229842" y="2591752"/>
                      <a:pt x="1213650" y="2590800"/>
                      <a:pt x="1197457" y="2588895"/>
                    </a:cubicBezTo>
                    <a:cubicBezTo>
                      <a:pt x="1184122" y="2587942"/>
                      <a:pt x="1169835" y="2585085"/>
                      <a:pt x="1155547" y="2583180"/>
                    </a:cubicBezTo>
                    <a:cubicBezTo>
                      <a:pt x="1141260" y="2581275"/>
                      <a:pt x="1127925" y="2579370"/>
                      <a:pt x="1113637" y="2576512"/>
                    </a:cubicBezTo>
                    <a:cubicBezTo>
                      <a:pt x="1092682" y="2572702"/>
                      <a:pt x="1069822" y="2570797"/>
                      <a:pt x="1049820" y="2566987"/>
                    </a:cubicBezTo>
                    <a:cubicBezTo>
                      <a:pt x="1029817" y="2562225"/>
                      <a:pt x="1011720" y="2557462"/>
                      <a:pt x="1000290" y="2550795"/>
                    </a:cubicBezTo>
                    <a:lnTo>
                      <a:pt x="1000863" y="2550379"/>
                    </a:lnTo>
                    <a:lnTo>
                      <a:pt x="971715" y="2541270"/>
                    </a:lnTo>
                    <a:cubicBezTo>
                      <a:pt x="964095" y="2537459"/>
                      <a:pt x="955522" y="2533650"/>
                      <a:pt x="945997" y="2529840"/>
                    </a:cubicBezTo>
                    <a:cubicBezTo>
                      <a:pt x="935520" y="2526982"/>
                      <a:pt x="925995" y="2524125"/>
                      <a:pt x="916470" y="2520315"/>
                    </a:cubicBezTo>
                    <a:cubicBezTo>
                      <a:pt x="905992" y="2516505"/>
                      <a:pt x="896467" y="2513647"/>
                      <a:pt x="885990" y="2509837"/>
                    </a:cubicBezTo>
                    <a:cubicBezTo>
                      <a:pt x="886943" y="2506027"/>
                      <a:pt x="890991" y="2505075"/>
                      <a:pt x="899801" y="2506503"/>
                    </a:cubicBezTo>
                    <a:close/>
                    <a:moveTo>
                      <a:pt x="1460492" y="2486082"/>
                    </a:moveTo>
                    <a:lnTo>
                      <a:pt x="1445939" y="2488303"/>
                    </a:lnTo>
                    <a:lnTo>
                      <a:pt x="1345293" y="2493385"/>
                    </a:lnTo>
                    <a:lnTo>
                      <a:pt x="1378432" y="2497454"/>
                    </a:lnTo>
                    <a:cubicBezTo>
                      <a:pt x="1380337" y="2496502"/>
                      <a:pt x="1383195" y="2496502"/>
                      <a:pt x="1387005" y="2495549"/>
                    </a:cubicBezTo>
                    <a:cubicBezTo>
                      <a:pt x="1407007" y="2492692"/>
                      <a:pt x="1426057" y="2490787"/>
                      <a:pt x="1446060" y="2488882"/>
                    </a:cubicBezTo>
                    <a:cubicBezTo>
                      <a:pt x="1448203" y="2488406"/>
                      <a:pt x="1451716" y="2487751"/>
                      <a:pt x="1455778" y="2486992"/>
                    </a:cubicBezTo>
                    <a:close/>
                    <a:moveTo>
                      <a:pt x="1550918" y="2472281"/>
                    </a:moveTo>
                    <a:lnTo>
                      <a:pt x="1501488" y="2479825"/>
                    </a:lnTo>
                    <a:lnTo>
                      <a:pt x="1518450" y="2480309"/>
                    </a:lnTo>
                    <a:cubicBezTo>
                      <a:pt x="1528928" y="2479833"/>
                      <a:pt x="1536786" y="2477928"/>
                      <a:pt x="1542858" y="2475785"/>
                    </a:cubicBezTo>
                    <a:close/>
                    <a:moveTo>
                      <a:pt x="1731355" y="2470078"/>
                    </a:moveTo>
                    <a:lnTo>
                      <a:pt x="1576323" y="2511364"/>
                    </a:lnTo>
                    <a:lnTo>
                      <a:pt x="1654777" y="2493883"/>
                    </a:lnTo>
                    <a:close/>
                    <a:moveTo>
                      <a:pt x="737400" y="2450782"/>
                    </a:moveTo>
                    <a:cubicBezTo>
                      <a:pt x="787882" y="2468879"/>
                      <a:pt x="820267" y="2485072"/>
                      <a:pt x="846937" y="2497454"/>
                    </a:cubicBezTo>
                    <a:cubicBezTo>
                      <a:pt x="859320" y="2502217"/>
                      <a:pt x="872655" y="2506027"/>
                      <a:pt x="885990" y="2509837"/>
                    </a:cubicBezTo>
                    <a:cubicBezTo>
                      <a:pt x="896467" y="2513647"/>
                      <a:pt x="905992" y="2516504"/>
                      <a:pt x="915517" y="2520314"/>
                    </a:cubicBezTo>
                    <a:cubicBezTo>
                      <a:pt x="925042" y="2524124"/>
                      <a:pt x="934567" y="2526982"/>
                      <a:pt x="945045" y="2529839"/>
                    </a:cubicBezTo>
                    <a:cubicBezTo>
                      <a:pt x="954570" y="2533649"/>
                      <a:pt x="963142" y="2537459"/>
                      <a:pt x="970762" y="2541269"/>
                    </a:cubicBezTo>
                    <a:cubicBezTo>
                      <a:pt x="968857" y="2542222"/>
                      <a:pt x="966952" y="2544127"/>
                      <a:pt x="965047" y="2546032"/>
                    </a:cubicBezTo>
                    <a:cubicBezTo>
                      <a:pt x="960285" y="2545079"/>
                      <a:pt x="954570" y="2544127"/>
                      <a:pt x="949807" y="2543174"/>
                    </a:cubicBezTo>
                    <a:cubicBezTo>
                      <a:pt x="931710" y="2537459"/>
                      <a:pt x="913612" y="2529839"/>
                      <a:pt x="895515" y="2523172"/>
                    </a:cubicBezTo>
                    <a:lnTo>
                      <a:pt x="868845" y="2512694"/>
                    </a:lnTo>
                    <a:cubicBezTo>
                      <a:pt x="860272" y="2508884"/>
                      <a:pt x="850747" y="2505074"/>
                      <a:pt x="842175" y="2501264"/>
                    </a:cubicBezTo>
                    <a:cubicBezTo>
                      <a:pt x="829792" y="2497454"/>
                      <a:pt x="818362" y="2492692"/>
                      <a:pt x="806932" y="2488882"/>
                    </a:cubicBezTo>
                    <a:cubicBezTo>
                      <a:pt x="796455" y="2484119"/>
                      <a:pt x="785977" y="2480309"/>
                      <a:pt x="776452" y="2475547"/>
                    </a:cubicBezTo>
                    <a:cubicBezTo>
                      <a:pt x="766927" y="2471737"/>
                      <a:pt x="759307" y="2466974"/>
                      <a:pt x="752640" y="2463164"/>
                    </a:cubicBezTo>
                    <a:cubicBezTo>
                      <a:pt x="745972" y="2458402"/>
                      <a:pt x="741210" y="2454592"/>
                      <a:pt x="737400" y="2450782"/>
                    </a:cubicBezTo>
                    <a:close/>
                    <a:moveTo>
                      <a:pt x="782168" y="2426970"/>
                    </a:moveTo>
                    <a:cubicBezTo>
                      <a:pt x="800265" y="2436495"/>
                      <a:pt x="815505" y="2445067"/>
                      <a:pt x="834555" y="2453640"/>
                    </a:cubicBezTo>
                    <a:cubicBezTo>
                      <a:pt x="832650" y="2454592"/>
                      <a:pt x="830745" y="2455545"/>
                      <a:pt x="827888" y="2457450"/>
                    </a:cubicBezTo>
                    <a:cubicBezTo>
                      <a:pt x="807885" y="2447925"/>
                      <a:pt x="786930" y="2437447"/>
                      <a:pt x="766928" y="2427922"/>
                    </a:cubicBezTo>
                    <a:cubicBezTo>
                      <a:pt x="772643" y="2427922"/>
                      <a:pt x="776453" y="2427922"/>
                      <a:pt x="782168" y="2426970"/>
                    </a:cubicBezTo>
                    <a:close/>
                    <a:moveTo>
                      <a:pt x="588810" y="2362200"/>
                    </a:moveTo>
                    <a:cubicBezTo>
                      <a:pt x="620242" y="2375535"/>
                      <a:pt x="636435" y="2387917"/>
                      <a:pt x="653580" y="2398395"/>
                    </a:cubicBezTo>
                    <a:cubicBezTo>
                      <a:pt x="657390" y="2403157"/>
                      <a:pt x="669772" y="2412682"/>
                      <a:pt x="666915" y="2413635"/>
                    </a:cubicBezTo>
                    <a:cubicBezTo>
                      <a:pt x="655485" y="2407920"/>
                      <a:pt x="645007" y="2403157"/>
                      <a:pt x="636435" y="2397442"/>
                    </a:cubicBezTo>
                    <a:cubicBezTo>
                      <a:pt x="627862" y="2392680"/>
                      <a:pt x="620242" y="2387917"/>
                      <a:pt x="613575" y="2383155"/>
                    </a:cubicBezTo>
                    <a:cubicBezTo>
                      <a:pt x="601192" y="2374582"/>
                      <a:pt x="593572" y="2367915"/>
                      <a:pt x="588810" y="2362200"/>
                    </a:cubicBezTo>
                    <a:close/>
                    <a:moveTo>
                      <a:pt x="702387" y="2337759"/>
                    </a:moveTo>
                    <a:lnTo>
                      <a:pt x="702396" y="2338030"/>
                    </a:lnTo>
                    <a:lnTo>
                      <a:pt x="705613" y="2341924"/>
                    </a:lnTo>
                    <a:lnTo>
                      <a:pt x="705967" y="2340292"/>
                    </a:lnTo>
                    <a:close/>
                    <a:moveTo>
                      <a:pt x="2093409" y="2275234"/>
                    </a:moveTo>
                    <a:lnTo>
                      <a:pt x="2089950" y="2275522"/>
                    </a:lnTo>
                    <a:cubicBezTo>
                      <a:pt x="2073757" y="2288857"/>
                      <a:pt x="2052802" y="2303145"/>
                      <a:pt x="2032800" y="2316480"/>
                    </a:cubicBezTo>
                    <a:cubicBezTo>
                      <a:pt x="2012797" y="2329815"/>
                      <a:pt x="1991842" y="2340292"/>
                      <a:pt x="1976602" y="2346960"/>
                    </a:cubicBezTo>
                    <a:cubicBezTo>
                      <a:pt x="1964220" y="2354580"/>
                      <a:pt x="1950885" y="2362200"/>
                      <a:pt x="1936597" y="2370772"/>
                    </a:cubicBezTo>
                    <a:cubicBezTo>
                      <a:pt x="1928977" y="2373630"/>
                      <a:pt x="1922310" y="2377440"/>
                      <a:pt x="1914690" y="2380297"/>
                    </a:cubicBezTo>
                    <a:cubicBezTo>
                      <a:pt x="1907070" y="2383155"/>
                      <a:pt x="1899450" y="2386012"/>
                      <a:pt x="1891830" y="2389822"/>
                    </a:cubicBezTo>
                    <a:cubicBezTo>
                      <a:pt x="1886115" y="2394585"/>
                      <a:pt x="1874685" y="2399347"/>
                      <a:pt x="1864207" y="2404110"/>
                    </a:cubicBezTo>
                    <a:cubicBezTo>
                      <a:pt x="1853730" y="2408872"/>
                      <a:pt x="1844205" y="2412682"/>
                      <a:pt x="1843252" y="2416492"/>
                    </a:cubicBezTo>
                    <a:cubicBezTo>
                      <a:pt x="1833727" y="2420302"/>
                      <a:pt x="1823250" y="2425065"/>
                      <a:pt x="1812772" y="2428875"/>
                    </a:cubicBezTo>
                    <a:cubicBezTo>
                      <a:pt x="1802295" y="2433637"/>
                      <a:pt x="1791817" y="2436495"/>
                      <a:pt x="1781340" y="2440305"/>
                    </a:cubicBezTo>
                    <a:cubicBezTo>
                      <a:pt x="1779435" y="2442210"/>
                      <a:pt x="1775625" y="2446020"/>
                      <a:pt x="1772767" y="2448877"/>
                    </a:cubicBezTo>
                    <a:cubicBezTo>
                      <a:pt x="1768005" y="2450782"/>
                      <a:pt x="1764195" y="2451735"/>
                      <a:pt x="1759432" y="2453640"/>
                    </a:cubicBezTo>
                    <a:cubicBezTo>
                      <a:pt x="1748002" y="2456497"/>
                      <a:pt x="1736572" y="2457450"/>
                      <a:pt x="1726095" y="2459355"/>
                    </a:cubicBezTo>
                    <a:cubicBezTo>
                      <a:pt x="1710855" y="2464117"/>
                      <a:pt x="1696567" y="2468880"/>
                      <a:pt x="1683232" y="2472690"/>
                    </a:cubicBezTo>
                    <a:cubicBezTo>
                      <a:pt x="1669897" y="2476500"/>
                      <a:pt x="1656562" y="2480310"/>
                      <a:pt x="1644180" y="2485072"/>
                    </a:cubicBezTo>
                    <a:cubicBezTo>
                      <a:pt x="1630845" y="2489835"/>
                      <a:pt x="1616557" y="2492692"/>
                      <a:pt x="1601317" y="2497455"/>
                    </a:cubicBezTo>
                    <a:cubicBezTo>
                      <a:pt x="1586077" y="2502217"/>
                      <a:pt x="1568932" y="2506980"/>
                      <a:pt x="1547977" y="2510790"/>
                    </a:cubicBezTo>
                    <a:cubicBezTo>
                      <a:pt x="1498447" y="2513647"/>
                      <a:pt x="1480350" y="2519362"/>
                      <a:pt x="1472730" y="2523172"/>
                    </a:cubicBezTo>
                    <a:cubicBezTo>
                      <a:pt x="1471777" y="2524125"/>
                      <a:pt x="1471777" y="2525077"/>
                      <a:pt x="1470825" y="2526030"/>
                    </a:cubicBezTo>
                    <a:lnTo>
                      <a:pt x="1434646" y="2535075"/>
                    </a:lnTo>
                    <a:lnTo>
                      <a:pt x="1435583" y="2535555"/>
                    </a:lnTo>
                    <a:lnTo>
                      <a:pt x="1475761" y="2525510"/>
                    </a:lnTo>
                    <a:lnTo>
                      <a:pt x="1476540" y="2523172"/>
                    </a:lnTo>
                    <a:cubicBezTo>
                      <a:pt x="1484160" y="2518410"/>
                      <a:pt x="1503210" y="2513647"/>
                      <a:pt x="1551788" y="2510790"/>
                    </a:cubicBezTo>
                    <a:cubicBezTo>
                      <a:pt x="1571790" y="2506980"/>
                      <a:pt x="1588935" y="2502217"/>
                      <a:pt x="1605128" y="2497455"/>
                    </a:cubicBezTo>
                    <a:cubicBezTo>
                      <a:pt x="1620368" y="2492692"/>
                      <a:pt x="1634655" y="2489835"/>
                      <a:pt x="1647990" y="2485072"/>
                    </a:cubicBezTo>
                    <a:cubicBezTo>
                      <a:pt x="1661325" y="2481262"/>
                      <a:pt x="1673708" y="2477452"/>
                      <a:pt x="1687043" y="2472690"/>
                    </a:cubicBezTo>
                    <a:cubicBezTo>
                      <a:pt x="1700378" y="2468880"/>
                      <a:pt x="1713713" y="2464117"/>
                      <a:pt x="1729905" y="2459355"/>
                    </a:cubicBezTo>
                    <a:cubicBezTo>
                      <a:pt x="1741335" y="2457450"/>
                      <a:pt x="1752765" y="2456497"/>
                      <a:pt x="1763243" y="2453640"/>
                    </a:cubicBezTo>
                    <a:lnTo>
                      <a:pt x="1740675" y="2467181"/>
                    </a:lnTo>
                    <a:lnTo>
                      <a:pt x="1741335" y="2466975"/>
                    </a:lnTo>
                    <a:cubicBezTo>
                      <a:pt x="1748955" y="2462212"/>
                      <a:pt x="1758480" y="2456497"/>
                      <a:pt x="1765148" y="2452687"/>
                    </a:cubicBezTo>
                    <a:cubicBezTo>
                      <a:pt x="1769910" y="2450782"/>
                      <a:pt x="1773720" y="2449830"/>
                      <a:pt x="1778483" y="2447925"/>
                    </a:cubicBezTo>
                    <a:lnTo>
                      <a:pt x="1779371" y="2447679"/>
                    </a:lnTo>
                    <a:lnTo>
                      <a:pt x="1785150" y="2441257"/>
                    </a:lnTo>
                    <a:cubicBezTo>
                      <a:pt x="1795628" y="2437447"/>
                      <a:pt x="1806105" y="2433637"/>
                      <a:pt x="1816583" y="2429827"/>
                    </a:cubicBezTo>
                    <a:cubicBezTo>
                      <a:pt x="1827060" y="2425065"/>
                      <a:pt x="1837538" y="2421255"/>
                      <a:pt x="1847063" y="2417445"/>
                    </a:cubicBezTo>
                    <a:cubicBezTo>
                      <a:pt x="1848015" y="2413635"/>
                      <a:pt x="1857540" y="2409825"/>
                      <a:pt x="1868018" y="2405062"/>
                    </a:cubicBezTo>
                    <a:cubicBezTo>
                      <a:pt x="1878495" y="2400300"/>
                      <a:pt x="1889925" y="2395537"/>
                      <a:pt x="1895640" y="2390775"/>
                    </a:cubicBezTo>
                    <a:cubicBezTo>
                      <a:pt x="1903260" y="2387917"/>
                      <a:pt x="1910880" y="2385060"/>
                      <a:pt x="1918500" y="2381250"/>
                    </a:cubicBezTo>
                    <a:lnTo>
                      <a:pt x="1934176" y="2374435"/>
                    </a:lnTo>
                    <a:lnTo>
                      <a:pt x="1942313" y="2368867"/>
                    </a:lnTo>
                    <a:cubicBezTo>
                      <a:pt x="1955648" y="2360295"/>
                      <a:pt x="1969935" y="2352675"/>
                      <a:pt x="1982318" y="2345055"/>
                    </a:cubicBezTo>
                    <a:cubicBezTo>
                      <a:pt x="1997558" y="2339340"/>
                      <a:pt x="2017560" y="2327910"/>
                      <a:pt x="2038515" y="2314575"/>
                    </a:cubicBezTo>
                    <a:close/>
                    <a:moveTo>
                      <a:pt x="460060" y="2262062"/>
                    </a:moveTo>
                    <a:lnTo>
                      <a:pt x="463676" y="2265164"/>
                    </a:lnTo>
                    <a:lnTo>
                      <a:pt x="464911" y="2265793"/>
                    </a:lnTo>
                    <a:close/>
                    <a:moveTo>
                      <a:pt x="2099802" y="2237197"/>
                    </a:moveTo>
                    <a:lnTo>
                      <a:pt x="2099475" y="2237422"/>
                    </a:lnTo>
                    <a:lnTo>
                      <a:pt x="2099475" y="2237694"/>
                    </a:lnTo>
                    <a:lnTo>
                      <a:pt x="2100989" y="2237910"/>
                    </a:lnTo>
                    <a:lnTo>
                      <a:pt x="2101380" y="2237422"/>
                    </a:lnTo>
                    <a:close/>
                    <a:moveTo>
                      <a:pt x="2120380" y="2222979"/>
                    </a:moveTo>
                    <a:lnTo>
                      <a:pt x="2114756" y="2226864"/>
                    </a:lnTo>
                    <a:lnTo>
                      <a:pt x="2113762" y="2227897"/>
                    </a:lnTo>
                    <a:lnTo>
                      <a:pt x="2117618" y="2225429"/>
                    </a:lnTo>
                    <a:close/>
                    <a:moveTo>
                      <a:pt x="382287" y="2175002"/>
                    </a:moveTo>
                    <a:lnTo>
                      <a:pt x="418261" y="2217358"/>
                    </a:lnTo>
                    <a:lnTo>
                      <a:pt x="389737" y="2183129"/>
                    </a:lnTo>
                    <a:close/>
                    <a:moveTo>
                      <a:pt x="2187820" y="2174974"/>
                    </a:moveTo>
                    <a:lnTo>
                      <a:pt x="2187735" y="2175004"/>
                    </a:lnTo>
                    <a:lnTo>
                      <a:pt x="2187105" y="2179320"/>
                    </a:lnTo>
                    <a:cubicBezTo>
                      <a:pt x="2179485" y="2186940"/>
                      <a:pt x="2176627" y="2191702"/>
                      <a:pt x="2171865" y="2196465"/>
                    </a:cubicBezTo>
                    <a:cubicBezTo>
                      <a:pt x="2168055" y="2201227"/>
                      <a:pt x="2163292" y="2206942"/>
                      <a:pt x="2153767" y="2216467"/>
                    </a:cubicBezTo>
                    <a:lnTo>
                      <a:pt x="2154858" y="2216216"/>
                    </a:lnTo>
                    <a:lnTo>
                      <a:pt x="2171865" y="2197417"/>
                    </a:lnTo>
                    <a:cubicBezTo>
                      <a:pt x="2175675" y="2192655"/>
                      <a:pt x="2179485" y="2187892"/>
                      <a:pt x="2187105" y="2180272"/>
                    </a:cubicBezTo>
                    <a:cubicBezTo>
                      <a:pt x="2188296" y="2177177"/>
                      <a:pt x="2188475" y="2175510"/>
                      <a:pt x="2187820" y="2174974"/>
                    </a:cubicBezTo>
                    <a:close/>
                    <a:moveTo>
                      <a:pt x="475386" y="2153525"/>
                    </a:moveTo>
                    <a:lnTo>
                      <a:pt x="477272" y="2155822"/>
                    </a:lnTo>
                    <a:lnTo>
                      <a:pt x="477367" y="2155507"/>
                    </a:lnTo>
                    <a:close/>
                    <a:moveTo>
                      <a:pt x="334493" y="2131694"/>
                    </a:moveTo>
                    <a:cubicBezTo>
                      <a:pt x="337350" y="2128837"/>
                      <a:pt x="346875" y="2133599"/>
                      <a:pt x="359258" y="2147887"/>
                    </a:cubicBezTo>
                    <a:lnTo>
                      <a:pt x="360474" y="2149319"/>
                    </a:lnTo>
                    <a:lnTo>
                      <a:pt x="371759" y="2151816"/>
                    </a:lnTo>
                    <a:cubicBezTo>
                      <a:pt x="377593" y="2155745"/>
                      <a:pt x="385451" y="2163127"/>
                      <a:pt x="397357" y="2175509"/>
                    </a:cubicBezTo>
                    <a:cubicBezTo>
                      <a:pt x="409740" y="2185987"/>
                      <a:pt x="423075" y="2195512"/>
                      <a:pt x="432600" y="2204084"/>
                    </a:cubicBezTo>
                    <a:cubicBezTo>
                      <a:pt x="442125" y="2212657"/>
                      <a:pt x="447840" y="2220277"/>
                      <a:pt x="447840" y="2225039"/>
                    </a:cubicBezTo>
                    <a:cubicBezTo>
                      <a:pt x="450697" y="2228849"/>
                      <a:pt x="452602" y="2231707"/>
                      <a:pt x="456412" y="2235517"/>
                    </a:cubicBezTo>
                    <a:cubicBezTo>
                      <a:pt x="468795" y="2245994"/>
                      <a:pt x="479272" y="2255519"/>
                      <a:pt x="492607" y="2265997"/>
                    </a:cubicBezTo>
                    <a:cubicBezTo>
                      <a:pt x="489750" y="2269807"/>
                      <a:pt x="484987" y="2271712"/>
                      <a:pt x="482130" y="2274569"/>
                    </a:cubicBezTo>
                    <a:lnTo>
                      <a:pt x="448422" y="2237115"/>
                    </a:lnTo>
                    <a:lnTo>
                      <a:pt x="446888" y="2237422"/>
                    </a:lnTo>
                    <a:lnTo>
                      <a:pt x="478787" y="2272865"/>
                    </a:lnTo>
                    <a:lnTo>
                      <a:pt x="482130" y="2274569"/>
                    </a:lnTo>
                    <a:cubicBezTo>
                      <a:pt x="484988" y="2271712"/>
                      <a:pt x="488798" y="2268854"/>
                      <a:pt x="492608" y="2265997"/>
                    </a:cubicBezTo>
                    <a:cubicBezTo>
                      <a:pt x="521183" y="2290762"/>
                      <a:pt x="551663" y="2315527"/>
                      <a:pt x="583095" y="2337434"/>
                    </a:cubicBezTo>
                    <a:cubicBezTo>
                      <a:pt x="577380" y="2339339"/>
                      <a:pt x="572618" y="2341244"/>
                      <a:pt x="564998" y="2343149"/>
                    </a:cubicBezTo>
                    <a:cubicBezTo>
                      <a:pt x="567855" y="2345054"/>
                      <a:pt x="568808" y="2346007"/>
                      <a:pt x="571665" y="2347912"/>
                    </a:cubicBezTo>
                    <a:cubicBezTo>
                      <a:pt x="562140" y="2347912"/>
                      <a:pt x="554520" y="2348864"/>
                      <a:pt x="544995" y="2348864"/>
                    </a:cubicBezTo>
                    <a:cubicBezTo>
                      <a:pt x="539280" y="2345054"/>
                      <a:pt x="533565" y="2341244"/>
                      <a:pt x="527850" y="2337434"/>
                    </a:cubicBezTo>
                    <a:cubicBezTo>
                      <a:pt x="522135" y="2333624"/>
                      <a:pt x="517373" y="2328862"/>
                      <a:pt x="511658" y="2325052"/>
                    </a:cubicBezTo>
                    <a:cubicBezTo>
                      <a:pt x="498323" y="2313622"/>
                      <a:pt x="484035" y="2303144"/>
                      <a:pt x="471653" y="2291714"/>
                    </a:cubicBezTo>
                    <a:cubicBezTo>
                      <a:pt x="459270" y="2280284"/>
                      <a:pt x="446888" y="2268854"/>
                      <a:pt x="434505" y="2258377"/>
                    </a:cubicBezTo>
                    <a:cubicBezTo>
                      <a:pt x="422123" y="2246947"/>
                      <a:pt x="411645" y="2235517"/>
                      <a:pt x="400215" y="2225039"/>
                    </a:cubicBezTo>
                    <a:cubicBezTo>
                      <a:pt x="394500" y="2219324"/>
                      <a:pt x="388785" y="2213609"/>
                      <a:pt x="384023" y="2208847"/>
                    </a:cubicBezTo>
                    <a:cubicBezTo>
                      <a:pt x="379260" y="2203132"/>
                      <a:pt x="373545" y="2197417"/>
                      <a:pt x="368783" y="2191702"/>
                    </a:cubicBezTo>
                    <a:cubicBezTo>
                      <a:pt x="369735" y="2189797"/>
                      <a:pt x="379260" y="2195512"/>
                      <a:pt x="374498" y="2184082"/>
                    </a:cubicBezTo>
                    <a:cubicBezTo>
                      <a:pt x="381165" y="2189797"/>
                      <a:pt x="387833" y="2195512"/>
                      <a:pt x="393548" y="2201227"/>
                    </a:cubicBezTo>
                    <a:cubicBezTo>
                      <a:pt x="401168" y="2206942"/>
                      <a:pt x="407835" y="2212657"/>
                      <a:pt x="414503" y="2217419"/>
                    </a:cubicBezTo>
                    <a:cubicBezTo>
                      <a:pt x="423075" y="2226944"/>
                      <a:pt x="431648" y="2235517"/>
                      <a:pt x="440220" y="2245042"/>
                    </a:cubicBezTo>
                    <a:lnTo>
                      <a:pt x="442406" y="2246917"/>
                    </a:lnTo>
                    <a:lnTo>
                      <a:pt x="414503" y="2217419"/>
                    </a:lnTo>
                    <a:cubicBezTo>
                      <a:pt x="407835" y="2211704"/>
                      <a:pt x="401168" y="2206942"/>
                      <a:pt x="394500" y="2201227"/>
                    </a:cubicBezTo>
                    <a:cubicBezTo>
                      <a:pt x="387833" y="2195512"/>
                      <a:pt x="382118" y="2189797"/>
                      <a:pt x="375450" y="2184082"/>
                    </a:cubicBezTo>
                    <a:cubicBezTo>
                      <a:pt x="368783" y="2175509"/>
                      <a:pt x="361163" y="2166937"/>
                      <a:pt x="354495" y="2158364"/>
                    </a:cubicBezTo>
                    <a:cubicBezTo>
                      <a:pt x="347828" y="2149792"/>
                      <a:pt x="341160" y="2140267"/>
                      <a:pt x="334493" y="2131694"/>
                    </a:cubicBezTo>
                    <a:close/>
                    <a:moveTo>
                      <a:pt x="2432850" y="1980247"/>
                    </a:moveTo>
                    <a:lnTo>
                      <a:pt x="2432367" y="1980454"/>
                    </a:lnTo>
                    <a:lnTo>
                      <a:pt x="2421964" y="2005422"/>
                    </a:lnTo>
                    <a:close/>
                    <a:moveTo>
                      <a:pt x="2422850" y="1860918"/>
                    </a:moveTo>
                    <a:lnTo>
                      <a:pt x="2397608" y="1897379"/>
                    </a:lnTo>
                    <a:cubicBezTo>
                      <a:pt x="2392845" y="1904999"/>
                      <a:pt x="2389035" y="1912619"/>
                      <a:pt x="2385225" y="1920239"/>
                    </a:cubicBezTo>
                    <a:cubicBezTo>
                      <a:pt x="2380463" y="1927859"/>
                      <a:pt x="2376653" y="1934527"/>
                      <a:pt x="2372843" y="1941194"/>
                    </a:cubicBezTo>
                    <a:cubicBezTo>
                      <a:pt x="2363318" y="1954529"/>
                      <a:pt x="2353793" y="1967864"/>
                      <a:pt x="2343315" y="1980247"/>
                    </a:cubicBezTo>
                    <a:cubicBezTo>
                      <a:pt x="2334743" y="1993582"/>
                      <a:pt x="2327123" y="2005964"/>
                      <a:pt x="2317598" y="2019299"/>
                    </a:cubicBezTo>
                    <a:cubicBezTo>
                      <a:pt x="2309978" y="2029777"/>
                      <a:pt x="2302358" y="2040254"/>
                      <a:pt x="2294738" y="2050732"/>
                    </a:cubicBezTo>
                    <a:lnTo>
                      <a:pt x="2292832" y="2051897"/>
                    </a:lnTo>
                    <a:lnTo>
                      <a:pt x="2291272" y="2054208"/>
                    </a:lnTo>
                    <a:lnTo>
                      <a:pt x="2293785" y="2052637"/>
                    </a:lnTo>
                    <a:cubicBezTo>
                      <a:pt x="2301405" y="2042160"/>
                      <a:pt x="2309025" y="2031682"/>
                      <a:pt x="2316645" y="2021205"/>
                    </a:cubicBezTo>
                    <a:cubicBezTo>
                      <a:pt x="2325218" y="2007870"/>
                      <a:pt x="2333790" y="1995487"/>
                      <a:pt x="2342363" y="1982152"/>
                    </a:cubicBezTo>
                    <a:cubicBezTo>
                      <a:pt x="2352840" y="1969770"/>
                      <a:pt x="2362365" y="1956435"/>
                      <a:pt x="2371890" y="1943100"/>
                    </a:cubicBezTo>
                    <a:cubicBezTo>
                      <a:pt x="2375700" y="1936432"/>
                      <a:pt x="2380463" y="1929765"/>
                      <a:pt x="2384273" y="1922145"/>
                    </a:cubicBezTo>
                    <a:cubicBezTo>
                      <a:pt x="2388083" y="1914525"/>
                      <a:pt x="2392845" y="1906905"/>
                      <a:pt x="2396655" y="1899285"/>
                    </a:cubicBezTo>
                    <a:cubicBezTo>
                      <a:pt x="2405228" y="1884045"/>
                      <a:pt x="2414753" y="1870710"/>
                      <a:pt x="2422373" y="1862137"/>
                    </a:cubicBezTo>
                    <a:close/>
                    <a:moveTo>
                      <a:pt x="2521433" y="1847850"/>
                    </a:moveTo>
                    <a:cubicBezTo>
                      <a:pt x="2518575" y="1860232"/>
                      <a:pt x="2514765" y="1871662"/>
                      <a:pt x="2509050" y="1884997"/>
                    </a:cubicBezTo>
                    <a:cubicBezTo>
                      <a:pt x="2503335" y="1897380"/>
                      <a:pt x="2496668" y="1910715"/>
                      <a:pt x="2487143" y="1925002"/>
                    </a:cubicBezTo>
                    <a:cubicBezTo>
                      <a:pt x="2479523" y="1940242"/>
                      <a:pt x="2471903" y="1954530"/>
                      <a:pt x="2465235" y="1965960"/>
                    </a:cubicBezTo>
                    <a:cubicBezTo>
                      <a:pt x="2457615" y="1977390"/>
                      <a:pt x="2450948" y="1985962"/>
                      <a:pt x="2445233" y="1991677"/>
                    </a:cubicBezTo>
                    <a:lnTo>
                      <a:pt x="2458568" y="1965007"/>
                    </a:lnTo>
                    <a:cubicBezTo>
                      <a:pt x="2461425" y="1956435"/>
                      <a:pt x="2466188" y="1947862"/>
                      <a:pt x="2469998" y="1938337"/>
                    </a:cubicBezTo>
                    <a:cubicBezTo>
                      <a:pt x="2473808" y="1932622"/>
                      <a:pt x="2475713" y="1928812"/>
                      <a:pt x="2478570" y="1924050"/>
                    </a:cubicBezTo>
                    <a:cubicBezTo>
                      <a:pt x="2482380" y="1917382"/>
                      <a:pt x="2486190" y="1911667"/>
                      <a:pt x="2490000" y="1905000"/>
                    </a:cubicBezTo>
                    <a:cubicBezTo>
                      <a:pt x="2493810" y="1898332"/>
                      <a:pt x="2496668" y="1892617"/>
                      <a:pt x="2500478" y="1885950"/>
                    </a:cubicBezTo>
                    <a:cubicBezTo>
                      <a:pt x="2507145" y="1873567"/>
                      <a:pt x="2514765" y="1861185"/>
                      <a:pt x="2521433" y="1847850"/>
                    </a:cubicBezTo>
                    <a:close/>
                    <a:moveTo>
                      <a:pt x="2459780" y="1766202"/>
                    </a:moveTo>
                    <a:lnTo>
                      <a:pt x="2436660" y="1806892"/>
                    </a:lnTo>
                    <a:lnTo>
                      <a:pt x="2436235" y="1807870"/>
                    </a:lnTo>
                    <a:lnTo>
                      <a:pt x="2459520" y="1766887"/>
                    </a:lnTo>
                    <a:close/>
                    <a:moveTo>
                      <a:pt x="2472460" y="1674043"/>
                    </a:moveTo>
                    <a:lnTo>
                      <a:pt x="2444672" y="1749965"/>
                    </a:lnTo>
                    <a:cubicBezTo>
                      <a:pt x="2427321" y="1790989"/>
                      <a:pt x="2407787" y="1830865"/>
                      <a:pt x="2386218" y="1869449"/>
                    </a:cubicBezTo>
                    <a:lnTo>
                      <a:pt x="2377660" y="1882980"/>
                    </a:lnTo>
                    <a:lnTo>
                      <a:pt x="2377605" y="1883092"/>
                    </a:lnTo>
                    <a:cubicBezTo>
                      <a:pt x="2373795" y="1892617"/>
                      <a:pt x="2366175" y="1905000"/>
                      <a:pt x="2357602" y="1917382"/>
                    </a:cubicBezTo>
                    <a:cubicBezTo>
                      <a:pt x="2349030" y="1929765"/>
                      <a:pt x="2341410" y="1943100"/>
                      <a:pt x="2337600" y="1954530"/>
                    </a:cubicBezTo>
                    <a:cubicBezTo>
                      <a:pt x="2330932" y="1963102"/>
                      <a:pt x="2322360" y="1972627"/>
                      <a:pt x="2314740" y="1983105"/>
                    </a:cubicBezTo>
                    <a:cubicBezTo>
                      <a:pt x="2307120" y="1993582"/>
                      <a:pt x="2300452" y="2005012"/>
                      <a:pt x="2295690" y="2015490"/>
                    </a:cubicBezTo>
                    <a:cubicBezTo>
                      <a:pt x="2268067" y="2053590"/>
                      <a:pt x="2223300" y="2102167"/>
                      <a:pt x="2183295" y="2142172"/>
                    </a:cubicBezTo>
                    <a:cubicBezTo>
                      <a:pt x="2170912" y="2152650"/>
                      <a:pt x="2158530" y="2163127"/>
                      <a:pt x="2146147" y="2173605"/>
                    </a:cubicBezTo>
                    <a:lnTo>
                      <a:pt x="2142583" y="2176315"/>
                    </a:lnTo>
                    <a:lnTo>
                      <a:pt x="2141046" y="2177871"/>
                    </a:lnTo>
                    <a:lnTo>
                      <a:pt x="2125512" y="2190534"/>
                    </a:lnTo>
                    <a:lnTo>
                      <a:pt x="2112810" y="2205037"/>
                    </a:lnTo>
                    <a:cubicBezTo>
                      <a:pt x="2097570" y="2217420"/>
                      <a:pt x="2082330" y="2228850"/>
                      <a:pt x="2066137" y="2240280"/>
                    </a:cubicBezTo>
                    <a:lnTo>
                      <a:pt x="2058824" y="2244900"/>
                    </a:lnTo>
                    <a:lnTo>
                      <a:pt x="2038960" y="2261093"/>
                    </a:lnTo>
                    <a:lnTo>
                      <a:pt x="2036092" y="2262956"/>
                    </a:lnTo>
                    <a:lnTo>
                      <a:pt x="2031847" y="2266950"/>
                    </a:lnTo>
                    <a:cubicBezTo>
                      <a:pt x="2019465" y="2275522"/>
                      <a:pt x="2007082" y="2284095"/>
                      <a:pt x="1994700" y="2291715"/>
                    </a:cubicBezTo>
                    <a:cubicBezTo>
                      <a:pt x="1982317" y="2299335"/>
                      <a:pt x="1969935" y="2306955"/>
                      <a:pt x="1957552" y="2314575"/>
                    </a:cubicBezTo>
                    <a:lnTo>
                      <a:pt x="1953300" y="2316730"/>
                    </a:lnTo>
                    <a:lnTo>
                      <a:pt x="1928148" y="2333067"/>
                    </a:lnTo>
                    <a:lnTo>
                      <a:pt x="1920351" y="2337000"/>
                    </a:lnTo>
                    <a:lnTo>
                      <a:pt x="1912785" y="2342197"/>
                    </a:lnTo>
                    <a:cubicBezTo>
                      <a:pt x="1905165" y="2346960"/>
                      <a:pt x="1896592" y="2351722"/>
                      <a:pt x="1887067" y="2356485"/>
                    </a:cubicBezTo>
                    <a:lnTo>
                      <a:pt x="1863038" y="2365909"/>
                    </a:lnTo>
                    <a:lnTo>
                      <a:pt x="1809483" y="2392922"/>
                    </a:lnTo>
                    <a:cubicBezTo>
                      <a:pt x="1768715" y="2410756"/>
                      <a:pt x="1726785" y="2426426"/>
                      <a:pt x="1683836" y="2439784"/>
                    </a:cubicBezTo>
                    <a:lnTo>
                      <a:pt x="1596280" y="2462297"/>
                    </a:lnTo>
                    <a:lnTo>
                      <a:pt x="1667040" y="2448877"/>
                    </a:lnTo>
                    <a:cubicBezTo>
                      <a:pt x="1671802" y="2447924"/>
                      <a:pt x="1675612" y="2446972"/>
                      <a:pt x="1680375" y="2446019"/>
                    </a:cubicBezTo>
                    <a:cubicBezTo>
                      <a:pt x="1690852" y="2437447"/>
                      <a:pt x="1711807" y="2432684"/>
                      <a:pt x="1723237" y="2430779"/>
                    </a:cubicBezTo>
                    <a:cubicBezTo>
                      <a:pt x="1732762" y="2427922"/>
                      <a:pt x="1742287" y="2425064"/>
                      <a:pt x="1749907" y="2422207"/>
                    </a:cubicBezTo>
                    <a:cubicBezTo>
                      <a:pt x="1761337" y="2411729"/>
                      <a:pt x="1783245" y="2406014"/>
                      <a:pt x="1792770" y="2400299"/>
                    </a:cubicBezTo>
                    <a:cubicBezTo>
                      <a:pt x="1808962" y="2394584"/>
                      <a:pt x="1825155" y="2388869"/>
                      <a:pt x="1841347" y="2383154"/>
                    </a:cubicBezTo>
                    <a:lnTo>
                      <a:pt x="1872470" y="2370949"/>
                    </a:lnTo>
                    <a:lnTo>
                      <a:pt x="1886115" y="2363152"/>
                    </a:lnTo>
                    <a:lnTo>
                      <a:pt x="1898496" y="2359343"/>
                    </a:lnTo>
                    <a:lnTo>
                      <a:pt x="1915642" y="2349817"/>
                    </a:lnTo>
                    <a:lnTo>
                      <a:pt x="1920147" y="2346686"/>
                    </a:lnTo>
                    <a:lnTo>
                      <a:pt x="1931835" y="2335530"/>
                    </a:lnTo>
                    <a:cubicBezTo>
                      <a:pt x="1939455" y="2330767"/>
                      <a:pt x="1948980" y="2325052"/>
                      <a:pt x="1957552" y="2320290"/>
                    </a:cubicBezTo>
                    <a:lnTo>
                      <a:pt x="1986810" y="2305948"/>
                    </a:lnTo>
                    <a:lnTo>
                      <a:pt x="1997557" y="2299334"/>
                    </a:lnTo>
                    <a:cubicBezTo>
                      <a:pt x="2009940" y="2291714"/>
                      <a:pt x="2022322" y="2283142"/>
                      <a:pt x="2034705" y="2274569"/>
                    </a:cubicBezTo>
                    <a:cubicBezTo>
                      <a:pt x="2037562" y="2268854"/>
                      <a:pt x="2044230" y="2264092"/>
                      <a:pt x="2050897" y="2259329"/>
                    </a:cubicBezTo>
                    <a:cubicBezTo>
                      <a:pt x="2057565" y="2254567"/>
                      <a:pt x="2064232" y="2249804"/>
                      <a:pt x="2068995" y="2247899"/>
                    </a:cubicBezTo>
                    <a:cubicBezTo>
                      <a:pt x="2084235" y="2236469"/>
                      <a:pt x="2100427" y="2225039"/>
                      <a:pt x="2115667" y="2212657"/>
                    </a:cubicBezTo>
                    <a:cubicBezTo>
                      <a:pt x="2121382" y="2199322"/>
                      <a:pt x="2139480" y="2187892"/>
                      <a:pt x="2149005" y="2181224"/>
                    </a:cubicBezTo>
                    <a:cubicBezTo>
                      <a:pt x="2161387" y="2170747"/>
                      <a:pt x="2173770" y="2160269"/>
                      <a:pt x="2186152" y="2149792"/>
                    </a:cubicBezTo>
                    <a:cubicBezTo>
                      <a:pt x="2226157" y="2109787"/>
                      <a:pt x="2270925" y="2061209"/>
                      <a:pt x="2298547" y="2023109"/>
                    </a:cubicBezTo>
                    <a:lnTo>
                      <a:pt x="2314015" y="1996814"/>
                    </a:lnTo>
                    <a:lnTo>
                      <a:pt x="2314740" y="1994534"/>
                    </a:lnTo>
                    <a:cubicBezTo>
                      <a:pt x="2322360" y="1983104"/>
                      <a:pt x="2331885" y="1969769"/>
                      <a:pt x="2339505" y="1956434"/>
                    </a:cubicBezTo>
                    <a:cubicBezTo>
                      <a:pt x="2342363" y="1952624"/>
                      <a:pt x="2344268" y="1948814"/>
                      <a:pt x="2347125" y="1945004"/>
                    </a:cubicBezTo>
                    <a:lnTo>
                      <a:pt x="2357257" y="1930951"/>
                    </a:lnTo>
                    <a:lnTo>
                      <a:pt x="2360460" y="1925002"/>
                    </a:lnTo>
                    <a:cubicBezTo>
                      <a:pt x="2369032" y="1912619"/>
                      <a:pt x="2375700" y="1900237"/>
                      <a:pt x="2380462" y="1890712"/>
                    </a:cubicBezTo>
                    <a:cubicBezTo>
                      <a:pt x="2395702" y="1864042"/>
                      <a:pt x="2407132" y="1837372"/>
                      <a:pt x="2419515" y="1809749"/>
                    </a:cubicBezTo>
                    <a:cubicBezTo>
                      <a:pt x="2430945" y="1782127"/>
                      <a:pt x="2443327" y="1754504"/>
                      <a:pt x="2457615" y="1723072"/>
                    </a:cubicBezTo>
                    <a:cubicBezTo>
                      <a:pt x="2459044" y="1714500"/>
                      <a:pt x="2464759" y="1699974"/>
                      <a:pt x="2468807" y="1687829"/>
                    </a:cubicBezTo>
                    <a:close/>
                    <a:moveTo>
                      <a:pt x="2576677" y="1589722"/>
                    </a:moveTo>
                    <a:lnTo>
                      <a:pt x="2573820" y="1591627"/>
                    </a:lnTo>
                    <a:lnTo>
                      <a:pt x="2573820" y="1591627"/>
                    </a:lnTo>
                    <a:close/>
                    <a:moveTo>
                      <a:pt x="2585674" y="1533271"/>
                    </a:moveTo>
                    <a:lnTo>
                      <a:pt x="2585332" y="1534956"/>
                    </a:lnTo>
                    <a:lnTo>
                      <a:pt x="2588107" y="1538287"/>
                    </a:lnTo>
                    <a:cubicBezTo>
                      <a:pt x="2590965" y="1541145"/>
                      <a:pt x="2593822" y="1544955"/>
                      <a:pt x="2596680" y="1547812"/>
                    </a:cubicBezTo>
                    <a:cubicBezTo>
                      <a:pt x="2598585" y="1545907"/>
                      <a:pt x="2600490" y="1544002"/>
                      <a:pt x="2602395" y="1544002"/>
                    </a:cubicBezTo>
                    <a:lnTo>
                      <a:pt x="2602539" y="1543271"/>
                    </a:lnTo>
                    <a:lnTo>
                      <a:pt x="2598585" y="1545907"/>
                    </a:lnTo>
                    <a:cubicBezTo>
                      <a:pt x="2594775" y="1544002"/>
                      <a:pt x="2591918" y="1540192"/>
                      <a:pt x="2589060" y="1537334"/>
                    </a:cubicBezTo>
                    <a:close/>
                    <a:moveTo>
                      <a:pt x="2577184" y="1425070"/>
                    </a:moveTo>
                    <a:lnTo>
                      <a:pt x="2576519" y="1425107"/>
                    </a:lnTo>
                    <a:lnTo>
                      <a:pt x="2575314" y="1425174"/>
                    </a:lnTo>
                    <a:lnTo>
                      <a:pt x="2575725" y="1429702"/>
                    </a:lnTo>
                    <a:cubicBezTo>
                      <a:pt x="2575725" y="1438275"/>
                      <a:pt x="2575725" y="1444942"/>
                      <a:pt x="2574773" y="1453515"/>
                    </a:cubicBezTo>
                    <a:cubicBezTo>
                      <a:pt x="2573820" y="1458277"/>
                      <a:pt x="2572868" y="1462087"/>
                      <a:pt x="2570963" y="1467802"/>
                    </a:cubicBezTo>
                    <a:cubicBezTo>
                      <a:pt x="2563343" y="1480185"/>
                      <a:pt x="2555723" y="1492567"/>
                      <a:pt x="2548103" y="1503997"/>
                    </a:cubicBezTo>
                    <a:cubicBezTo>
                      <a:pt x="2546198" y="1515427"/>
                      <a:pt x="2545245" y="1524952"/>
                      <a:pt x="2542388" y="1535430"/>
                    </a:cubicBezTo>
                    <a:lnTo>
                      <a:pt x="2536673" y="1545907"/>
                    </a:lnTo>
                    <a:cubicBezTo>
                      <a:pt x="2533815" y="1561147"/>
                      <a:pt x="2530958" y="1575435"/>
                      <a:pt x="2527148" y="1591627"/>
                    </a:cubicBezTo>
                    <a:cubicBezTo>
                      <a:pt x="2523338" y="1604010"/>
                      <a:pt x="2520480" y="1615440"/>
                      <a:pt x="2516670" y="1627822"/>
                    </a:cubicBezTo>
                    <a:cubicBezTo>
                      <a:pt x="2512860" y="1640205"/>
                      <a:pt x="2510003" y="1651635"/>
                      <a:pt x="2505240" y="1663065"/>
                    </a:cubicBezTo>
                    <a:cubicBezTo>
                      <a:pt x="2503335" y="1672590"/>
                      <a:pt x="2501430" y="1681162"/>
                      <a:pt x="2498573" y="1690687"/>
                    </a:cubicBezTo>
                    <a:cubicBezTo>
                      <a:pt x="2496668" y="1700212"/>
                      <a:pt x="2494763" y="1709737"/>
                      <a:pt x="2490953" y="1719262"/>
                    </a:cubicBezTo>
                    <a:lnTo>
                      <a:pt x="2497030" y="1709810"/>
                    </a:lnTo>
                    <a:lnTo>
                      <a:pt x="2502383" y="1689734"/>
                    </a:lnTo>
                    <a:cubicBezTo>
                      <a:pt x="2503335" y="1679257"/>
                      <a:pt x="2505240" y="1670684"/>
                      <a:pt x="2507145" y="1661159"/>
                    </a:cubicBezTo>
                    <a:cubicBezTo>
                      <a:pt x="2510955" y="1649729"/>
                      <a:pt x="2514765" y="1637347"/>
                      <a:pt x="2518575" y="1625917"/>
                    </a:cubicBezTo>
                    <a:cubicBezTo>
                      <a:pt x="2522385" y="1613534"/>
                      <a:pt x="2525243" y="1602104"/>
                      <a:pt x="2529053" y="1589722"/>
                    </a:cubicBezTo>
                    <a:cubicBezTo>
                      <a:pt x="2532863" y="1574482"/>
                      <a:pt x="2534768" y="1560194"/>
                      <a:pt x="2538578" y="1544002"/>
                    </a:cubicBezTo>
                    <a:lnTo>
                      <a:pt x="2544293" y="1533524"/>
                    </a:lnTo>
                    <a:cubicBezTo>
                      <a:pt x="2547150" y="1523047"/>
                      <a:pt x="2548103" y="1513522"/>
                      <a:pt x="2550008" y="1502092"/>
                    </a:cubicBezTo>
                    <a:cubicBezTo>
                      <a:pt x="2557628" y="1489709"/>
                      <a:pt x="2565248" y="1478279"/>
                      <a:pt x="2572868" y="1465897"/>
                    </a:cubicBezTo>
                    <a:cubicBezTo>
                      <a:pt x="2568105" y="1490662"/>
                      <a:pt x="2563343" y="1514474"/>
                      <a:pt x="2557628" y="1539239"/>
                    </a:cubicBezTo>
                    <a:cubicBezTo>
                      <a:pt x="2555723" y="1562099"/>
                      <a:pt x="2542388" y="1593532"/>
                      <a:pt x="2546198" y="1600199"/>
                    </a:cubicBezTo>
                    <a:cubicBezTo>
                      <a:pt x="2537625" y="1626869"/>
                      <a:pt x="2530005" y="1652587"/>
                      <a:pt x="2520480" y="1678304"/>
                    </a:cubicBezTo>
                    <a:lnTo>
                      <a:pt x="2515393" y="1686218"/>
                    </a:lnTo>
                    <a:lnTo>
                      <a:pt x="2513218" y="1698069"/>
                    </a:lnTo>
                    <a:cubicBezTo>
                      <a:pt x="2512146" y="1704261"/>
                      <a:pt x="2510479" y="1710690"/>
                      <a:pt x="2506193" y="1718310"/>
                    </a:cubicBezTo>
                    <a:cubicBezTo>
                      <a:pt x="2492858" y="1737360"/>
                      <a:pt x="2486190" y="1756410"/>
                      <a:pt x="2479523" y="1776412"/>
                    </a:cubicBezTo>
                    <a:cubicBezTo>
                      <a:pt x="2475713" y="1785937"/>
                      <a:pt x="2471903" y="1796415"/>
                      <a:pt x="2467140" y="1806892"/>
                    </a:cubicBezTo>
                    <a:cubicBezTo>
                      <a:pt x="2465235" y="1812607"/>
                      <a:pt x="2462378" y="1817370"/>
                      <a:pt x="2459520" y="1823085"/>
                    </a:cubicBezTo>
                    <a:cubicBezTo>
                      <a:pt x="2456663" y="1828800"/>
                      <a:pt x="2453805" y="1834515"/>
                      <a:pt x="2449995" y="1840230"/>
                    </a:cubicBezTo>
                    <a:cubicBezTo>
                      <a:pt x="2441423" y="1855470"/>
                      <a:pt x="2432850" y="1871662"/>
                      <a:pt x="2424278" y="1885950"/>
                    </a:cubicBezTo>
                    <a:cubicBezTo>
                      <a:pt x="2417610" y="1903095"/>
                      <a:pt x="2406180" y="1914525"/>
                      <a:pt x="2396655" y="1930717"/>
                    </a:cubicBezTo>
                    <a:cubicBezTo>
                      <a:pt x="2389035" y="1948815"/>
                      <a:pt x="2375700" y="1970722"/>
                      <a:pt x="2361413" y="1990725"/>
                    </a:cubicBezTo>
                    <a:cubicBezTo>
                      <a:pt x="2347125" y="2010727"/>
                      <a:pt x="2332838" y="2031682"/>
                      <a:pt x="2322360" y="2049780"/>
                    </a:cubicBezTo>
                    <a:cubicBezTo>
                      <a:pt x="2313788" y="2061210"/>
                      <a:pt x="2305215" y="2072640"/>
                      <a:pt x="2296643" y="2083117"/>
                    </a:cubicBezTo>
                    <a:cubicBezTo>
                      <a:pt x="2287118" y="2093595"/>
                      <a:pt x="2278545" y="2104072"/>
                      <a:pt x="2269020" y="2115502"/>
                    </a:cubicBezTo>
                    <a:cubicBezTo>
                      <a:pt x="2266163" y="2120265"/>
                      <a:pt x="2262353" y="2124075"/>
                      <a:pt x="2259495" y="2128837"/>
                    </a:cubicBezTo>
                    <a:cubicBezTo>
                      <a:pt x="2255685" y="2133600"/>
                      <a:pt x="2252828" y="2137410"/>
                      <a:pt x="2249018" y="2142172"/>
                    </a:cubicBezTo>
                    <a:cubicBezTo>
                      <a:pt x="2243303" y="2146935"/>
                      <a:pt x="2237588" y="2151697"/>
                      <a:pt x="2232825" y="2155507"/>
                    </a:cubicBezTo>
                    <a:lnTo>
                      <a:pt x="2206342" y="2184829"/>
                    </a:lnTo>
                    <a:lnTo>
                      <a:pt x="2207107" y="2187892"/>
                    </a:lnTo>
                    <a:cubicBezTo>
                      <a:pt x="2195677" y="2200275"/>
                      <a:pt x="2188057" y="2208847"/>
                      <a:pt x="2179485" y="2216467"/>
                    </a:cubicBezTo>
                    <a:cubicBezTo>
                      <a:pt x="2169960" y="2223135"/>
                      <a:pt x="2159482" y="2229802"/>
                      <a:pt x="2149957" y="2237422"/>
                    </a:cubicBezTo>
                    <a:lnTo>
                      <a:pt x="2126145" y="2256472"/>
                    </a:lnTo>
                    <a:lnTo>
                      <a:pt x="2103587" y="2272957"/>
                    </a:lnTo>
                    <a:lnTo>
                      <a:pt x="2107095" y="2272665"/>
                    </a:lnTo>
                    <a:lnTo>
                      <a:pt x="2131860" y="2254567"/>
                    </a:lnTo>
                    <a:lnTo>
                      <a:pt x="2155673" y="2235517"/>
                    </a:lnTo>
                    <a:cubicBezTo>
                      <a:pt x="2165198" y="2228850"/>
                      <a:pt x="2175675" y="2222182"/>
                      <a:pt x="2185200" y="2214562"/>
                    </a:cubicBezTo>
                    <a:cubicBezTo>
                      <a:pt x="2192820" y="2206942"/>
                      <a:pt x="2201393" y="2198370"/>
                      <a:pt x="2212823" y="2185987"/>
                    </a:cubicBezTo>
                    <a:cubicBezTo>
                      <a:pt x="2212823" y="2185035"/>
                      <a:pt x="2212823" y="2184082"/>
                      <a:pt x="2211870" y="2182177"/>
                    </a:cubicBezTo>
                    <a:cubicBezTo>
                      <a:pt x="2221395" y="2172652"/>
                      <a:pt x="2229968" y="2163127"/>
                      <a:pt x="2238540" y="2152650"/>
                    </a:cubicBezTo>
                    <a:cubicBezTo>
                      <a:pt x="2243303" y="2148840"/>
                      <a:pt x="2249018" y="2144077"/>
                      <a:pt x="2254733" y="2139315"/>
                    </a:cubicBezTo>
                    <a:cubicBezTo>
                      <a:pt x="2257590" y="2135505"/>
                      <a:pt x="2261400" y="2130742"/>
                      <a:pt x="2265210" y="2125980"/>
                    </a:cubicBezTo>
                    <a:cubicBezTo>
                      <a:pt x="2268068" y="2121217"/>
                      <a:pt x="2271878" y="2116455"/>
                      <a:pt x="2274735" y="2112645"/>
                    </a:cubicBezTo>
                    <a:cubicBezTo>
                      <a:pt x="2284260" y="2102167"/>
                      <a:pt x="2292833" y="2090737"/>
                      <a:pt x="2302358" y="2080260"/>
                    </a:cubicBezTo>
                    <a:cubicBezTo>
                      <a:pt x="2310930" y="2069782"/>
                      <a:pt x="2319503" y="2058352"/>
                      <a:pt x="2328075" y="2046922"/>
                    </a:cubicBezTo>
                    <a:cubicBezTo>
                      <a:pt x="2338553" y="2028825"/>
                      <a:pt x="2352840" y="2007870"/>
                      <a:pt x="2367128" y="1987867"/>
                    </a:cubicBezTo>
                    <a:cubicBezTo>
                      <a:pt x="2381415" y="1966912"/>
                      <a:pt x="2394750" y="1945957"/>
                      <a:pt x="2402370" y="1927860"/>
                    </a:cubicBezTo>
                    <a:cubicBezTo>
                      <a:pt x="2411895" y="1911667"/>
                      <a:pt x="2423325" y="1900237"/>
                      <a:pt x="2429993" y="1883092"/>
                    </a:cubicBezTo>
                    <a:cubicBezTo>
                      <a:pt x="2438565" y="1868805"/>
                      <a:pt x="2447138" y="1851660"/>
                      <a:pt x="2455710" y="1837372"/>
                    </a:cubicBezTo>
                    <a:cubicBezTo>
                      <a:pt x="2459520" y="1831657"/>
                      <a:pt x="2462378" y="1825942"/>
                      <a:pt x="2465235" y="1820227"/>
                    </a:cubicBezTo>
                    <a:cubicBezTo>
                      <a:pt x="2468093" y="1814512"/>
                      <a:pt x="2469998" y="1808797"/>
                      <a:pt x="2472855" y="1804035"/>
                    </a:cubicBezTo>
                    <a:cubicBezTo>
                      <a:pt x="2477618" y="1793557"/>
                      <a:pt x="2481428" y="1783080"/>
                      <a:pt x="2485238" y="1773555"/>
                    </a:cubicBezTo>
                    <a:cubicBezTo>
                      <a:pt x="2492858" y="1753552"/>
                      <a:pt x="2499525" y="1734502"/>
                      <a:pt x="2511908" y="1715452"/>
                    </a:cubicBezTo>
                    <a:cubicBezTo>
                      <a:pt x="2520480" y="1700212"/>
                      <a:pt x="2518575" y="1688782"/>
                      <a:pt x="2522385" y="1676400"/>
                    </a:cubicBezTo>
                    <a:cubicBezTo>
                      <a:pt x="2532863" y="1650682"/>
                      <a:pt x="2539530" y="1624965"/>
                      <a:pt x="2548103" y="1598295"/>
                    </a:cubicBezTo>
                    <a:cubicBezTo>
                      <a:pt x="2544293" y="1590675"/>
                      <a:pt x="2557628" y="1560195"/>
                      <a:pt x="2559533" y="1537335"/>
                    </a:cubicBezTo>
                    <a:cubicBezTo>
                      <a:pt x="2565248" y="1513522"/>
                      <a:pt x="2570010" y="1488757"/>
                      <a:pt x="2574773" y="1463992"/>
                    </a:cubicBezTo>
                    <a:lnTo>
                      <a:pt x="2578209" y="1451109"/>
                    </a:lnTo>
                    <a:lnTo>
                      <a:pt x="2575725" y="1450657"/>
                    </a:lnTo>
                    <a:cubicBezTo>
                      <a:pt x="2576677" y="1443037"/>
                      <a:pt x="2576677" y="1436370"/>
                      <a:pt x="2576677" y="1426845"/>
                    </a:cubicBezTo>
                    <a:close/>
                    <a:moveTo>
                      <a:pt x="2597632" y="1404937"/>
                    </a:moveTo>
                    <a:lnTo>
                      <a:pt x="2586541" y="1451152"/>
                    </a:lnTo>
                    <a:lnTo>
                      <a:pt x="2586542" y="1451152"/>
                    </a:lnTo>
                    <a:lnTo>
                      <a:pt x="2597633" y="1404938"/>
                    </a:lnTo>
                    <a:close/>
                    <a:moveTo>
                      <a:pt x="2606205" y="1395412"/>
                    </a:moveTo>
                    <a:cubicBezTo>
                      <a:pt x="2604300" y="1399222"/>
                      <a:pt x="2602395" y="1402080"/>
                      <a:pt x="2600490" y="1407795"/>
                    </a:cubicBezTo>
                    <a:lnTo>
                      <a:pt x="2599181" y="1433750"/>
                    </a:lnTo>
                    <a:cubicBezTo>
                      <a:pt x="2599062" y="1441132"/>
                      <a:pt x="2599062" y="1448276"/>
                      <a:pt x="2598585" y="1458277"/>
                    </a:cubicBezTo>
                    <a:lnTo>
                      <a:pt x="2589060" y="1487586"/>
                    </a:lnTo>
                    <a:lnTo>
                      <a:pt x="2589060" y="1490934"/>
                    </a:lnTo>
                    <a:lnTo>
                      <a:pt x="2600490" y="1458277"/>
                    </a:lnTo>
                    <a:cubicBezTo>
                      <a:pt x="2601443" y="1438274"/>
                      <a:pt x="2600490" y="1429702"/>
                      <a:pt x="2602395" y="1407794"/>
                    </a:cubicBezTo>
                    <a:lnTo>
                      <a:pt x="2606836" y="1398173"/>
                    </a:lnTo>
                    <a:close/>
                    <a:moveTo>
                      <a:pt x="2565247" y="1354454"/>
                    </a:moveTo>
                    <a:lnTo>
                      <a:pt x="2559006" y="1369207"/>
                    </a:lnTo>
                    <a:lnTo>
                      <a:pt x="2556675" y="1390650"/>
                    </a:lnTo>
                    <a:lnTo>
                      <a:pt x="2553670" y="1380633"/>
                    </a:lnTo>
                    <a:lnTo>
                      <a:pt x="2552571" y="1382047"/>
                    </a:lnTo>
                    <a:lnTo>
                      <a:pt x="2555723" y="1392555"/>
                    </a:lnTo>
                    <a:cubicBezTo>
                      <a:pt x="2554770" y="1397317"/>
                      <a:pt x="2554770" y="1402080"/>
                      <a:pt x="2553818" y="1407795"/>
                    </a:cubicBezTo>
                    <a:cubicBezTo>
                      <a:pt x="2555723" y="1410652"/>
                      <a:pt x="2556675" y="1415415"/>
                      <a:pt x="2557628" y="1420177"/>
                    </a:cubicBezTo>
                    <a:lnTo>
                      <a:pt x="2560581" y="1420013"/>
                    </a:lnTo>
                    <a:lnTo>
                      <a:pt x="2558580" y="1413509"/>
                    </a:lnTo>
                    <a:cubicBezTo>
                      <a:pt x="2559532" y="1407794"/>
                      <a:pt x="2559532" y="1403032"/>
                      <a:pt x="2560485" y="1398269"/>
                    </a:cubicBezTo>
                    <a:cubicBezTo>
                      <a:pt x="2562390" y="1384934"/>
                      <a:pt x="2563342" y="1369694"/>
                      <a:pt x="2565247" y="1354454"/>
                    </a:cubicBezTo>
                    <a:close/>
                    <a:moveTo>
                      <a:pt x="2645258" y="1328737"/>
                    </a:moveTo>
                    <a:cubicBezTo>
                      <a:pt x="2646210" y="1329689"/>
                      <a:pt x="2646210" y="1329689"/>
                      <a:pt x="2647163" y="1329689"/>
                    </a:cubicBezTo>
                    <a:cubicBezTo>
                      <a:pt x="2647163" y="1345882"/>
                      <a:pt x="2646210" y="1359217"/>
                      <a:pt x="2646210" y="1369694"/>
                    </a:cubicBezTo>
                    <a:cubicBezTo>
                      <a:pt x="2646210" y="1380172"/>
                      <a:pt x="2647163" y="1388744"/>
                      <a:pt x="2647163" y="1397317"/>
                    </a:cubicBezTo>
                    <a:cubicBezTo>
                      <a:pt x="2648115" y="1413509"/>
                      <a:pt x="2647163" y="1425892"/>
                      <a:pt x="2644305" y="1447799"/>
                    </a:cubicBezTo>
                    <a:cubicBezTo>
                      <a:pt x="2645258" y="1453514"/>
                      <a:pt x="2643353" y="1463039"/>
                      <a:pt x="2641448" y="1476374"/>
                    </a:cubicBezTo>
                    <a:cubicBezTo>
                      <a:pt x="2638590" y="1488757"/>
                      <a:pt x="2635733" y="1503997"/>
                      <a:pt x="2632875" y="1518284"/>
                    </a:cubicBezTo>
                    <a:cubicBezTo>
                      <a:pt x="2631923" y="1529714"/>
                      <a:pt x="2631923" y="1542097"/>
                      <a:pt x="2630018" y="1553527"/>
                    </a:cubicBezTo>
                    <a:cubicBezTo>
                      <a:pt x="2623350" y="1574482"/>
                      <a:pt x="2622398" y="1591627"/>
                      <a:pt x="2615730" y="1618297"/>
                    </a:cubicBezTo>
                    <a:cubicBezTo>
                      <a:pt x="2610968" y="1637347"/>
                      <a:pt x="2607158" y="1656397"/>
                      <a:pt x="2602395" y="1674494"/>
                    </a:cubicBezTo>
                    <a:cubicBezTo>
                      <a:pt x="2590965" y="1685924"/>
                      <a:pt x="2591918" y="1668779"/>
                      <a:pt x="2578583" y="1684972"/>
                    </a:cubicBezTo>
                    <a:cubicBezTo>
                      <a:pt x="2578583" y="1684019"/>
                      <a:pt x="2579535" y="1680209"/>
                      <a:pt x="2580488" y="1679257"/>
                    </a:cubicBezTo>
                    <a:cubicBezTo>
                      <a:pt x="2581440" y="1664017"/>
                      <a:pt x="2577630" y="1661160"/>
                      <a:pt x="2584298" y="1639252"/>
                    </a:cubicBezTo>
                    <a:cubicBezTo>
                      <a:pt x="2589060" y="1625917"/>
                      <a:pt x="2594775" y="1611630"/>
                      <a:pt x="2598585" y="1597342"/>
                    </a:cubicBezTo>
                    <a:lnTo>
                      <a:pt x="2610015" y="1590675"/>
                    </a:lnTo>
                    <a:lnTo>
                      <a:pt x="2610015" y="1590674"/>
                    </a:lnTo>
                    <a:cubicBezTo>
                      <a:pt x="2618588" y="1552574"/>
                      <a:pt x="2615730" y="1544002"/>
                      <a:pt x="2622398" y="1518284"/>
                    </a:cubicBezTo>
                    <a:cubicBezTo>
                      <a:pt x="2624303" y="1506854"/>
                      <a:pt x="2627160" y="1495424"/>
                      <a:pt x="2629065" y="1483994"/>
                    </a:cubicBezTo>
                    <a:cubicBezTo>
                      <a:pt x="2630970" y="1472564"/>
                      <a:pt x="2632875" y="1460182"/>
                      <a:pt x="2634780" y="1448752"/>
                    </a:cubicBezTo>
                    <a:cubicBezTo>
                      <a:pt x="2636685" y="1437322"/>
                      <a:pt x="2637638" y="1425892"/>
                      <a:pt x="2639543" y="1415414"/>
                    </a:cubicBezTo>
                    <a:cubicBezTo>
                      <a:pt x="2640495" y="1404937"/>
                      <a:pt x="2641448" y="1394459"/>
                      <a:pt x="2641448" y="1383982"/>
                    </a:cubicBezTo>
                    <a:cubicBezTo>
                      <a:pt x="2640495" y="1376362"/>
                      <a:pt x="2641448" y="1366837"/>
                      <a:pt x="2642400" y="1357312"/>
                    </a:cubicBezTo>
                    <a:cubicBezTo>
                      <a:pt x="2643353" y="1352549"/>
                      <a:pt x="2643353" y="1347787"/>
                      <a:pt x="2644305" y="1343024"/>
                    </a:cubicBezTo>
                    <a:cubicBezTo>
                      <a:pt x="2644305" y="1338262"/>
                      <a:pt x="2645258" y="1333499"/>
                      <a:pt x="2645258" y="1328737"/>
                    </a:cubicBezTo>
                    <a:close/>
                    <a:moveTo>
                      <a:pt x="134151" y="887095"/>
                    </a:moveTo>
                    <a:lnTo>
                      <a:pt x="134625" y="887332"/>
                    </a:lnTo>
                    <a:lnTo>
                      <a:pt x="134670" y="887199"/>
                    </a:lnTo>
                    <a:close/>
                    <a:moveTo>
                      <a:pt x="191618" y="750570"/>
                    </a:moveTo>
                    <a:cubicBezTo>
                      <a:pt x="176378" y="775335"/>
                      <a:pt x="173520" y="782955"/>
                      <a:pt x="170663" y="789622"/>
                    </a:cubicBezTo>
                    <a:cubicBezTo>
                      <a:pt x="164948" y="795337"/>
                      <a:pt x="160185" y="801052"/>
                      <a:pt x="153518" y="803910"/>
                    </a:cubicBezTo>
                    <a:lnTo>
                      <a:pt x="153477" y="804822"/>
                    </a:lnTo>
                    <a:lnTo>
                      <a:pt x="151819" y="841286"/>
                    </a:lnTo>
                    <a:lnTo>
                      <a:pt x="151867" y="841199"/>
                    </a:lnTo>
                    <a:lnTo>
                      <a:pt x="153518" y="804862"/>
                    </a:lnTo>
                    <a:cubicBezTo>
                      <a:pt x="159233" y="801052"/>
                      <a:pt x="164948" y="795337"/>
                      <a:pt x="170663" y="790574"/>
                    </a:cubicBezTo>
                    <a:cubicBezTo>
                      <a:pt x="173520" y="783907"/>
                      <a:pt x="177330" y="776287"/>
                      <a:pt x="191618" y="751522"/>
                    </a:cubicBezTo>
                    <a:lnTo>
                      <a:pt x="192332" y="751998"/>
                    </a:lnTo>
                    <a:lnTo>
                      <a:pt x="192689" y="751284"/>
                    </a:lnTo>
                    <a:close/>
                    <a:moveTo>
                      <a:pt x="203047" y="667702"/>
                    </a:moveTo>
                    <a:cubicBezTo>
                      <a:pt x="199237" y="670560"/>
                      <a:pt x="194475" y="673417"/>
                      <a:pt x="189712" y="677227"/>
                    </a:cubicBezTo>
                    <a:cubicBezTo>
                      <a:pt x="183045" y="689610"/>
                      <a:pt x="178282" y="700087"/>
                      <a:pt x="169710" y="719137"/>
                    </a:cubicBezTo>
                    <a:lnTo>
                      <a:pt x="174286" y="722798"/>
                    </a:lnTo>
                    <a:lnTo>
                      <a:pt x="174435" y="722155"/>
                    </a:lnTo>
                    <a:lnTo>
                      <a:pt x="170663" y="719137"/>
                    </a:lnTo>
                    <a:cubicBezTo>
                      <a:pt x="179235" y="700087"/>
                      <a:pt x="183998" y="689609"/>
                      <a:pt x="190665" y="677227"/>
                    </a:cubicBezTo>
                    <a:lnTo>
                      <a:pt x="202473" y="668793"/>
                    </a:lnTo>
                    <a:close/>
                    <a:moveTo>
                      <a:pt x="276390" y="613410"/>
                    </a:moveTo>
                    <a:lnTo>
                      <a:pt x="275187" y="614373"/>
                    </a:lnTo>
                    <a:lnTo>
                      <a:pt x="270080" y="634008"/>
                    </a:lnTo>
                    <a:cubicBezTo>
                      <a:pt x="268770" y="638413"/>
                      <a:pt x="267818" y="641033"/>
                      <a:pt x="266865" y="643890"/>
                    </a:cubicBezTo>
                    <a:cubicBezTo>
                      <a:pt x="230670" y="692467"/>
                      <a:pt x="209715" y="757237"/>
                      <a:pt x="179235" y="803910"/>
                    </a:cubicBezTo>
                    <a:cubicBezTo>
                      <a:pt x="175425" y="816292"/>
                      <a:pt x="171615" y="829627"/>
                      <a:pt x="166852" y="842962"/>
                    </a:cubicBezTo>
                    <a:cubicBezTo>
                      <a:pt x="162090" y="856297"/>
                      <a:pt x="159232" y="869632"/>
                      <a:pt x="155422" y="882967"/>
                    </a:cubicBezTo>
                    <a:cubicBezTo>
                      <a:pt x="145897" y="911542"/>
                      <a:pt x="131610" y="942022"/>
                      <a:pt x="130657" y="966787"/>
                    </a:cubicBezTo>
                    <a:cubicBezTo>
                      <a:pt x="124942" y="985837"/>
                      <a:pt x="119227" y="1004887"/>
                      <a:pt x="114465" y="1023937"/>
                    </a:cubicBezTo>
                    <a:cubicBezTo>
                      <a:pt x="111607" y="1038225"/>
                      <a:pt x="109702" y="1052512"/>
                      <a:pt x="106845" y="1066800"/>
                    </a:cubicBezTo>
                    <a:lnTo>
                      <a:pt x="103035" y="1088707"/>
                    </a:lnTo>
                    <a:cubicBezTo>
                      <a:pt x="102082" y="1096327"/>
                      <a:pt x="101130" y="1102995"/>
                      <a:pt x="100177" y="1110615"/>
                    </a:cubicBezTo>
                    <a:cubicBezTo>
                      <a:pt x="97320" y="1130617"/>
                      <a:pt x="93510" y="1149667"/>
                      <a:pt x="91605" y="1169670"/>
                    </a:cubicBezTo>
                    <a:cubicBezTo>
                      <a:pt x="90652" y="1182052"/>
                      <a:pt x="89700" y="1192530"/>
                      <a:pt x="88747" y="1205865"/>
                    </a:cubicBezTo>
                    <a:cubicBezTo>
                      <a:pt x="89700" y="1215390"/>
                      <a:pt x="91605" y="1224915"/>
                      <a:pt x="93510" y="1243965"/>
                    </a:cubicBezTo>
                    <a:lnTo>
                      <a:pt x="95742" y="1223205"/>
                    </a:lnTo>
                    <a:lnTo>
                      <a:pt x="95415" y="1216342"/>
                    </a:lnTo>
                    <a:cubicBezTo>
                      <a:pt x="96367" y="1203007"/>
                      <a:pt x="98272" y="1188719"/>
                      <a:pt x="99225" y="1176337"/>
                    </a:cubicBezTo>
                    <a:cubicBezTo>
                      <a:pt x="101130" y="1156334"/>
                      <a:pt x="104940" y="1137284"/>
                      <a:pt x="107797" y="1117282"/>
                    </a:cubicBezTo>
                    <a:lnTo>
                      <a:pt x="114596" y="1109123"/>
                    </a:lnTo>
                    <a:lnTo>
                      <a:pt x="124469" y="1043051"/>
                    </a:lnTo>
                    <a:lnTo>
                      <a:pt x="123990" y="1031557"/>
                    </a:lnTo>
                    <a:lnTo>
                      <a:pt x="133400" y="1004580"/>
                    </a:lnTo>
                    <a:lnTo>
                      <a:pt x="138999" y="981931"/>
                    </a:lnTo>
                    <a:lnTo>
                      <a:pt x="137325" y="985837"/>
                    </a:lnTo>
                    <a:cubicBezTo>
                      <a:pt x="135420" y="984885"/>
                      <a:pt x="133515" y="983932"/>
                      <a:pt x="131610" y="983932"/>
                    </a:cubicBezTo>
                    <a:cubicBezTo>
                      <a:pt x="126847" y="996315"/>
                      <a:pt x="122085" y="1010602"/>
                      <a:pt x="117322" y="1024890"/>
                    </a:cubicBezTo>
                    <a:cubicBezTo>
                      <a:pt x="117322" y="1031557"/>
                      <a:pt x="117322" y="1039177"/>
                      <a:pt x="118275" y="1047750"/>
                    </a:cubicBezTo>
                    <a:cubicBezTo>
                      <a:pt x="115417" y="1062990"/>
                      <a:pt x="113512" y="1076325"/>
                      <a:pt x="111607" y="1091565"/>
                    </a:cubicBezTo>
                    <a:cubicBezTo>
                      <a:pt x="111607" y="1093470"/>
                      <a:pt x="110655" y="1096327"/>
                      <a:pt x="110655" y="1099185"/>
                    </a:cubicBezTo>
                    <a:cubicBezTo>
                      <a:pt x="106845" y="1102995"/>
                      <a:pt x="104940" y="1106805"/>
                      <a:pt x="101130" y="1110615"/>
                    </a:cubicBezTo>
                    <a:cubicBezTo>
                      <a:pt x="102082" y="1102995"/>
                      <a:pt x="103035" y="1096327"/>
                      <a:pt x="103987" y="1088707"/>
                    </a:cubicBezTo>
                    <a:lnTo>
                      <a:pt x="107797" y="1066800"/>
                    </a:lnTo>
                    <a:cubicBezTo>
                      <a:pt x="110655" y="1052512"/>
                      <a:pt x="112560" y="1038225"/>
                      <a:pt x="115417" y="1023937"/>
                    </a:cubicBezTo>
                    <a:cubicBezTo>
                      <a:pt x="121132" y="1004887"/>
                      <a:pt x="126847" y="985837"/>
                      <a:pt x="131610" y="966787"/>
                    </a:cubicBezTo>
                    <a:cubicBezTo>
                      <a:pt x="132562" y="942022"/>
                      <a:pt x="146850" y="912495"/>
                      <a:pt x="156375" y="882967"/>
                    </a:cubicBezTo>
                    <a:cubicBezTo>
                      <a:pt x="160185" y="869632"/>
                      <a:pt x="163042" y="856297"/>
                      <a:pt x="167805" y="842962"/>
                    </a:cubicBezTo>
                    <a:cubicBezTo>
                      <a:pt x="171615" y="829627"/>
                      <a:pt x="176377" y="817245"/>
                      <a:pt x="180187" y="803910"/>
                    </a:cubicBezTo>
                    <a:cubicBezTo>
                      <a:pt x="210667" y="757237"/>
                      <a:pt x="230670" y="692467"/>
                      <a:pt x="267817" y="643890"/>
                    </a:cubicBezTo>
                    <a:cubicBezTo>
                      <a:pt x="269722" y="637222"/>
                      <a:pt x="271627" y="633412"/>
                      <a:pt x="276390" y="613410"/>
                    </a:cubicBezTo>
                    <a:close/>
                    <a:moveTo>
                      <a:pt x="293536" y="518160"/>
                    </a:moveTo>
                    <a:lnTo>
                      <a:pt x="293535" y="518160"/>
                    </a:lnTo>
                    <a:lnTo>
                      <a:pt x="298297" y="521970"/>
                    </a:lnTo>
                    <a:lnTo>
                      <a:pt x="298297" y="521969"/>
                    </a:lnTo>
                    <a:close/>
                    <a:moveTo>
                      <a:pt x="465169" y="382550"/>
                    </a:moveTo>
                    <a:lnTo>
                      <a:pt x="464986" y="382696"/>
                    </a:lnTo>
                    <a:lnTo>
                      <a:pt x="464430" y="383325"/>
                    </a:lnTo>
                    <a:lnTo>
                      <a:pt x="456651" y="391477"/>
                    </a:lnTo>
                    <a:lnTo>
                      <a:pt x="454684" y="394338"/>
                    </a:lnTo>
                    <a:lnTo>
                      <a:pt x="453399" y="395790"/>
                    </a:lnTo>
                    <a:cubicBezTo>
                      <a:pt x="451546" y="398815"/>
                      <a:pt x="450698" y="401003"/>
                      <a:pt x="447840" y="403860"/>
                    </a:cubicBezTo>
                    <a:cubicBezTo>
                      <a:pt x="428790" y="425767"/>
                      <a:pt x="408788" y="447675"/>
                      <a:pt x="389738" y="472440"/>
                    </a:cubicBezTo>
                    <a:cubicBezTo>
                      <a:pt x="384023" y="479107"/>
                      <a:pt x="378308" y="484822"/>
                      <a:pt x="373545" y="491490"/>
                    </a:cubicBezTo>
                    <a:cubicBezTo>
                      <a:pt x="367830" y="498157"/>
                      <a:pt x="363068" y="504825"/>
                      <a:pt x="357353" y="511492"/>
                    </a:cubicBezTo>
                    <a:lnTo>
                      <a:pt x="285752" y="590631"/>
                    </a:lnTo>
                    <a:lnTo>
                      <a:pt x="358305" y="510540"/>
                    </a:lnTo>
                    <a:cubicBezTo>
                      <a:pt x="364020" y="503872"/>
                      <a:pt x="368782" y="497205"/>
                      <a:pt x="374497" y="490537"/>
                    </a:cubicBezTo>
                    <a:cubicBezTo>
                      <a:pt x="380212" y="483870"/>
                      <a:pt x="385927" y="478155"/>
                      <a:pt x="390690" y="471487"/>
                    </a:cubicBezTo>
                    <a:cubicBezTo>
                      <a:pt x="409740" y="446722"/>
                      <a:pt x="429742" y="425767"/>
                      <a:pt x="448792" y="402907"/>
                    </a:cubicBezTo>
                    <a:lnTo>
                      <a:pt x="454684" y="394338"/>
                    </a:lnTo>
                    <a:lnTo>
                      <a:pt x="464430" y="383325"/>
                    </a:lnTo>
                    <a:close/>
                    <a:moveTo>
                      <a:pt x="489348" y="316869"/>
                    </a:moveTo>
                    <a:cubicBezTo>
                      <a:pt x="487763" y="316669"/>
                      <a:pt x="484470" y="318176"/>
                      <a:pt x="481127" y="319733"/>
                    </a:cubicBezTo>
                    <a:lnTo>
                      <a:pt x="475013" y="322003"/>
                    </a:lnTo>
                    <a:lnTo>
                      <a:pt x="473558" y="323849"/>
                    </a:lnTo>
                    <a:cubicBezTo>
                      <a:pt x="469748" y="326707"/>
                      <a:pt x="465938" y="329564"/>
                      <a:pt x="463080" y="333374"/>
                    </a:cubicBezTo>
                    <a:cubicBezTo>
                      <a:pt x="453555" y="339089"/>
                      <a:pt x="445935" y="343852"/>
                      <a:pt x="436410" y="350519"/>
                    </a:cubicBezTo>
                    <a:lnTo>
                      <a:pt x="418313" y="370522"/>
                    </a:lnTo>
                    <a:lnTo>
                      <a:pt x="401168" y="390524"/>
                    </a:lnTo>
                    <a:cubicBezTo>
                      <a:pt x="397358" y="393382"/>
                      <a:pt x="394500" y="396239"/>
                      <a:pt x="389738" y="401002"/>
                    </a:cubicBezTo>
                    <a:lnTo>
                      <a:pt x="389350" y="400516"/>
                    </a:lnTo>
                    <a:lnTo>
                      <a:pt x="378546" y="413504"/>
                    </a:lnTo>
                    <a:cubicBezTo>
                      <a:pt x="374736" y="418862"/>
                      <a:pt x="369735" y="425768"/>
                      <a:pt x="360210" y="436245"/>
                    </a:cubicBezTo>
                    <a:lnTo>
                      <a:pt x="330683" y="468630"/>
                    </a:lnTo>
                    <a:lnTo>
                      <a:pt x="335445" y="474344"/>
                    </a:lnTo>
                    <a:lnTo>
                      <a:pt x="335536" y="474264"/>
                    </a:lnTo>
                    <a:lnTo>
                      <a:pt x="331635" y="469582"/>
                    </a:lnTo>
                    <a:cubicBezTo>
                      <a:pt x="341160" y="459105"/>
                      <a:pt x="352590" y="447675"/>
                      <a:pt x="361162" y="437197"/>
                    </a:cubicBezTo>
                    <a:cubicBezTo>
                      <a:pt x="380212" y="416242"/>
                      <a:pt x="381165" y="409575"/>
                      <a:pt x="390690" y="401002"/>
                    </a:cubicBezTo>
                    <a:cubicBezTo>
                      <a:pt x="395452" y="396240"/>
                      <a:pt x="399262" y="393382"/>
                      <a:pt x="402120" y="390525"/>
                    </a:cubicBezTo>
                    <a:lnTo>
                      <a:pt x="419265" y="370522"/>
                    </a:lnTo>
                    <a:lnTo>
                      <a:pt x="437362" y="350520"/>
                    </a:lnTo>
                    <a:cubicBezTo>
                      <a:pt x="446887" y="344805"/>
                      <a:pt x="454507" y="340042"/>
                      <a:pt x="464032" y="333375"/>
                    </a:cubicBezTo>
                    <a:cubicBezTo>
                      <a:pt x="467842" y="330517"/>
                      <a:pt x="471652" y="326707"/>
                      <a:pt x="474510" y="323850"/>
                    </a:cubicBezTo>
                    <a:cubicBezTo>
                      <a:pt x="476415" y="324326"/>
                      <a:pt x="481654" y="321469"/>
                      <a:pt x="485940" y="319564"/>
                    </a:cubicBezTo>
                    <a:lnTo>
                      <a:pt x="489548" y="318444"/>
                    </a:lnTo>
                    <a:close/>
                    <a:moveTo>
                      <a:pt x="1868970" y="144780"/>
                    </a:moveTo>
                    <a:cubicBezTo>
                      <a:pt x="1890877" y="153352"/>
                      <a:pt x="1906117" y="160020"/>
                      <a:pt x="1917547" y="166687"/>
                    </a:cubicBezTo>
                    <a:cubicBezTo>
                      <a:pt x="1928977" y="172402"/>
                      <a:pt x="1935645" y="178117"/>
                      <a:pt x="1938502" y="183832"/>
                    </a:cubicBezTo>
                    <a:cubicBezTo>
                      <a:pt x="1920405" y="174307"/>
                      <a:pt x="1904212" y="167640"/>
                      <a:pt x="1891830" y="160972"/>
                    </a:cubicBezTo>
                    <a:cubicBezTo>
                      <a:pt x="1879447" y="154305"/>
                      <a:pt x="1871827" y="148590"/>
                      <a:pt x="1868970" y="144780"/>
                    </a:cubicBezTo>
                    <a:close/>
                    <a:moveTo>
                      <a:pt x="1710855" y="75247"/>
                    </a:moveTo>
                    <a:cubicBezTo>
                      <a:pt x="1719427" y="75247"/>
                      <a:pt x="1733715" y="78104"/>
                      <a:pt x="1748955" y="83819"/>
                    </a:cubicBezTo>
                    <a:cubicBezTo>
                      <a:pt x="1765147" y="90487"/>
                      <a:pt x="1783245" y="100012"/>
                      <a:pt x="1802295" y="110489"/>
                    </a:cubicBezTo>
                    <a:cubicBezTo>
                      <a:pt x="1750860" y="94297"/>
                      <a:pt x="1716570" y="83819"/>
                      <a:pt x="1710855" y="75247"/>
                    </a:cubicBezTo>
                    <a:close/>
                    <a:moveTo>
                      <a:pt x="1137451" y="68937"/>
                    </a:moveTo>
                    <a:cubicBezTo>
                      <a:pt x="1133641" y="68580"/>
                      <a:pt x="1127926" y="69056"/>
                      <a:pt x="1117448" y="71437"/>
                    </a:cubicBezTo>
                    <a:cubicBezTo>
                      <a:pt x="1104113" y="73342"/>
                      <a:pt x="1088873" y="75247"/>
                      <a:pt x="1074585" y="77152"/>
                    </a:cubicBezTo>
                    <a:cubicBezTo>
                      <a:pt x="1061250" y="80010"/>
                      <a:pt x="1046010" y="83820"/>
                      <a:pt x="1032675" y="86677"/>
                    </a:cubicBezTo>
                    <a:cubicBezTo>
                      <a:pt x="1026960" y="88582"/>
                      <a:pt x="1021245" y="90487"/>
                      <a:pt x="1014578" y="92392"/>
                    </a:cubicBezTo>
                    <a:cubicBezTo>
                      <a:pt x="1007910" y="94297"/>
                      <a:pt x="1001243" y="96202"/>
                      <a:pt x="993623" y="98107"/>
                    </a:cubicBezTo>
                    <a:lnTo>
                      <a:pt x="947769" y="107115"/>
                    </a:lnTo>
                    <a:lnTo>
                      <a:pt x="939330" y="110490"/>
                    </a:lnTo>
                    <a:cubicBezTo>
                      <a:pt x="920280" y="117157"/>
                      <a:pt x="900278" y="122872"/>
                      <a:pt x="881228" y="130492"/>
                    </a:cubicBezTo>
                    <a:cubicBezTo>
                      <a:pt x="862178" y="138112"/>
                      <a:pt x="843128" y="144780"/>
                      <a:pt x="824078" y="153352"/>
                    </a:cubicBezTo>
                    <a:cubicBezTo>
                      <a:pt x="809790" y="160020"/>
                      <a:pt x="796455" y="165735"/>
                      <a:pt x="784073" y="171450"/>
                    </a:cubicBezTo>
                    <a:cubicBezTo>
                      <a:pt x="775500" y="173355"/>
                      <a:pt x="765975" y="178117"/>
                      <a:pt x="757403" y="181927"/>
                    </a:cubicBezTo>
                    <a:cubicBezTo>
                      <a:pt x="734543" y="190500"/>
                      <a:pt x="713588" y="201930"/>
                      <a:pt x="691680" y="212407"/>
                    </a:cubicBezTo>
                    <a:cubicBezTo>
                      <a:pt x="681203" y="218122"/>
                      <a:pt x="670725" y="225742"/>
                      <a:pt x="660248" y="232410"/>
                    </a:cubicBezTo>
                    <a:cubicBezTo>
                      <a:pt x="649770" y="239077"/>
                      <a:pt x="639293" y="245745"/>
                      <a:pt x="629768" y="252412"/>
                    </a:cubicBezTo>
                    <a:cubicBezTo>
                      <a:pt x="618338" y="263842"/>
                      <a:pt x="597383" y="280035"/>
                      <a:pt x="581190" y="288607"/>
                    </a:cubicBezTo>
                    <a:cubicBezTo>
                      <a:pt x="565950" y="300037"/>
                      <a:pt x="550710" y="312420"/>
                      <a:pt x="535470" y="324802"/>
                    </a:cubicBezTo>
                    <a:lnTo>
                      <a:pt x="491713" y="362974"/>
                    </a:lnTo>
                    <a:lnTo>
                      <a:pt x="495465" y="367665"/>
                    </a:lnTo>
                    <a:cubicBezTo>
                      <a:pt x="497370" y="366713"/>
                      <a:pt x="500764" y="364272"/>
                      <a:pt x="504752" y="361295"/>
                    </a:cubicBezTo>
                    <a:lnTo>
                      <a:pt x="512657" y="355403"/>
                    </a:lnTo>
                    <a:lnTo>
                      <a:pt x="541185" y="330517"/>
                    </a:lnTo>
                    <a:cubicBezTo>
                      <a:pt x="556425" y="318134"/>
                      <a:pt x="571665" y="306704"/>
                      <a:pt x="586905" y="294322"/>
                    </a:cubicBezTo>
                    <a:cubicBezTo>
                      <a:pt x="603097" y="285749"/>
                      <a:pt x="623100" y="269557"/>
                      <a:pt x="635482" y="258127"/>
                    </a:cubicBezTo>
                    <a:cubicBezTo>
                      <a:pt x="645960" y="251459"/>
                      <a:pt x="655485" y="244792"/>
                      <a:pt x="665962" y="238124"/>
                    </a:cubicBezTo>
                    <a:cubicBezTo>
                      <a:pt x="676440" y="231457"/>
                      <a:pt x="685965" y="224789"/>
                      <a:pt x="697395" y="218122"/>
                    </a:cubicBezTo>
                    <a:cubicBezTo>
                      <a:pt x="719302" y="207644"/>
                      <a:pt x="741210" y="196214"/>
                      <a:pt x="763117" y="187642"/>
                    </a:cubicBezTo>
                    <a:cubicBezTo>
                      <a:pt x="771690" y="183832"/>
                      <a:pt x="781215" y="179069"/>
                      <a:pt x="788835" y="174307"/>
                    </a:cubicBezTo>
                    <a:cubicBezTo>
                      <a:pt x="801217" y="168592"/>
                      <a:pt x="815505" y="162877"/>
                      <a:pt x="828840" y="156209"/>
                    </a:cubicBezTo>
                    <a:cubicBezTo>
                      <a:pt x="847890" y="147637"/>
                      <a:pt x="866940" y="140969"/>
                      <a:pt x="885990" y="133349"/>
                    </a:cubicBezTo>
                    <a:cubicBezTo>
                      <a:pt x="905040" y="125729"/>
                      <a:pt x="925042" y="120014"/>
                      <a:pt x="944092" y="113347"/>
                    </a:cubicBezTo>
                    <a:lnTo>
                      <a:pt x="968499" y="108553"/>
                    </a:lnTo>
                    <a:lnTo>
                      <a:pt x="980289" y="104524"/>
                    </a:lnTo>
                    <a:lnTo>
                      <a:pt x="1140765" y="69904"/>
                    </a:lnTo>
                    <a:close/>
                    <a:moveTo>
                      <a:pt x="1478088" y="48458"/>
                    </a:moveTo>
                    <a:cubicBezTo>
                      <a:pt x="1484636" y="48815"/>
                      <a:pt x="1491780" y="49530"/>
                      <a:pt x="1498447" y="50482"/>
                    </a:cubicBezTo>
                    <a:cubicBezTo>
                      <a:pt x="1511782" y="52387"/>
                      <a:pt x="1523212" y="56197"/>
                      <a:pt x="1526070" y="60007"/>
                    </a:cubicBezTo>
                    <a:cubicBezTo>
                      <a:pt x="1520355" y="59055"/>
                      <a:pt x="1514640" y="58102"/>
                      <a:pt x="1505115" y="57150"/>
                    </a:cubicBezTo>
                    <a:cubicBezTo>
                      <a:pt x="1495590" y="56197"/>
                      <a:pt x="1482255" y="53340"/>
                      <a:pt x="1461300" y="48577"/>
                    </a:cubicBezTo>
                    <a:cubicBezTo>
                      <a:pt x="1465586" y="48101"/>
                      <a:pt x="1471539" y="48101"/>
                      <a:pt x="1478088" y="48458"/>
                    </a:cubicBezTo>
                    <a:close/>
                    <a:moveTo>
                      <a:pt x="1588935" y="40957"/>
                    </a:moveTo>
                    <a:cubicBezTo>
                      <a:pt x="1602270" y="41909"/>
                      <a:pt x="1614652" y="42862"/>
                      <a:pt x="1627987" y="43814"/>
                    </a:cubicBezTo>
                    <a:cubicBezTo>
                      <a:pt x="1644180" y="48577"/>
                      <a:pt x="1659420" y="56197"/>
                      <a:pt x="1675612" y="62864"/>
                    </a:cubicBezTo>
                    <a:cubicBezTo>
                      <a:pt x="1652752" y="60007"/>
                      <a:pt x="1631797" y="55244"/>
                      <a:pt x="1616557" y="52387"/>
                    </a:cubicBezTo>
                    <a:cubicBezTo>
                      <a:pt x="1601317" y="48577"/>
                      <a:pt x="1590840" y="44767"/>
                      <a:pt x="1588935" y="40957"/>
                    </a:cubicBezTo>
                    <a:close/>
                    <a:moveTo>
                      <a:pt x="1270324" y="40719"/>
                    </a:moveTo>
                    <a:cubicBezTo>
                      <a:pt x="1233653" y="40957"/>
                      <a:pt x="1196981" y="42862"/>
                      <a:pt x="1160310" y="46672"/>
                    </a:cubicBezTo>
                    <a:cubicBezTo>
                      <a:pt x="1135545" y="47624"/>
                      <a:pt x="1109827" y="52387"/>
                      <a:pt x="1084110" y="57149"/>
                    </a:cubicBezTo>
                    <a:cubicBezTo>
                      <a:pt x="1071727" y="59054"/>
                      <a:pt x="1059345" y="62864"/>
                      <a:pt x="1047915" y="66674"/>
                    </a:cubicBezTo>
                    <a:cubicBezTo>
                      <a:pt x="1036485" y="70484"/>
                      <a:pt x="1026007" y="74294"/>
                      <a:pt x="1016482" y="78104"/>
                    </a:cubicBezTo>
                    <a:cubicBezTo>
                      <a:pt x="1001242" y="80009"/>
                      <a:pt x="987907" y="81914"/>
                      <a:pt x="972667" y="83819"/>
                    </a:cubicBezTo>
                    <a:cubicBezTo>
                      <a:pt x="914565" y="101917"/>
                      <a:pt x="859320" y="123824"/>
                      <a:pt x="806932" y="147637"/>
                    </a:cubicBezTo>
                    <a:cubicBezTo>
                      <a:pt x="786930" y="155257"/>
                      <a:pt x="765975" y="165734"/>
                      <a:pt x="746925" y="174307"/>
                    </a:cubicBezTo>
                    <a:cubicBezTo>
                      <a:pt x="741210" y="176212"/>
                      <a:pt x="734542" y="179069"/>
                      <a:pt x="728827" y="180974"/>
                    </a:cubicBezTo>
                    <a:cubicBezTo>
                      <a:pt x="723112" y="183832"/>
                      <a:pt x="717397" y="186689"/>
                      <a:pt x="712635" y="189547"/>
                    </a:cubicBezTo>
                    <a:cubicBezTo>
                      <a:pt x="702157" y="195262"/>
                      <a:pt x="691680" y="200977"/>
                      <a:pt x="682155" y="205739"/>
                    </a:cubicBezTo>
                    <a:cubicBezTo>
                      <a:pt x="663105" y="216217"/>
                      <a:pt x="647865" y="225742"/>
                      <a:pt x="634530" y="230504"/>
                    </a:cubicBezTo>
                    <a:cubicBezTo>
                      <a:pt x="619290" y="239077"/>
                      <a:pt x="610717" y="248602"/>
                      <a:pt x="598335" y="259079"/>
                    </a:cubicBezTo>
                    <a:cubicBezTo>
                      <a:pt x="555472" y="283844"/>
                      <a:pt x="517372" y="318134"/>
                      <a:pt x="493560" y="340994"/>
                    </a:cubicBezTo>
                    <a:lnTo>
                      <a:pt x="471664" y="360034"/>
                    </a:lnTo>
                    <a:lnTo>
                      <a:pt x="450243" y="379593"/>
                    </a:lnTo>
                    <a:lnTo>
                      <a:pt x="450697" y="380047"/>
                    </a:lnTo>
                    <a:cubicBezTo>
                      <a:pt x="388785" y="439102"/>
                      <a:pt x="334492" y="503872"/>
                      <a:pt x="285915" y="573404"/>
                    </a:cubicBezTo>
                    <a:cubicBezTo>
                      <a:pt x="271627" y="593407"/>
                      <a:pt x="260197" y="607694"/>
                      <a:pt x="252577" y="619124"/>
                    </a:cubicBezTo>
                    <a:cubicBezTo>
                      <a:pt x="244957" y="630554"/>
                      <a:pt x="240195" y="639127"/>
                      <a:pt x="237337" y="646747"/>
                    </a:cubicBezTo>
                    <a:cubicBezTo>
                      <a:pt x="232575" y="655319"/>
                      <a:pt x="226860" y="663892"/>
                      <a:pt x="222097" y="672464"/>
                    </a:cubicBezTo>
                    <a:cubicBezTo>
                      <a:pt x="212572" y="690562"/>
                      <a:pt x="203047" y="708659"/>
                      <a:pt x="193522" y="725804"/>
                    </a:cubicBezTo>
                    <a:lnTo>
                      <a:pt x="162439" y="774785"/>
                    </a:lnTo>
                    <a:lnTo>
                      <a:pt x="162090" y="776287"/>
                    </a:lnTo>
                    <a:cubicBezTo>
                      <a:pt x="158280" y="784860"/>
                      <a:pt x="155422" y="795337"/>
                      <a:pt x="151612" y="804862"/>
                    </a:cubicBezTo>
                    <a:cubicBezTo>
                      <a:pt x="148755" y="810577"/>
                      <a:pt x="146850" y="814387"/>
                      <a:pt x="143992" y="818197"/>
                    </a:cubicBezTo>
                    <a:lnTo>
                      <a:pt x="142087" y="820102"/>
                    </a:lnTo>
                    <a:lnTo>
                      <a:pt x="133634" y="848201"/>
                    </a:lnTo>
                    <a:cubicBezTo>
                      <a:pt x="132087" y="855345"/>
                      <a:pt x="131610" y="860584"/>
                      <a:pt x="131610" y="864870"/>
                    </a:cubicBezTo>
                    <a:cubicBezTo>
                      <a:pt x="131610" y="873442"/>
                      <a:pt x="132562" y="879157"/>
                      <a:pt x="129705" y="888682"/>
                    </a:cubicBezTo>
                    <a:cubicBezTo>
                      <a:pt x="124942" y="902017"/>
                      <a:pt x="121132" y="914400"/>
                      <a:pt x="116370" y="927735"/>
                    </a:cubicBezTo>
                    <a:cubicBezTo>
                      <a:pt x="112560" y="941070"/>
                      <a:pt x="107797" y="953452"/>
                      <a:pt x="103987" y="966787"/>
                    </a:cubicBezTo>
                    <a:cubicBezTo>
                      <a:pt x="99225" y="986790"/>
                      <a:pt x="95415" y="1004887"/>
                      <a:pt x="90652" y="1023937"/>
                    </a:cubicBezTo>
                    <a:cubicBezTo>
                      <a:pt x="87795" y="1042035"/>
                      <a:pt x="85890" y="1059180"/>
                      <a:pt x="83032" y="1076325"/>
                    </a:cubicBezTo>
                    <a:cubicBezTo>
                      <a:pt x="80175" y="1093470"/>
                      <a:pt x="79222" y="1111567"/>
                      <a:pt x="78270" y="1128712"/>
                    </a:cubicBezTo>
                    <a:cubicBezTo>
                      <a:pt x="81127" y="1115377"/>
                      <a:pt x="83032" y="1102995"/>
                      <a:pt x="84937" y="1092517"/>
                    </a:cubicBezTo>
                    <a:lnTo>
                      <a:pt x="85555" y="1089530"/>
                    </a:lnTo>
                    <a:lnTo>
                      <a:pt x="86842" y="1075372"/>
                    </a:lnTo>
                    <a:cubicBezTo>
                      <a:pt x="89700" y="1058227"/>
                      <a:pt x="91605" y="1040130"/>
                      <a:pt x="94462" y="1022985"/>
                    </a:cubicBezTo>
                    <a:lnTo>
                      <a:pt x="96848" y="1023781"/>
                    </a:lnTo>
                    <a:lnTo>
                      <a:pt x="97055" y="1022896"/>
                    </a:lnTo>
                    <a:lnTo>
                      <a:pt x="94463" y="1022032"/>
                    </a:lnTo>
                    <a:cubicBezTo>
                      <a:pt x="99225" y="1002029"/>
                      <a:pt x="103035" y="983932"/>
                      <a:pt x="107798" y="964882"/>
                    </a:cubicBezTo>
                    <a:cubicBezTo>
                      <a:pt x="111608" y="951547"/>
                      <a:pt x="115418" y="938212"/>
                      <a:pt x="120180" y="925829"/>
                    </a:cubicBezTo>
                    <a:lnTo>
                      <a:pt x="133454" y="886956"/>
                    </a:lnTo>
                    <a:lnTo>
                      <a:pt x="132563" y="886777"/>
                    </a:lnTo>
                    <a:cubicBezTo>
                      <a:pt x="135420" y="877252"/>
                      <a:pt x="134468" y="871537"/>
                      <a:pt x="134468" y="862965"/>
                    </a:cubicBezTo>
                    <a:cubicBezTo>
                      <a:pt x="134468" y="854392"/>
                      <a:pt x="135420" y="842010"/>
                      <a:pt x="144945" y="818197"/>
                    </a:cubicBezTo>
                    <a:cubicBezTo>
                      <a:pt x="146850" y="814387"/>
                      <a:pt x="148755" y="809625"/>
                      <a:pt x="152565" y="804862"/>
                    </a:cubicBezTo>
                    <a:lnTo>
                      <a:pt x="152821" y="804166"/>
                    </a:lnTo>
                    <a:lnTo>
                      <a:pt x="163043" y="776287"/>
                    </a:lnTo>
                    <a:cubicBezTo>
                      <a:pt x="173520" y="759142"/>
                      <a:pt x="183045" y="742950"/>
                      <a:pt x="194475" y="726757"/>
                    </a:cubicBezTo>
                    <a:cubicBezTo>
                      <a:pt x="204000" y="708660"/>
                      <a:pt x="212573" y="690562"/>
                      <a:pt x="223050" y="673417"/>
                    </a:cubicBezTo>
                    <a:cubicBezTo>
                      <a:pt x="227813" y="665797"/>
                      <a:pt x="233528" y="656272"/>
                      <a:pt x="238290" y="647700"/>
                    </a:cubicBezTo>
                    <a:cubicBezTo>
                      <a:pt x="241148" y="640080"/>
                      <a:pt x="245910" y="631507"/>
                      <a:pt x="253530" y="620077"/>
                    </a:cubicBezTo>
                    <a:cubicBezTo>
                      <a:pt x="261150" y="608647"/>
                      <a:pt x="272580" y="594360"/>
                      <a:pt x="286868" y="574357"/>
                    </a:cubicBezTo>
                    <a:cubicBezTo>
                      <a:pt x="335445" y="503872"/>
                      <a:pt x="389738" y="440055"/>
                      <a:pt x="451650" y="381000"/>
                    </a:cubicBezTo>
                    <a:cubicBezTo>
                      <a:pt x="466890" y="367665"/>
                      <a:pt x="479273" y="354330"/>
                      <a:pt x="495465" y="340995"/>
                    </a:cubicBezTo>
                    <a:cubicBezTo>
                      <a:pt x="519278" y="318135"/>
                      <a:pt x="557378" y="283845"/>
                      <a:pt x="600240" y="259080"/>
                    </a:cubicBezTo>
                    <a:cubicBezTo>
                      <a:pt x="612623" y="249555"/>
                      <a:pt x="621195" y="239077"/>
                      <a:pt x="636435" y="230505"/>
                    </a:cubicBezTo>
                    <a:cubicBezTo>
                      <a:pt x="649770" y="225742"/>
                      <a:pt x="665010" y="216217"/>
                      <a:pt x="684060" y="205740"/>
                    </a:cubicBezTo>
                    <a:cubicBezTo>
                      <a:pt x="693585" y="200977"/>
                      <a:pt x="704063" y="195262"/>
                      <a:pt x="714540" y="189547"/>
                    </a:cubicBezTo>
                    <a:cubicBezTo>
                      <a:pt x="720255" y="186690"/>
                      <a:pt x="725018" y="183832"/>
                      <a:pt x="730733" y="180975"/>
                    </a:cubicBezTo>
                    <a:cubicBezTo>
                      <a:pt x="736448" y="178117"/>
                      <a:pt x="742163" y="176212"/>
                      <a:pt x="748830" y="174307"/>
                    </a:cubicBezTo>
                    <a:cubicBezTo>
                      <a:pt x="767880" y="164782"/>
                      <a:pt x="788835" y="155257"/>
                      <a:pt x="808838" y="147637"/>
                    </a:cubicBezTo>
                    <a:cubicBezTo>
                      <a:pt x="860273" y="123825"/>
                      <a:pt x="916470" y="101917"/>
                      <a:pt x="974573" y="83820"/>
                    </a:cubicBezTo>
                    <a:cubicBezTo>
                      <a:pt x="989813" y="81915"/>
                      <a:pt x="1003148" y="80010"/>
                      <a:pt x="1018388" y="78105"/>
                    </a:cubicBezTo>
                    <a:cubicBezTo>
                      <a:pt x="1027913" y="74295"/>
                      <a:pt x="1038390" y="70485"/>
                      <a:pt x="1049820" y="66675"/>
                    </a:cubicBezTo>
                    <a:cubicBezTo>
                      <a:pt x="1061250" y="62865"/>
                      <a:pt x="1073633" y="59055"/>
                      <a:pt x="1086015" y="57150"/>
                    </a:cubicBezTo>
                    <a:cubicBezTo>
                      <a:pt x="1111733" y="52387"/>
                      <a:pt x="1138403" y="47625"/>
                      <a:pt x="1162215" y="46672"/>
                    </a:cubicBezTo>
                    <a:cubicBezTo>
                      <a:pt x="1198887" y="43338"/>
                      <a:pt x="1235558" y="41433"/>
                      <a:pt x="1272229" y="41076"/>
                    </a:cubicBezTo>
                    <a:lnTo>
                      <a:pt x="1360655" y="44043"/>
                    </a:lnTo>
                    <a:close/>
                    <a:moveTo>
                      <a:pt x="1404150" y="0"/>
                    </a:moveTo>
                    <a:cubicBezTo>
                      <a:pt x="1418437" y="952"/>
                      <a:pt x="1434630" y="1905"/>
                      <a:pt x="1448917" y="2857"/>
                    </a:cubicBezTo>
                    <a:cubicBezTo>
                      <a:pt x="1465110" y="3810"/>
                      <a:pt x="1480350" y="5715"/>
                      <a:pt x="1494637" y="7620"/>
                    </a:cubicBezTo>
                    <a:cubicBezTo>
                      <a:pt x="1509877" y="8572"/>
                      <a:pt x="1518450" y="11430"/>
                      <a:pt x="1525117" y="15240"/>
                    </a:cubicBezTo>
                    <a:cubicBezTo>
                      <a:pt x="1531785" y="19050"/>
                      <a:pt x="1536547" y="22860"/>
                      <a:pt x="1545120" y="24765"/>
                    </a:cubicBezTo>
                    <a:cubicBezTo>
                      <a:pt x="1558455" y="24765"/>
                      <a:pt x="1552740" y="17145"/>
                      <a:pt x="1569885" y="20002"/>
                    </a:cubicBezTo>
                    <a:cubicBezTo>
                      <a:pt x="1582267" y="21907"/>
                      <a:pt x="1594650" y="25717"/>
                      <a:pt x="1607032" y="28575"/>
                    </a:cubicBezTo>
                    <a:cubicBezTo>
                      <a:pt x="1614652" y="30480"/>
                      <a:pt x="1622272" y="33337"/>
                      <a:pt x="1629892" y="35242"/>
                    </a:cubicBezTo>
                    <a:cubicBezTo>
                      <a:pt x="1629892" y="35242"/>
                      <a:pt x="1629892" y="36195"/>
                      <a:pt x="1628940" y="36195"/>
                    </a:cubicBezTo>
                    <a:cubicBezTo>
                      <a:pt x="1629892" y="39052"/>
                      <a:pt x="1628940" y="40957"/>
                      <a:pt x="1627987" y="42862"/>
                    </a:cubicBezTo>
                    <a:cubicBezTo>
                      <a:pt x="1614652" y="41910"/>
                      <a:pt x="1602270" y="40957"/>
                      <a:pt x="1588935" y="40005"/>
                    </a:cubicBezTo>
                    <a:cubicBezTo>
                      <a:pt x="1584172" y="39052"/>
                      <a:pt x="1580362" y="38100"/>
                      <a:pt x="1575600" y="36195"/>
                    </a:cubicBezTo>
                    <a:cubicBezTo>
                      <a:pt x="1570837" y="35242"/>
                      <a:pt x="1567027" y="34290"/>
                      <a:pt x="1562265" y="33337"/>
                    </a:cubicBezTo>
                    <a:cubicBezTo>
                      <a:pt x="1553692" y="31432"/>
                      <a:pt x="1545120" y="29527"/>
                      <a:pt x="1536547" y="27622"/>
                    </a:cubicBezTo>
                    <a:cubicBezTo>
                      <a:pt x="1527975" y="25717"/>
                      <a:pt x="1519402" y="23812"/>
                      <a:pt x="1510830" y="21907"/>
                    </a:cubicBezTo>
                    <a:cubicBezTo>
                      <a:pt x="1502257" y="20955"/>
                      <a:pt x="1493685" y="19050"/>
                      <a:pt x="1484160" y="18097"/>
                    </a:cubicBezTo>
                    <a:lnTo>
                      <a:pt x="1454633" y="18097"/>
                    </a:lnTo>
                    <a:cubicBezTo>
                      <a:pt x="1446060" y="18097"/>
                      <a:pt x="1437488" y="18097"/>
                      <a:pt x="1430820" y="18097"/>
                    </a:cubicBezTo>
                    <a:cubicBezTo>
                      <a:pt x="1416533" y="18097"/>
                      <a:pt x="1405103" y="18097"/>
                      <a:pt x="1393673" y="18097"/>
                    </a:cubicBezTo>
                    <a:lnTo>
                      <a:pt x="1391928" y="17540"/>
                    </a:lnTo>
                    <a:lnTo>
                      <a:pt x="1375575" y="25717"/>
                    </a:lnTo>
                    <a:cubicBezTo>
                      <a:pt x="1367002" y="28574"/>
                      <a:pt x="1391767" y="30479"/>
                      <a:pt x="1381290" y="35242"/>
                    </a:cubicBezTo>
                    <a:cubicBezTo>
                      <a:pt x="1401292" y="39052"/>
                      <a:pt x="1421295" y="42862"/>
                      <a:pt x="1438440" y="46672"/>
                    </a:cubicBezTo>
                    <a:lnTo>
                      <a:pt x="1413008" y="47116"/>
                    </a:lnTo>
                    <a:lnTo>
                      <a:pt x="1413437" y="47149"/>
                    </a:lnTo>
                    <a:cubicBezTo>
                      <a:pt x="1423677" y="47863"/>
                      <a:pt x="1433202" y="48101"/>
                      <a:pt x="1440345" y="46672"/>
                    </a:cubicBezTo>
                    <a:cubicBezTo>
                      <a:pt x="1447965" y="47625"/>
                      <a:pt x="1455585" y="48577"/>
                      <a:pt x="1463205" y="49530"/>
                    </a:cubicBezTo>
                    <a:cubicBezTo>
                      <a:pt x="1484160" y="54292"/>
                      <a:pt x="1497495" y="56197"/>
                      <a:pt x="1507020" y="58102"/>
                    </a:cubicBezTo>
                    <a:cubicBezTo>
                      <a:pt x="1516545" y="60007"/>
                      <a:pt x="1522260" y="60007"/>
                      <a:pt x="1527975" y="60960"/>
                    </a:cubicBezTo>
                    <a:cubicBezTo>
                      <a:pt x="1539405" y="63817"/>
                      <a:pt x="1551788" y="66675"/>
                      <a:pt x="1563218" y="68580"/>
                    </a:cubicBezTo>
                    <a:cubicBezTo>
                      <a:pt x="1575600" y="70485"/>
                      <a:pt x="1587030" y="74295"/>
                      <a:pt x="1599413" y="76200"/>
                    </a:cubicBezTo>
                    <a:cubicBezTo>
                      <a:pt x="1610843" y="79057"/>
                      <a:pt x="1623225" y="81915"/>
                      <a:pt x="1634655" y="84772"/>
                    </a:cubicBezTo>
                    <a:lnTo>
                      <a:pt x="1669898" y="95250"/>
                    </a:lnTo>
                    <a:lnTo>
                      <a:pt x="1687043" y="100012"/>
                    </a:lnTo>
                    <a:lnTo>
                      <a:pt x="1704188" y="105727"/>
                    </a:lnTo>
                    <a:lnTo>
                      <a:pt x="1704409" y="105929"/>
                    </a:lnTo>
                    <a:lnTo>
                      <a:pt x="1716704" y="108049"/>
                    </a:lnTo>
                    <a:cubicBezTo>
                      <a:pt x="1727330" y="110549"/>
                      <a:pt x="1739921" y="114716"/>
                      <a:pt x="1746499" y="119121"/>
                    </a:cubicBezTo>
                    <a:lnTo>
                      <a:pt x="1750661" y="125427"/>
                    </a:lnTo>
                    <a:lnTo>
                      <a:pt x="1751813" y="125730"/>
                    </a:lnTo>
                    <a:cubicBezTo>
                      <a:pt x="1760385" y="129540"/>
                      <a:pt x="1769910" y="133350"/>
                      <a:pt x="1778483" y="136207"/>
                    </a:cubicBezTo>
                    <a:cubicBezTo>
                      <a:pt x="1786103" y="139065"/>
                      <a:pt x="1793723" y="141922"/>
                      <a:pt x="1801343" y="145732"/>
                    </a:cubicBezTo>
                    <a:cubicBezTo>
                      <a:pt x="1808963" y="149542"/>
                      <a:pt x="1816583" y="152400"/>
                      <a:pt x="1824203" y="156210"/>
                    </a:cubicBezTo>
                    <a:cubicBezTo>
                      <a:pt x="1828013" y="159067"/>
                      <a:pt x="1833728" y="161925"/>
                      <a:pt x="1841348" y="165735"/>
                    </a:cubicBezTo>
                    <a:cubicBezTo>
                      <a:pt x="1845158" y="167640"/>
                      <a:pt x="1848968" y="169545"/>
                      <a:pt x="1852778" y="171450"/>
                    </a:cubicBezTo>
                    <a:cubicBezTo>
                      <a:pt x="1856588" y="173355"/>
                      <a:pt x="1861350" y="175260"/>
                      <a:pt x="1865160" y="178117"/>
                    </a:cubicBezTo>
                    <a:cubicBezTo>
                      <a:pt x="1882305" y="186690"/>
                      <a:pt x="1899450" y="195262"/>
                      <a:pt x="1907070" y="201930"/>
                    </a:cubicBezTo>
                    <a:cubicBezTo>
                      <a:pt x="1924215" y="213360"/>
                      <a:pt x="1942313" y="223837"/>
                      <a:pt x="1960410" y="236220"/>
                    </a:cubicBezTo>
                    <a:cubicBezTo>
                      <a:pt x="1968983" y="241935"/>
                      <a:pt x="1978508" y="248602"/>
                      <a:pt x="1988033" y="255270"/>
                    </a:cubicBezTo>
                    <a:lnTo>
                      <a:pt x="1988833" y="255841"/>
                    </a:lnTo>
                    <a:lnTo>
                      <a:pt x="2002949" y="264417"/>
                    </a:lnTo>
                    <a:cubicBezTo>
                      <a:pt x="2327259" y="483516"/>
                      <a:pt x="2540483" y="854556"/>
                      <a:pt x="2540483" y="1275397"/>
                    </a:cubicBezTo>
                    <a:lnTo>
                      <a:pt x="2540081" y="1283368"/>
                    </a:lnTo>
                    <a:lnTo>
                      <a:pt x="2550960" y="1284922"/>
                    </a:lnTo>
                    <a:cubicBezTo>
                      <a:pt x="2554770" y="1287779"/>
                      <a:pt x="2557627" y="1289684"/>
                      <a:pt x="2561437" y="1292542"/>
                    </a:cubicBezTo>
                    <a:cubicBezTo>
                      <a:pt x="2562390" y="1303019"/>
                      <a:pt x="2564295" y="1305877"/>
                      <a:pt x="2566200" y="1318259"/>
                    </a:cubicBezTo>
                    <a:cubicBezTo>
                      <a:pt x="2571915" y="1329689"/>
                      <a:pt x="2578582" y="1339214"/>
                      <a:pt x="2584297" y="1348739"/>
                    </a:cubicBezTo>
                    <a:lnTo>
                      <a:pt x="2591918" y="1349432"/>
                    </a:lnTo>
                    <a:lnTo>
                      <a:pt x="2591918" y="1342072"/>
                    </a:lnTo>
                    <a:lnTo>
                      <a:pt x="2599661" y="1320563"/>
                    </a:lnTo>
                    <a:lnTo>
                      <a:pt x="2599537" y="1316355"/>
                    </a:lnTo>
                    <a:cubicBezTo>
                      <a:pt x="2602395" y="1287780"/>
                      <a:pt x="2604300" y="1288732"/>
                      <a:pt x="2607157" y="1290637"/>
                    </a:cubicBezTo>
                    <a:cubicBezTo>
                      <a:pt x="2610967" y="1289685"/>
                      <a:pt x="2614777" y="1289685"/>
                      <a:pt x="2617635" y="1290637"/>
                    </a:cubicBezTo>
                    <a:cubicBezTo>
                      <a:pt x="2623350" y="1286827"/>
                      <a:pt x="2628112" y="1282065"/>
                      <a:pt x="2633827" y="1280160"/>
                    </a:cubicBezTo>
                    <a:cubicBezTo>
                      <a:pt x="2634780" y="1294447"/>
                      <a:pt x="2634780" y="1306830"/>
                      <a:pt x="2635732" y="1322070"/>
                    </a:cubicBezTo>
                    <a:cubicBezTo>
                      <a:pt x="2633827" y="1328737"/>
                      <a:pt x="2632875" y="1335405"/>
                      <a:pt x="2630970" y="1342072"/>
                    </a:cubicBezTo>
                    <a:cubicBezTo>
                      <a:pt x="2629065" y="1348740"/>
                      <a:pt x="2627160" y="1355407"/>
                      <a:pt x="2625255" y="1361122"/>
                    </a:cubicBezTo>
                    <a:cubicBezTo>
                      <a:pt x="2624302" y="1371600"/>
                      <a:pt x="2623350" y="1382077"/>
                      <a:pt x="2622397" y="1392555"/>
                    </a:cubicBezTo>
                    <a:lnTo>
                      <a:pt x="2621445" y="1408747"/>
                    </a:lnTo>
                    <a:cubicBezTo>
                      <a:pt x="2620492" y="1414462"/>
                      <a:pt x="2620492" y="1419225"/>
                      <a:pt x="2619540" y="1424940"/>
                    </a:cubicBezTo>
                    <a:lnTo>
                      <a:pt x="2615479" y="1427648"/>
                    </a:lnTo>
                    <a:lnTo>
                      <a:pt x="2615730" y="1428749"/>
                    </a:lnTo>
                    <a:lnTo>
                      <a:pt x="2619621" y="1426155"/>
                    </a:lnTo>
                    <a:lnTo>
                      <a:pt x="2621445" y="1410652"/>
                    </a:lnTo>
                    <a:lnTo>
                      <a:pt x="2622397" y="1394460"/>
                    </a:lnTo>
                    <a:cubicBezTo>
                      <a:pt x="2623350" y="1383982"/>
                      <a:pt x="2624302" y="1373505"/>
                      <a:pt x="2625255" y="1363027"/>
                    </a:cubicBezTo>
                    <a:cubicBezTo>
                      <a:pt x="2627160" y="1357312"/>
                      <a:pt x="2629065" y="1350645"/>
                      <a:pt x="2630970" y="1343977"/>
                    </a:cubicBezTo>
                    <a:cubicBezTo>
                      <a:pt x="2632875" y="1337310"/>
                      <a:pt x="2634780" y="1330642"/>
                      <a:pt x="2635732" y="1323975"/>
                    </a:cubicBezTo>
                    <a:cubicBezTo>
                      <a:pt x="2638590" y="1325880"/>
                      <a:pt x="2640495" y="1327785"/>
                      <a:pt x="2643352" y="1329690"/>
                    </a:cubicBezTo>
                    <a:cubicBezTo>
                      <a:pt x="2643352" y="1334452"/>
                      <a:pt x="2643352" y="1339215"/>
                      <a:pt x="2642400" y="1343977"/>
                    </a:cubicBezTo>
                    <a:cubicBezTo>
                      <a:pt x="2641447" y="1348740"/>
                      <a:pt x="2641447" y="1353502"/>
                      <a:pt x="2640495" y="1358265"/>
                    </a:cubicBezTo>
                    <a:cubicBezTo>
                      <a:pt x="2639542" y="1367790"/>
                      <a:pt x="2638590" y="1376362"/>
                      <a:pt x="2639542" y="1384935"/>
                    </a:cubicBezTo>
                    <a:cubicBezTo>
                      <a:pt x="2638590" y="1394460"/>
                      <a:pt x="2638590" y="1404937"/>
                      <a:pt x="2637637" y="1416367"/>
                    </a:cubicBezTo>
                    <a:cubicBezTo>
                      <a:pt x="2635732" y="1426845"/>
                      <a:pt x="2634780" y="1438275"/>
                      <a:pt x="2632875" y="1449705"/>
                    </a:cubicBezTo>
                    <a:cubicBezTo>
                      <a:pt x="2630970" y="1461135"/>
                      <a:pt x="2630017" y="1472565"/>
                      <a:pt x="2627160" y="1484947"/>
                    </a:cubicBezTo>
                    <a:cubicBezTo>
                      <a:pt x="2625255" y="1496377"/>
                      <a:pt x="2622397" y="1507807"/>
                      <a:pt x="2620492" y="1519237"/>
                    </a:cubicBezTo>
                    <a:cubicBezTo>
                      <a:pt x="2613825" y="1544955"/>
                      <a:pt x="2615730" y="1553527"/>
                      <a:pt x="2608110" y="1591627"/>
                    </a:cubicBezTo>
                    <a:cubicBezTo>
                      <a:pt x="2604300" y="1593532"/>
                      <a:pt x="2600490" y="1595437"/>
                      <a:pt x="2596680" y="1598295"/>
                    </a:cubicBezTo>
                    <a:cubicBezTo>
                      <a:pt x="2592870" y="1611630"/>
                      <a:pt x="2587155" y="1626870"/>
                      <a:pt x="2582392" y="1640205"/>
                    </a:cubicBezTo>
                    <a:cubicBezTo>
                      <a:pt x="2575725" y="1662112"/>
                      <a:pt x="2580487" y="1664970"/>
                      <a:pt x="2578582" y="1680210"/>
                    </a:cubicBezTo>
                    <a:cubicBezTo>
                      <a:pt x="2577630" y="1682115"/>
                      <a:pt x="2576677" y="1684972"/>
                      <a:pt x="2576677" y="1685925"/>
                    </a:cubicBezTo>
                    <a:cubicBezTo>
                      <a:pt x="2570962" y="1701165"/>
                      <a:pt x="2565247" y="1716405"/>
                      <a:pt x="2560485" y="1729740"/>
                    </a:cubicBezTo>
                    <a:cubicBezTo>
                      <a:pt x="2558580" y="1731645"/>
                      <a:pt x="2557627" y="1732597"/>
                      <a:pt x="2555722" y="1733550"/>
                    </a:cubicBezTo>
                    <a:cubicBezTo>
                      <a:pt x="2549055" y="1748790"/>
                      <a:pt x="2542387" y="1764982"/>
                      <a:pt x="2535720" y="1780222"/>
                    </a:cubicBezTo>
                    <a:cubicBezTo>
                      <a:pt x="2543340" y="1764982"/>
                      <a:pt x="2550007" y="1748790"/>
                      <a:pt x="2556675" y="1733550"/>
                    </a:cubicBezTo>
                    <a:cubicBezTo>
                      <a:pt x="2558580" y="1731645"/>
                      <a:pt x="2559532" y="1731645"/>
                      <a:pt x="2561437" y="1729740"/>
                    </a:cubicBezTo>
                    <a:cubicBezTo>
                      <a:pt x="2553817" y="1770697"/>
                      <a:pt x="2541435" y="1796415"/>
                      <a:pt x="2530957" y="1816417"/>
                    </a:cubicBezTo>
                    <a:cubicBezTo>
                      <a:pt x="2525242" y="1820227"/>
                      <a:pt x="2519527" y="1823085"/>
                      <a:pt x="2514765" y="1824990"/>
                    </a:cubicBezTo>
                    <a:lnTo>
                      <a:pt x="2511407" y="1831707"/>
                    </a:lnTo>
                    <a:lnTo>
                      <a:pt x="2511908" y="1832609"/>
                    </a:lnTo>
                    <a:cubicBezTo>
                      <a:pt x="2512860" y="1830704"/>
                      <a:pt x="2513813" y="1827847"/>
                      <a:pt x="2515718" y="1824989"/>
                    </a:cubicBezTo>
                    <a:cubicBezTo>
                      <a:pt x="2520480" y="1823084"/>
                      <a:pt x="2526195" y="1820227"/>
                      <a:pt x="2531910" y="1816417"/>
                    </a:cubicBezTo>
                    <a:cubicBezTo>
                      <a:pt x="2532863" y="1826894"/>
                      <a:pt x="2525243" y="1840229"/>
                      <a:pt x="2520480" y="1848802"/>
                    </a:cubicBezTo>
                    <a:cubicBezTo>
                      <a:pt x="2513813" y="1862137"/>
                      <a:pt x="2506193" y="1874519"/>
                      <a:pt x="2499525" y="1886902"/>
                    </a:cubicBezTo>
                    <a:cubicBezTo>
                      <a:pt x="2495715" y="1893569"/>
                      <a:pt x="2492858" y="1899284"/>
                      <a:pt x="2489048" y="1905952"/>
                    </a:cubicBezTo>
                    <a:cubicBezTo>
                      <a:pt x="2485238" y="1912619"/>
                      <a:pt x="2481428" y="1918334"/>
                      <a:pt x="2477618" y="1925002"/>
                    </a:cubicBezTo>
                    <a:cubicBezTo>
                      <a:pt x="2474760" y="1928812"/>
                      <a:pt x="2472855" y="1933574"/>
                      <a:pt x="2469045" y="1939289"/>
                    </a:cubicBezTo>
                    <a:cubicBezTo>
                      <a:pt x="2465235" y="1948814"/>
                      <a:pt x="2461425" y="1957387"/>
                      <a:pt x="2456663" y="1966912"/>
                    </a:cubicBezTo>
                    <a:lnTo>
                      <a:pt x="2443328" y="1993582"/>
                    </a:lnTo>
                    <a:cubicBezTo>
                      <a:pt x="2436660" y="2003107"/>
                      <a:pt x="2429993" y="2013584"/>
                      <a:pt x="2422373" y="2022157"/>
                    </a:cubicBezTo>
                    <a:cubicBezTo>
                      <a:pt x="2415705" y="2030729"/>
                      <a:pt x="2408085" y="2040254"/>
                      <a:pt x="2401418" y="2048827"/>
                    </a:cubicBezTo>
                    <a:lnTo>
                      <a:pt x="2402291" y="2047029"/>
                    </a:lnTo>
                    <a:lnTo>
                      <a:pt x="2378557" y="2079307"/>
                    </a:lnTo>
                    <a:cubicBezTo>
                      <a:pt x="2372842" y="2073592"/>
                      <a:pt x="2341410" y="2118360"/>
                      <a:pt x="2327122" y="2135505"/>
                    </a:cubicBezTo>
                    <a:lnTo>
                      <a:pt x="2316996" y="2151085"/>
                    </a:lnTo>
                    <a:lnTo>
                      <a:pt x="2327122" y="2136457"/>
                    </a:lnTo>
                    <a:cubicBezTo>
                      <a:pt x="2341410" y="2120264"/>
                      <a:pt x="2372842" y="2075497"/>
                      <a:pt x="2378557" y="2080259"/>
                    </a:cubicBezTo>
                    <a:cubicBezTo>
                      <a:pt x="2375700" y="2100262"/>
                      <a:pt x="2348077" y="2125979"/>
                      <a:pt x="2339505" y="2139314"/>
                    </a:cubicBezTo>
                    <a:cubicBezTo>
                      <a:pt x="2331885" y="2148363"/>
                      <a:pt x="2325456" y="2155031"/>
                      <a:pt x="2319383" y="2160389"/>
                    </a:cubicBezTo>
                    <a:lnTo>
                      <a:pt x="2303230" y="2172263"/>
                    </a:lnTo>
                    <a:lnTo>
                      <a:pt x="2302357" y="2173605"/>
                    </a:lnTo>
                    <a:lnTo>
                      <a:pt x="2292258" y="2181374"/>
                    </a:lnTo>
                    <a:lnTo>
                      <a:pt x="2291880" y="2184082"/>
                    </a:lnTo>
                    <a:cubicBezTo>
                      <a:pt x="2277592" y="2199322"/>
                      <a:pt x="2263305" y="2215515"/>
                      <a:pt x="2247112" y="2229802"/>
                    </a:cubicBezTo>
                    <a:cubicBezTo>
                      <a:pt x="2231872" y="2245042"/>
                      <a:pt x="2216632" y="2260282"/>
                      <a:pt x="2199487" y="2273617"/>
                    </a:cubicBezTo>
                    <a:lnTo>
                      <a:pt x="2197285" y="2275215"/>
                    </a:lnTo>
                    <a:lnTo>
                      <a:pt x="2181390" y="2295524"/>
                    </a:lnTo>
                    <a:cubicBezTo>
                      <a:pt x="2169960" y="2306002"/>
                      <a:pt x="2156625" y="2314574"/>
                      <a:pt x="2143290" y="2324099"/>
                    </a:cubicBezTo>
                    <a:lnTo>
                      <a:pt x="2107681" y="2350806"/>
                    </a:lnTo>
                    <a:lnTo>
                      <a:pt x="2107553" y="2350961"/>
                    </a:lnTo>
                    <a:lnTo>
                      <a:pt x="2143290" y="2325052"/>
                    </a:lnTo>
                    <a:cubicBezTo>
                      <a:pt x="2155672" y="2315527"/>
                      <a:pt x="2169007" y="2306002"/>
                      <a:pt x="2181390" y="2296477"/>
                    </a:cubicBezTo>
                    <a:cubicBezTo>
                      <a:pt x="2173770" y="2309812"/>
                      <a:pt x="2163292" y="2318384"/>
                      <a:pt x="2149957" y="2327909"/>
                    </a:cubicBezTo>
                    <a:cubicBezTo>
                      <a:pt x="2139004" y="2337911"/>
                      <a:pt x="2131146" y="2341959"/>
                      <a:pt x="2124359" y="2344578"/>
                    </a:cubicBezTo>
                    <a:lnTo>
                      <a:pt x="2106651" y="2352057"/>
                    </a:lnTo>
                    <a:lnTo>
                      <a:pt x="2106142" y="2352675"/>
                    </a:lnTo>
                    <a:cubicBezTo>
                      <a:pt x="2099475" y="2357437"/>
                      <a:pt x="2093760" y="2361247"/>
                      <a:pt x="2087092" y="2365057"/>
                    </a:cubicBezTo>
                    <a:lnTo>
                      <a:pt x="2079914" y="2368384"/>
                    </a:lnTo>
                    <a:lnTo>
                      <a:pt x="2061852" y="2383036"/>
                    </a:lnTo>
                    <a:cubicBezTo>
                      <a:pt x="2055184" y="2388156"/>
                      <a:pt x="2049469" y="2392204"/>
                      <a:pt x="2044230" y="2395537"/>
                    </a:cubicBezTo>
                    <a:cubicBezTo>
                      <a:pt x="2034705" y="2403157"/>
                      <a:pt x="2027085" y="2407920"/>
                      <a:pt x="2017560" y="2412682"/>
                    </a:cubicBezTo>
                    <a:cubicBezTo>
                      <a:pt x="2019465" y="2409825"/>
                      <a:pt x="2014703" y="2411730"/>
                      <a:pt x="2008988" y="2413635"/>
                    </a:cubicBezTo>
                    <a:lnTo>
                      <a:pt x="1999460" y="2417870"/>
                    </a:lnTo>
                    <a:lnTo>
                      <a:pt x="1997979" y="2418995"/>
                    </a:lnTo>
                    <a:lnTo>
                      <a:pt x="2009940" y="2414587"/>
                    </a:lnTo>
                    <a:cubicBezTo>
                      <a:pt x="2015655" y="2412682"/>
                      <a:pt x="2019465" y="2410777"/>
                      <a:pt x="2018513" y="2413635"/>
                    </a:cubicBezTo>
                    <a:cubicBezTo>
                      <a:pt x="2011845" y="2423160"/>
                      <a:pt x="1998510" y="2431732"/>
                      <a:pt x="1984223" y="2439352"/>
                    </a:cubicBezTo>
                    <a:cubicBezTo>
                      <a:pt x="1976603" y="2443162"/>
                      <a:pt x="1969935" y="2446972"/>
                      <a:pt x="1962315" y="2450783"/>
                    </a:cubicBezTo>
                    <a:cubicBezTo>
                      <a:pt x="1954695" y="2454592"/>
                      <a:pt x="1947075" y="2457450"/>
                      <a:pt x="1940408" y="2461260"/>
                    </a:cubicBezTo>
                    <a:lnTo>
                      <a:pt x="1924934" y="2463581"/>
                    </a:lnTo>
                    <a:lnTo>
                      <a:pt x="1922310" y="2465070"/>
                    </a:lnTo>
                    <a:cubicBezTo>
                      <a:pt x="1898497" y="2476500"/>
                      <a:pt x="1874685" y="2486025"/>
                      <a:pt x="1849920" y="2496502"/>
                    </a:cubicBezTo>
                    <a:lnTo>
                      <a:pt x="1846229" y="2497341"/>
                    </a:lnTo>
                    <a:lnTo>
                      <a:pt x="1824203" y="2511742"/>
                    </a:lnTo>
                    <a:cubicBezTo>
                      <a:pt x="1829918" y="2512695"/>
                      <a:pt x="1832775" y="2513647"/>
                      <a:pt x="1836585" y="2515552"/>
                    </a:cubicBezTo>
                    <a:cubicBezTo>
                      <a:pt x="1819440" y="2530792"/>
                      <a:pt x="1796580" y="2533650"/>
                      <a:pt x="1790865" y="2535555"/>
                    </a:cubicBezTo>
                    <a:cubicBezTo>
                      <a:pt x="1791818" y="2531745"/>
                      <a:pt x="1793723" y="2526982"/>
                      <a:pt x="1794675" y="2522220"/>
                    </a:cubicBezTo>
                    <a:cubicBezTo>
                      <a:pt x="1789913" y="2524125"/>
                      <a:pt x="1785150" y="2526030"/>
                      <a:pt x="1779435" y="2527935"/>
                    </a:cubicBezTo>
                    <a:cubicBezTo>
                      <a:pt x="1774673" y="2529840"/>
                      <a:pt x="1769910" y="2530792"/>
                      <a:pt x="1765148" y="2532697"/>
                    </a:cubicBezTo>
                    <a:cubicBezTo>
                      <a:pt x="1755623" y="2535555"/>
                      <a:pt x="1745145" y="2538412"/>
                      <a:pt x="1735620" y="2542222"/>
                    </a:cubicBezTo>
                    <a:lnTo>
                      <a:pt x="1731675" y="2537487"/>
                    </a:lnTo>
                    <a:lnTo>
                      <a:pt x="1717522" y="2540317"/>
                    </a:lnTo>
                    <a:cubicBezTo>
                      <a:pt x="1711807" y="2541270"/>
                      <a:pt x="1706092" y="2543175"/>
                      <a:pt x="1700377" y="2544127"/>
                    </a:cubicBezTo>
                    <a:cubicBezTo>
                      <a:pt x="1688947" y="2546985"/>
                      <a:pt x="1676565" y="2550795"/>
                      <a:pt x="1665135" y="2552700"/>
                    </a:cubicBezTo>
                    <a:lnTo>
                      <a:pt x="1663973" y="2553240"/>
                    </a:lnTo>
                    <a:lnTo>
                      <a:pt x="1697520" y="2545079"/>
                    </a:lnTo>
                    <a:cubicBezTo>
                      <a:pt x="1703235" y="2543174"/>
                      <a:pt x="1708950" y="2542222"/>
                      <a:pt x="1714665" y="2541269"/>
                    </a:cubicBezTo>
                    <a:cubicBezTo>
                      <a:pt x="1720380" y="2540317"/>
                      <a:pt x="1725142" y="2538412"/>
                      <a:pt x="1728952" y="2538412"/>
                    </a:cubicBezTo>
                    <a:cubicBezTo>
                      <a:pt x="1729905" y="2540317"/>
                      <a:pt x="1731810" y="2542222"/>
                      <a:pt x="1734667" y="2543174"/>
                    </a:cubicBezTo>
                    <a:cubicBezTo>
                      <a:pt x="1745145" y="2540317"/>
                      <a:pt x="1754670" y="2537459"/>
                      <a:pt x="1764195" y="2533649"/>
                    </a:cubicBezTo>
                    <a:cubicBezTo>
                      <a:pt x="1768957" y="2531744"/>
                      <a:pt x="1773720" y="2530792"/>
                      <a:pt x="1778482" y="2528887"/>
                    </a:cubicBezTo>
                    <a:cubicBezTo>
                      <a:pt x="1783245" y="2526982"/>
                      <a:pt x="1788007" y="2525077"/>
                      <a:pt x="1793722" y="2523172"/>
                    </a:cubicBezTo>
                    <a:cubicBezTo>
                      <a:pt x="1792770" y="2526982"/>
                      <a:pt x="1790865" y="2531744"/>
                      <a:pt x="1789912" y="2536507"/>
                    </a:cubicBezTo>
                    <a:cubicBezTo>
                      <a:pt x="1776577" y="2543174"/>
                      <a:pt x="1763242" y="2548889"/>
                      <a:pt x="1749907" y="2555557"/>
                    </a:cubicBezTo>
                    <a:lnTo>
                      <a:pt x="1747946" y="2555008"/>
                    </a:lnTo>
                    <a:lnTo>
                      <a:pt x="1720380" y="2566034"/>
                    </a:lnTo>
                    <a:cubicBezTo>
                      <a:pt x="1711808" y="2568892"/>
                      <a:pt x="1704188" y="2570797"/>
                      <a:pt x="1697520" y="2572702"/>
                    </a:cubicBezTo>
                    <a:cubicBezTo>
                      <a:pt x="1683233" y="2576512"/>
                      <a:pt x="1672755" y="2578417"/>
                      <a:pt x="1663230" y="2581274"/>
                    </a:cubicBezTo>
                    <a:cubicBezTo>
                      <a:pt x="1663707" y="2578893"/>
                      <a:pt x="1657754" y="2578893"/>
                      <a:pt x="1649062" y="2580084"/>
                    </a:cubicBezTo>
                    <a:lnTo>
                      <a:pt x="1619428" y="2585850"/>
                    </a:lnTo>
                    <a:lnTo>
                      <a:pt x="1618462" y="2587942"/>
                    </a:lnTo>
                    <a:cubicBezTo>
                      <a:pt x="1593697" y="2593657"/>
                      <a:pt x="1566075" y="2598419"/>
                      <a:pt x="1539405" y="2603182"/>
                    </a:cubicBezTo>
                    <a:cubicBezTo>
                      <a:pt x="1530832" y="2602229"/>
                      <a:pt x="1531785" y="2600324"/>
                      <a:pt x="1521307" y="2598419"/>
                    </a:cubicBezTo>
                    <a:cubicBezTo>
                      <a:pt x="1516545" y="2598419"/>
                      <a:pt x="1511782" y="2598419"/>
                      <a:pt x="1506067" y="2598419"/>
                    </a:cubicBezTo>
                    <a:cubicBezTo>
                      <a:pt x="1498447" y="2601277"/>
                      <a:pt x="1488922" y="2604134"/>
                      <a:pt x="1479397" y="2606992"/>
                    </a:cubicBezTo>
                    <a:cubicBezTo>
                      <a:pt x="1470825" y="2607944"/>
                      <a:pt x="1463205" y="2608897"/>
                      <a:pt x="1455585" y="2608897"/>
                    </a:cubicBezTo>
                    <a:cubicBezTo>
                      <a:pt x="1447965" y="2608897"/>
                      <a:pt x="1440345" y="2609849"/>
                      <a:pt x="1431772" y="2609849"/>
                    </a:cubicBezTo>
                    <a:lnTo>
                      <a:pt x="1429185" y="2608741"/>
                    </a:lnTo>
                    <a:lnTo>
                      <a:pt x="1407484" y="2612588"/>
                    </a:lnTo>
                    <a:cubicBezTo>
                      <a:pt x="1399626" y="2612707"/>
                      <a:pt x="1391768" y="2611278"/>
                      <a:pt x="1381290" y="2607944"/>
                    </a:cubicBezTo>
                    <a:cubicBezTo>
                      <a:pt x="1381290" y="2607944"/>
                      <a:pt x="1382243" y="2606992"/>
                      <a:pt x="1382243" y="2606992"/>
                    </a:cubicBezTo>
                    <a:cubicBezTo>
                      <a:pt x="1384148" y="2605087"/>
                      <a:pt x="1385100" y="2603182"/>
                      <a:pt x="1387005" y="2600324"/>
                    </a:cubicBezTo>
                    <a:cubicBezTo>
                      <a:pt x="1379385" y="2599372"/>
                      <a:pt x="1371765" y="2598419"/>
                      <a:pt x="1365098" y="2597467"/>
                    </a:cubicBezTo>
                    <a:cubicBezTo>
                      <a:pt x="1367955" y="2595562"/>
                      <a:pt x="1372718" y="2593657"/>
                      <a:pt x="1375575" y="2591752"/>
                    </a:cubicBezTo>
                    <a:cubicBezTo>
                      <a:pt x="1386053" y="2591752"/>
                      <a:pt x="1396530" y="2591752"/>
                      <a:pt x="1407008" y="2590799"/>
                    </a:cubicBezTo>
                    <a:cubicBezTo>
                      <a:pt x="1417485" y="2589847"/>
                      <a:pt x="1427010" y="2589847"/>
                      <a:pt x="1437488" y="2589847"/>
                    </a:cubicBezTo>
                    <a:lnTo>
                      <a:pt x="1481302" y="2590799"/>
                    </a:lnTo>
                    <a:lnTo>
                      <a:pt x="1511782" y="2587942"/>
                    </a:lnTo>
                    <a:cubicBezTo>
                      <a:pt x="1531785" y="2584132"/>
                      <a:pt x="1550835" y="2579369"/>
                      <a:pt x="1568932" y="2575559"/>
                    </a:cubicBezTo>
                    <a:cubicBezTo>
                      <a:pt x="1585125" y="2570797"/>
                      <a:pt x="1596555" y="2568892"/>
                      <a:pt x="1607032" y="2566987"/>
                    </a:cubicBezTo>
                    <a:cubicBezTo>
                      <a:pt x="1617510" y="2566034"/>
                      <a:pt x="1627035" y="2566034"/>
                      <a:pt x="1635607" y="2566034"/>
                    </a:cubicBezTo>
                    <a:lnTo>
                      <a:pt x="1637595" y="2565111"/>
                    </a:lnTo>
                    <a:lnTo>
                      <a:pt x="1609890" y="2566035"/>
                    </a:lnTo>
                    <a:cubicBezTo>
                      <a:pt x="1599412" y="2566987"/>
                      <a:pt x="1587030" y="2569845"/>
                      <a:pt x="1571790" y="2574607"/>
                    </a:cubicBezTo>
                    <a:cubicBezTo>
                      <a:pt x="1553692" y="2578417"/>
                      <a:pt x="1534642" y="2583180"/>
                      <a:pt x="1514640" y="2586990"/>
                    </a:cubicBezTo>
                    <a:cubicBezTo>
                      <a:pt x="1505115" y="2587942"/>
                      <a:pt x="1495590" y="2588895"/>
                      <a:pt x="1484160" y="2589847"/>
                    </a:cubicBezTo>
                    <a:cubicBezTo>
                      <a:pt x="1470825" y="2589847"/>
                      <a:pt x="1455585" y="2589847"/>
                      <a:pt x="1440345" y="2588895"/>
                    </a:cubicBezTo>
                    <a:cubicBezTo>
                      <a:pt x="1430820" y="2588895"/>
                      <a:pt x="1420342" y="2589847"/>
                      <a:pt x="1409865" y="2589847"/>
                    </a:cubicBezTo>
                    <a:cubicBezTo>
                      <a:pt x="1399387" y="2590800"/>
                      <a:pt x="1388910" y="2590800"/>
                      <a:pt x="1378432" y="2590800"/>
                    </a:cubicBezTo>
                    <a:cubicBezTo>
                      <a:pt x="1377480" y="2588895"/>
                      <a:pt x="1378432" y="2587942"/>
                      <a:pt x="1379385" y="2586990"/>
                    </a:cubicBezTo>
                    <a:cubicBezTo>
                      <a:pt x="1381290" y="2584132"/>
                      <a:pt x="1384147" y="2581275"/>
                      <a:pt x="1386052" y="2577465"/>
                    </a:cubicBezTo>
                    <a:cubicBezTo>
                      <a:pt x="1479397" y="2573655"/>
                      <a:pt x="1585125" y="2555557"/>
                      <a:pt x="1679422" y="2528887"/>
                    </a:cubicBezTo>
                    <a:cubicBezTo>
                      <a:pt x="1748955" y="2508885"/>
                      <a:pt x="1814677" y="2485072"/>
                      <a:pt x="1878495" y="2453640"/>
                    </a:cubicBezTo>
                    <a:cubicBezTo>
                      <a:pt x="1893735" y="2445067"/>
                      <a:pt x="1911832" y="2435542"/>
                      <a:pt x="1930882" y="2426017"/>
                    </a:cubicBezTo>
                    <a:cubicBezTo>
                      <a:pt x="1940407" y="2421255"/>
                      <a:pt x="1950885" y="2416492"/>
                      <a:pt x="1960410" y="2410777"/>
                    </a:cubicBezTo>
                    <a:cubicBezTo>
                      <a:pt x="1969935" y="2405062"/>
                      <a:pt x="1980412" y="2400300"/>
                      <a:pt x="1990890" y="2394585"/>
                    </a:cubicBezTo>
                    <a:cubicBezTo>
                      <a:pt x="2010892" y="2383155"/>
                      <a:pt x="2029942" y="2371725"/>
                      <a:pt x="2048040" y="2360295"/>
                    </a:cubicBezTo>
                    <a:cubicBezTo>
                      <a:pt x="2066137" y="2347912"/>
                      <a:pt x="2081377" y="2336482"/>
                      <a:pt x="2093760" y="2325052"/>
                    </a:cubicBezTo>
                    <a:cubicBezTo>
                      <a:pt x="2122335" y="2304097"/>
                      <a:pt x="2150910" y="2283142"/>
                      <a:pt x="2179485" y="2258377"/>
                    </a:cubicBezTo>
                    <a:cubicBezTo>
                      <a:pt x="2187105" y="2251710"/>
                      <a:pt x="2195677" y="2245995"/>
                      <a:pt x="2203297" y="2239327"/>
                    </a:cubicBezTo>
                    <a:cubicBezTo>
                      <a:pt x="2210917" y="2232660"/>
                      <a:pt x="2218537" y="2225992"/>
                      <a:pt x="2226157" y="2219325"/>
                    </a:cubicBezTo>
                    <a:cubicBezTo>
                      <a:pt x="2238540" y="2208847"/>
                      <a:pt x="2249017" y="2199322"/>
                      <a:pt x="2260447" y="2187892"/>
                    </a:cubicBezTo>
                    <a:cubicBezTo>
                      <a:pt x="2265210" y="2179320"/>
                      <a:pt x="2270925" y="2171700"/>
                      <a:pt x="2274735" y="2164080"/>
                    </a:cubicBezTo>
                    <a:lnTo>
                      <a:pt x="2295258" y="2145267"/>
                    </a:lnTo>
                    <a:lnTo>
                      <a:pt x="2295423" y="2144085"/>
                    </a:lnTo>
                    <a:lnTo>
                      <a:pt x="2275688" y="2162175"/>
                    </a:lnTo>
                    <a:cubicBezTo>
                      <a:pt x="2271878" y="2169795"/>
                      <a:pt x="2266163" y="2177415"/>
                      <a:pt x="2261400" y="2185987"/>
                    </a:cubicBezTo>
                    <a:cubicBezTo>
                      <a:pt x="2249970" y="2197417"/>
                      <a:pt x="2239493" y="2206942"/>
                      <a:pt x="2227110" y="2217420"/>
                    </a:cubicBezTo>
                    <a:cubicBezTo>
                      <a:pt x="2219490" y="2224087"/>
                      <a:pt x="2211870" y="2230755"/>
                      <a:pt x="2204250" y="2237422"/>
                    </a:cubicBezTo>
                    <a:cubicBezTo>
                      <a:pt x="2196630" y="2244090"/>
                      <a:pt x="2189010" y="2249805"/>
                      <a:pt x="2180438" y="2256472"/>
                    </a:cubicBezTo>
                    <a:cubicBezTo>
                      <a:pt x="2151863" y="2280285"/>
                      <a:pt x="2124240" y="2302192"/>
                      <a:pt x="2094713" y="2323147"/>
                    </a:cubicBezTo>
                    <a:cubicBezTo>
                      <a:pt x="2082330" y="2334577"/>
                      <a:pt x="2066138" y="2346960"/>
                      <a:pt x="2048993" y="2358390"/>
                    </a:cubicBezTo>
                    <a:cubicBezTo>
                      <a:pt x="2030895" y="2369820"/>
                      <a:pt x="2011845" y="2382202"/>
                      <a:pt x="1991843" y="2392680"/>
                    </a:cubicBezTo>
                    <a:cubicBezTo>
                      <a:pt x="1981365" y="2398395"/>
                      <a:pt x="1971840" y="2403157"/>
                      <a:pt x="1961363" y="2408872"/>
                    </a:cubicBezTo>
                    <a:cubicBezTo>
                      <a:pt x="1951838" y="2414587"/>
                      <a:pt x="1941360" y="2419350"/>
                      <a:pt x="1931835" y="2424112"/>
                    </a:cubicBezTo>
                    <a:cubicBezTo>
                      <a:pt x="1912785" y="2433637"/>
                      <a:pt x="1894688" y="2443162"/>
                      <a:pt x="1879448" y="2451735"/>
                    </a:cubicBezTo>
                    <a:cubicBezTo>
                      <a:pt x="1815630" y="2482215"/>
                      <a:pt x="1749908" y="2506027"/>
                      <a:pt x="1680375" y="2526982"/>
                    </a:cubicBezTo>
                    <a:cubicBezTo>
                      <a:pt x="1586078" y="2553652"/>
                      <a:pt x="1480350" y="2571750"/>
                      <a:pt x="1387005" y="2575560"/>
                    </a:cubicBezTo>
                    <a:cubicBezTo>
                      <a:pt x="1379385" y="2575560"/>
                      <a:pt x="1370813" y="2575560"/>
                      <a:pt x="1365098" y="2575560"/>
                    </a:cubicBezTo>
                    <a:cubicBezTo>
                      <a:pt x="1364145" y="2572702"/>
                      <a:pt x="1362240" y="2570797"/>
                      <a:pt x="1362240" y="2567940"/>
                    </a:cubicBezTo>
                    <a:cubicBezTo>
                      <a:pt x="1358430" y="2566035"/>
                      <a:pt x="1348905" y="2566987"/>
                      <a:pt x="1339380" y="2566987"/>
                    </a:cubicBezTo>
                    <a:cubicBezTo>
                      <a:pt x="1330808" y="2569845"/>
                      <a:pt x="1319378" y="2572702"/>
                      <a:pt x="1318425" y="2575560"/>
                    </a:cubicBezTo>
                    <a:cubicBezTo>
                      <a:pt x="1294613" y="2576512"/>
                      <a:pt x="1275563" y="2576512"/>
                      <a:pt x="1257465" y="2576512"/>
                    </a:cubicBezTo>
                    <a:cubicBezTo>
                      <a:pt x="1240320" y="2575560"/>
                      <a:pt x="1226033" y="2574607"/>
                      <a:pt x="1212698" y="2574607"/>
                    </a:cubicBezTo>
                    <a:cubicBezTo>
                      <a:pt x="1205078" y="2573655"/>
                      <a:pt x="1198410" y="2572702"/>
                      <a:pt x="1190790" y="2572702"/>
                    </a:cubicBezTo>
                    <a:cubicBezTo>
                      <a:pt x="1183170" y="2571750"/>
                      <a:pt x="1175550" y="2570797"/>
                      <a:pt x="1168883" y="2568892"/>
                    </a:cubicBezTo>
                    <a:lnTo>
                      <a:pt x="1182080" y="2554816"/>
                    </a:lnTo>
                    <a:lnTo>
                      <a:pt x="1179360" y="2555557"/>
                    </a:lnTo>
                    <a:lnTo>
                      <a:pt x="1130192" y="2546452"/>
                    </a:lnTo>
                    <a:lnTo>
                      <a:pt x="1127925" y="2546985"/>
                    </a:lnTo>
                    <a:cubicBezTo>
                      <a:pt x="1090778" y="2541270"/>
                      <a:pt x="1060298" y="2535555"/>
                      <a:pt x="1033628" y="2529840"/>
                    </a:cubicBezTo>
                    <a:cubicBezTo>
                      <a:pt x="1020293" y="2526982"/>
                      <a:pt x="1007910" y="2524125"/>
                      <a:pt x="996480" y="2522220"/>
                    </a:cubicBezTo>
                    <a:cubicBezTo>
                      <a:pt x="985050" y="2519362"/>
                      <a:pt x="974573" y="2517457"/>
                      <a:pt x="964095" y="2516505"/>
                    </a:cubicBezTo>
                    <a:cubicBezTo>
                      <a:pt x="951713" y="2510790"/>
                      <a:pt x="938378" y="2505075"/>
                      <a:pt x="925043" y="2498407"/>
                    </a:cubicBezTo>
                    <a:cubicBezTo>
                      <a:pt x="911708" y="2493645"/>
                      <a:pt x="897420" y="2487930"/>
                      <a:pt x="876465" y="2480310"/>
                    </a:cubicBezTo>
                    <a:cubicBezTo>
                      <a:pt x="859320" y="2473642"/>
                      <a:pt x="842175" y="2466975"/>
                      <a:pt x="825983" y="2460307"/>
                    </a:cubicBezTo>
                    <a:cubicBezTo>
                      <a:pt x="830745" y="2455545"/>
                      <a:pt x="832650" y="2454592"/>
                      <a:pt x="834555" y="2453640"/>
                    </a:cubicBezTo>
                    <a:cubicBezTo>
                      <a:pt x="846938" y="2456497"/>
                      <a:pt x="858368" y="2458402"/>
                      <a:pt x="869798" y="2460307"/>
                    </a:cubicBezTo>
                    <a:cubicBezTo>
                      <a:pt x="875513" y="2465070"/>
                      <a:pt x="880275" y="2468880"/>
                      <a:pt x="885038" y="2473642"/>
                    </a:cubicBezTo>
                    <a:cubicBezTo>
                      <a:pt x="898373" y="2476500"/>
                      <a:pt x="912660" y="2482215"/>
                      <a:pt x="937425" y="2488882"/>
                    </a:cubicBezTo>
                    <a:cubicBezTo>
                      <a:pt x="975525" y="2503170"/>
                      <a:pt x="1006958" y="2509837"/>
                      <a:pt x="1041248" y="2515552"/>
                    </a:cubicBezTo>
                    <a:cubicBezTo>
                      <a:pt x="1049820" y="2517457"/>
                      <a:pt x="1058393" y="2518410"/>
                      <a:pt x="1066965" y="2520315"/>
                    </a:cubicBezTo>
                    <a:cubicBezTo>
                      <a:pt x="1075538" y="2521267"/>
                      <a:pt x="1085063" y="2523172"/>
                      <a:pt x="1094588" y="2525077"/>
                    </a:cubicBezTo>
                    <a:cubicBezTo>
                      <a:pt x="1104113" y="2526982"/>
                      <a:pt x="1114590" y="2528887"/>
                      <a:pt x="1125068" y="2531745"/>
                    </a:cubicBezTo>
                    <a:lnTo>
                      <a:pt x="1158657" y="2539008"/>
                    </a:lnTo>
                    <a:lnTo>
                      <a:pt x="1161262" y="2538412"/>
                    </a:lnTo>
                    <a:cubicBezTo>
                      <a:pt x="1171740" y="2540317"/>
                      <a:pt x="1181265" y="2541270"/>
                      <a:pt x="1192695" y="2543175"/>
                    </a:cubicBezTo>
                    <a:cubicBezTo>
                      <a:pt x="1193647" y="2542222"/>
                      <a:pt x="1193647" y="2542222"/>
                      <a:pt x="1193647" y="2541270"/>
                    </a:cubicBezTo>
                    <a:cubicBezTo>
                      <a:pt x="1208887" y="2542222"/>
                      <a:pt x="1225080" y="2542222"/>
                      <a:pt x="1239367" y="2543175"/>
                    </a:cubicBezTo>
                    <a:cubicBezTo>
                      <a:pt x="1242225" y="2543175"/>
                      <a:pt x="1246035" y="2544127"/>
                      <a:pt x="1246987" y="2544127"/>
                    </a:cubicBezTo>
                    <a:cubicBezTo>
                      <a:pt x="1271752" y="2545080"/>
                      <a:pt x="1294612" y="2544127"/>
                      <a:pt x="1317472" y="2544127"/>
                    </a:cubicBezTo>
                    <a:cubicBezTo>
                      <a:pt x="1335570" y="2545080"/>
                      <a:pt x="1352715" y="2545080"/>
                      <a:pt x="1368907" y="2546032"/>
                    </a:cubicBezTo>
                    <a:cubicBezTo>
                      <a:pt x="1389862" y="2545080"/>
                      <a:pt x="1410817" y="2542222"/>
                      <a:pt x="1429867" y="2541270"/>
                    </a:cubicBezTo>
                    <a:cubicBezTo>
                      <a:pt x="1432725" y="2541270"/>
                      <a:pt x="1436535" y="2541270"/>
                      <a:pt x="1437487" y="2541270"/>
                    </a:cubicBezTo>
                    <a:cubicBezTo>
                      <a:pt x="1438440" y="2544127"/>
                      <a:pt x="1440345" y="2546032"/>
                      <a:pt x="1440345" y="2548890"/>
                    </a:cubicBezTo>
                    <a:cubicBezTo>
                      <a:pt x="1468920" y="2546985"/>
                      <a:pt x="1486065" y="2544127"/>
                      <a:pt x="1500352" y="2541270"/>
                    </a:cubicBezTo>
                    <a:cubicBezTo>
                      <a:pt x="1514640" y="2539365"/>
                      <a:pt x="1525117" y="2536507"/>
                      <a:pt x="1540357" y="2531745"/>
                    </a:cubicBezTo>
                    <a:cubicBezTo>
                      <a:pt x="1547977" y="2530792"/>
                      <a:pt x="1555597" y="2529840"/>
                      <a:pt x="1563217" y="2527935"/>
                    </a:cubicBezTo>
                    <a:cubicBezTo>
                      <a:pt x="1567980" y="2526982"/>
                      <a:pt x="1572742" y="2526982"/>
                      <a:pt x="1577505" y="2526030"/>
                    </a:cubicBezTo>
                    <a:cubicBezTo>
                      <a:pt x="1588935" y="2523172"/>
                      <a:pt x="1598460" y="2521267"/>
                      <a:pt x="1608937" y="2518410"/>
                    </a:cubicBezTo>
                    <a:cubicBezTo>
                      <a:pt x="1617510" y="2516505"/>
                      <a:pt x="1626082" y="2514600"/>
                      <a:pt x="1634655" y="2512695"/>
                    </a:cubicBezTo>
                    <a:cubicBezTo>
                      <a:pt x="1643227" y="2510790"/>
                      <a:pt x="1651800" y="2507932"/>
                      <a:pt x="1660372" y="2506027"/>
                    </a:cubicBezTo>
                    <a:lnTo>
                      <a:pt x="1707545" y="2497863"/>
                    </a:lnTo>
                    <a:lnTo>
                      <a:pt x="1713713" y="2495550"/>
                    </a:lnTo>
                    <a:cubicBezTo>
                      <a:pt x="1697520" y="2498407"/>
                      <a:pt x="1680375" y="2501265"/>
                      <a:pt x="1664183" y="2504122"/>
                    </a:cubicBezTo>
                    <a:cubicBezTo>
                      <a:pt x="1655610" y="2506027"/>
                      <a:pt x="1647038" y="2508885"/>
                      <a:pt x="1638465" y="2510790"/>
                    </a:cubicBezTo>
                    <a:cubicBezTo>
                      <a:pt x="1629893" y="2512695"/>
                      <a:pt x="1621320" y="2514600"/>
                      <a:pt x="1612748" y="2516505"/>
                    </a:cubicBezTo>
                    <a:cubicBezTo>
                      <a:pt x="1601318" y="2519362"/>
                      <a:pt x="1592745" y="2521267"/>
                      <a:pt x="1581315" y="2524125"/>
                    </a:cubicBezTo>
                    <a:cubicBezTo>
                      <a:pt x="1576553" y="2525077"/>
                      <a:pt x="1571790" y="2525077"/>
                      <a:pt x="1567028" y="2526030"/>
                    </a:cubicBezTo>
                    <a:cubicBezTo>
                      <a:pt x="1559408" y="2526982"/>
                      <a:pt x="1551788" y="2527935"/>
                      <a:pt x="1544168" y="2529840"/>
                    </a:cubicBezTo>
                    <a:cubicBezTo>
                      <a:pt x="1517498" y="2532697"/>
                      <a:pt x="1498448" y="2533650"/>
                      <a:pt x="1482255" y="2535555"/>
                    </a:cubicBezTo>
                    <a:cubicBezTo>
                      <a:pt x="1467015" y="2537460"/>
                      <a:pt x="1454633" y="2539365"/>
                      <a:pt x="1440345" y="2539365"/>
                    </a:cubicBezTo>
                    <a:cubicBezTo>
                      <a:pt x="1438440" y="2539365"/>
                      <a:pt x="1435583" y="2539365"/>
                      <a:pt x="1432725" y="2539365"/>
                    </a:cubicBezTo>
                    <a:cubicBezTo>
                      <a:pt x="1413675" y="2541270"/>
                      <a:pt x="1392720" y="2544127"/>
                      <a:pt x="1371765" y="2544127"/>
                    </a:cubicBezTo>
                    <a:cubicBezTo>
                      <a:pt x="1355573" y="2543175"/>
                      <a:pt x="1338428" y="2543175"/>
                      <a:pt x="1320330" y="2542222"/>
                    </a:cubicBezTo>
                    <a:cubicBezTo>
                      <a:pt x="1297470" y="2542222"/>
                      <a:pt x="1274610" y="2543175"/>
                      <a:pt x="1249845" y="2542222"/>
                    </a:cubicBezTo>
                    <a:cubicBezTo>
                      <a:pt x="1247940" y="2542222"/>
                      <a:pt x="1245083" y="2541270"/>
                      <a:pt x="1242225" y="2541270"/>
                    </a:cubicBezTo>
                    <a:cubicBezTo>
                      <a:pt x="1231748" y="2537460"/>
                      <a:pt x="1224128" y="2533650"/>
                      <a:pt x="1212698" y="2528887"/>
                    </a:cubicBezTo>
                    <a:cubicBezTo>
                      <a:pt x="1207935" y="2532697"/>
                      <a:pt x="1201268" y="2535555"/>
                      <a:pt x="1196505" y="2539365"/>
                    </a:cubicBezTo>
                    <a:lnTo>
                      <a:pt x="1196464" y="2539447"/>
                    </a:lnTo>
                    <a:lnTo>
                      <a:pt x="1209840" y="2530792"/>
                    </a:lnTo>
                    <a:cubicBezTo>
                      <a:pt x="1221270" y="2535554"/>
                      <a:pt x="1229843" y="2539364"/>
                      <a:pt x="1239368" y="2543174"/>
                    </a:cubicBezTo>
                    <a:cubicBezTo>
                      <a:pt x="1224128" y="2543174"/>
                      <a:pt x="1207935" y="2542222"/>
                      <a:pt x="1193648" y="2541269"/>
                    </a:cubicBezTo>
                    <a:lnTo>
                      <a:pt x="1194008" y="2541036"/>
                    </a:lnTo>
                    <a:lnTo>
                      <a:pt x="1164120" y="2536507"/>
                    </a:lnTo>
                    <a:cubicBezTo>
                      <a:pt x="1151738" y="2533650"/>
                      <a:pt x="1140308" y="2531745"/>
                      <a:pt x="1128878" y="2528887"/>
                    </a:cubicBezTo>
                    <a:cubicBezTo>
                      <a:pt x="1118400" y="2526030"/>
                      <a:pt x="1107923" y="2524125"/>
                      <a:pt x="1098398" y="2522220"/>
                    </a:cubicBezTo>
                    <a:cubicBezTo>
                      <a:pt x="1088873" y="2520315"/>
                      <a:pt x="1079348" y="2519362"/>
                      <a:pt x="1070775" y="2517457"/>
                    </a:cubicBezTo>
                    <a:cubicBezTo>
                      <a:pt x="1062203" y="2515552"/>
                      <a:pt x="1053630" y="2514600"/>
                      <a:pt x="1045058" y="2512695"/>
                    </a:cubicBezTo>
                    <a:cubicBezTo>
                      <a:pt x="1010768" y="2506980"/>
                      <a:pt x="979335" y="2500312"/>
                      <a:pt x="941235" y="2486025"/>
                    </a:cubicBezTo>
                    <a:cubicBezTo>
                      <a:pt x="916470" y="2480310"/>
                      <a:pt x="902183" y="2474595"/>
                      <a:pt x="888848" y="2470785"/>
                    </a:cubicBezTo>
                    <a:cubicBezTo>
                      <a:pt x="883133" y="2466975"/>
                      <a:pt x="878370" y="2462212"/>
                      <a:pt x="873608" y="2457450"/>
                    </a:cubicBezTo>
                    <a:cubicBezTo>
                      <a:pt x="862178" y="2455545"/>
                      <a:pt x="850748" y="2453640"/>
                      <a:pt x="838365" y="2450782"/>
                    </a:cubicBezTo>
                    <a:cubicBezTo>
                      <a:pt x="820268" y="2442210"/>
                      <a:pt x="804075" y="2433637"/>
                      <a:pt x="785978" y="2424112"/>
                    </a:cubicBezTo>
                    <a:cubicBezTo>
                      <a:pt x="780263" y="2424112"/>
                      <a:pt x="776453" y="2425065"/>
                      <a:pt x="770738" y="2425065"/>
                    </a:cubicBezTo>
                    <a:cubicBezTo>
                      <a:pt x="751688" y="2415540"/>
                      <a:pt x="734543" y="2406967"/>
                      <a:pt x="716445" y="2397442"/>
                    </a:cubicBezTo>
                    <a:cubicBezTo>
                      <a:pt x="713588" y="2391727"/>
                      <a:pt x="709778" y="2386012"/>
                      <a:pt x="706920" y="2380297"/>
                    </a:cubicBezTo>
                    <a:cubicBezTo>
                      <a:pt x="706920" y="2380297"/>
                      <a:pt x="707873" y="2380297"/>
                      <a:pt x="708825" y="2379345"/>
                    </a:cubicBezTo>
                    <a:cubicBezTo>
                      <a:pt x="719303" y="2386012"/>
                      <a:pt x="730733" y="2391727"/>
                      <a:pt x="742163" y="2397442"/>
                    </a:cubicBezTo>
                    <a:cubicBezTo>
                      <a:pt x="753593" y="2403157"/>
                      <a:pt x="764070" y="2408872"/>
                      <a:pt x="775500" y="2415540"/>
                    </a:cubicBezTo>
                    <a:cubicBezTo>
                      <a:pt x="779310" y="2413635"/>
                      <a:pt x="782168" y="2411730"/>
                      <a:pt x="785025" y="2409825"/>
                    </a:cubicBezTo>
                    <a:cubicBezTo>
                      <a:pt x="766928" y="2401252"/>
                      <a:pt x="755498" y="2391727"/>
                      <a:pt x="745973" y="2384107"/>
                    </a:cubicBezTo>
                    <a:cubicBezTo>
                      <a:pt x="736448" y="2376487"/>
                      <a:pt x="726923" y="2371725"/>
                      <a:pt x="713588" y="2369820"/>
                    </a:cubicBezTo>
                    <a:cubicBezTo>
                      <a:pt x="686918" y="2350770"/>
                      <a:pt x="678345" y="2350770"/>
                      <a:pt x="668820" y="2344102"/>
                    </a:cubicBezTo>
                    <a:cubicBezTo>
                      <a:pt x="655485" y="2335530"/>
                      <a:pt x="643103" y="2327910"/>
                      <a:pt x="630720" y="2319337"/>
                    </a:cubicBezTo>
                    <a:cubicBezTo>
                      <a:pt x="600240" y="2302192"/>
                      <a:pt x="608813" y="2320290"/>
                      <a:pt x="570713" y="2293620"/>
                    </a:cubicBezTo>
                    <a:cubicBezTo>
                      <a:pt x="563093" y="2287905"/>
                      <a:pt x="556425" y="2282190"/>
                      <a:pt x="547853" y="2274570"/>
                    </a:cubicBezTo>
                    <a:cubicBezTo>
                      <a:pt x="549758" y="2274570"/>
                      <a:pt x="551663" y="2273617"/>
                      <a:pt x="552615" y="2272665"/>
                    </a:cubicBezTo>
                    <a:cubicBezTo>
                      <a:pt x="561188" y="2275522"/>
                      <a:pt x="567855" y="2277427"/>
                      <a:pt x="575475" y="2279332"/>
                    </a:cubicBezTo>
                    <a:cubicBezTo>
                      <a:pt x="559283" y="2261235"/>
                      <a:pt x="556425" y="2253615"/>
                      <a:pt x="527850" y="2229802"/>
                    </a:cubicBezTo>
                    <a:cubicBezTo>
                      <a:pt x="518325" y="2222182"/>
                      <a:pt x="509753" y="2214562"/>
                      <a:pt x="501180" y="2207895"/>
                    </a:cubicBezTo>
                    <a:cubicBezTo>
                      <a:pt x="492608" y="2200275"/>
                      <a:pt x="484035" y="2193607"/>
                      <a:pt x="476415" y="2185987"/>
                    </a:cubicBezTo>
                    <a:cubicBezTo>
                      <a:pt x="470700" y="2180272"/>
                      <a:pt x="455460" y="2174557"/>
                      <a:pt x="444983" y="2160270"/>
                    </a:cubicBezTo>
                    <a:cubicBezTo>
                      <a:pt x="428790" y="2143125"/>
                      <a:pt x="415455" y="2126932"/>
                      <a:pt x="399263" y="2109787"/>
                    </a:cubicBezTo>
                    <a:lnTo>
                      <a:pt x="396126" y="2099983"/>
                    </a:lnTo>
                    <a:lnTo>
                      <a:pt x="386880" y="2090737"/>
                    </a:lnTo>
                    <a:cubicBezTo>
                      <a:pt x="376403" y="2080260"/>
                      <a:pt x="365925" y="2068830"/>
                      <a:pt x="355448" y="2056447"/>
                    </a:cubicBezTo>
                    <a:cubicBezTo>
                      <a:pt x="353543" y="2049780"/>
                      <a:pt x="339255" y="2031682"/>
                      <a:pt x="351638" y="2039302"/>
                    </a:cubicBezTo>
                    <a:cubicBezTo>
                      <a:pt x="346875" y="2033587"/>
                      <a:pt x="343065" y="2026920"/>
                      <a:pt x="339255" y="2022157"/>
                    </a:cubicBezTo>
                    <a:lnTo>
                      <a:pt x="337780" y="2019844"/>
                    </a:lnTo>
                    <a:lnTo>
                      <a:pt x="323062" y="2009774"/>
                    </a:lnTo>
                    <a:cubicBezTo>
                      <a:pt x="311632" y="1996439"/>
                      <a:pt x="302107" y="1982152"/>
                      <a:pt x="294487" y="1968817"/>
                    </a:cubicBezTo>
                    <a:cubicBezTo>
                      <a:pt x="286867" y="1954529"/>
                      <a:pt x="281152" y="1941194"/>
                      <a:pt x="278295" y="1930717"/>
                    </a:cubicBezTo>
                    <a:lnTo>
                      <a:pt x="276390" y="1930717"/>
                    </a:lnTo>
                    <a:cubicBezTo>
                      <a:pt x="268770" y="1917382"/>
                      <a:pt x="261150" y="1903095"/>
                      <a:pt x="254483" y="1888807"/>
                    </a:cubicBezTo>
                    <a:cubicBezTo>
                      <a:pt x="247815" y="1874520"/>
                      <a:pt x="240195" y="1861185"/>
                      <a:pt x="233528" y="1846897"/>
                    </a:cubicBezTo>
                    <a:cubicBezTo>
                      <a:pt x="225908" y="1830705"/>
                      <a:pt x="218288" y="1814512"/>
                      <a:pt x="211620" y="1798320"/>
                    </a:cubicBezTo>
                    <a:cubicBezTo>
                      <a:pt x="204953" y="1782127"/>
                      <a:pt x="198285" y="1764982"/>
                      <a:pt x="191618" y="1748790"/>
                    </a:cubicBezTo>
                    <a:cubicBezTo>
                      <a:pt x="199238" y="1759267"/>
                      <a:pt x="205905" y="1769745"/>
                      <a:pt x="211620" y="1782127"/>
                    </a:cubicBezTo>
                    <a:cubicBezTo>
                      <a:pt x="217335" y="1794510"/>
                      <a:pt x="223050" y="1807845"/>
                      <a:pt x="231623" y="1824037"/>
                    </a:cubicBezTo>
                    <a:cubicBezTo>
                      <a:pt x="235433" y="1829752"/>
                      <a:pt x="236385" y="1839277"/>
                      <a:pt x="238290" y="1846897"/>
                    </a:cubicBezTo>
                    <a:lnTo>
                      <a:pt x="241046" y="1850938"/>
                    </a:lnTo>
                    <a:lnTo>
                      <a:pt x="237654" y="1833303"/>
                    </a:lnTo>
                    <a:lnTo>
                      <a:pt x="228809" y="1817250"/>
                    </a:lnTo>
                    <a:lnTo>
                      <a:pt x="214411" y="1784874"/>
                    </a:lnTo>
                    <a:lnTo>
                      <a:pt x="197332" y="1756409"/>
                    </a:lnTo>
                    <a:cubicBezTo>
                      <a:pt x="190665" y="1737359"/>
                      <a:pt x="183045" y="1718309"/>
                      <a:pt x="176377" y="1699259"/>
                    </a:cubicBezTo>
                    <a:lnTo>
                      <a:pt x="158424" y="1640674"/>
                    </a:lnTo>
                    <a:lnTo>
                      <a:pt x="152529" y="1623596"/>
                    </a:lnTo>
                    <a:cubicBezTo>
                      <a:pt x="142540" y="1590017"/>
                      <a:pt x="133959" y="1555831"/>
                      <a:pt x="126853" y="1521108"/>
                    </a:cubicBezTo>
                    <a:lnTo>
                      <a:pt x="115498" y="1446707"/>
                    </a:lnTo>
                    <a:lnTo>
                      <a:pt x="115417" y="1448752"/>
                    </a:lnTo>
                    <a:cubicBezTo>
                      <a:pt x="115417" y="1453515"/>
                      <a:pt x="115417" y="1457325"/>
                      <a:pt x="116370" y="1463992"/>
                    </a:cubicBezTo>
                    <a:cubicBezTo>
                      <a:pt x="118275" y="1475422"/>
                      <a:pt x="120180" y="1486852"/>
                      <a:pt x="121132" y="1499235"/>
                    </a:cubicBezTo>
                    <a:cubicBezTo>
                      <a:pt x="123037" y="1511617"/>
                      <a:pt x="124942" y="1524000"/>
                      <a:pt x="126847" y="1535430"/>
                    </a:cubicBezTo>
                    <a:cubicBezTo>
                      <a:pt x="122085" y="1526857"/>
                      <a:pt x="120180" y="1515427"/>
                      <a:pt x="117322" y="1503997"/>
                    </a:cubicBezTo>
                    <a:cubicBezTo>
                      <a:pt x="115417" y="1491615"/>
                      <a:pt x="113512" y="1478280"/>
                      <a:pt x="110655" y="1463992"/>
                    </a:cubicBezTo>
                    <a:cubicBezTo>
                      <a:pt x="105892" y="1463992"/>
                      <a:pt x="104940" y="1463992"/>
                      <a:pt x="103035" y="1463992"/>
                    </a:cubicBezTo>
                    <a:cubicBezTo>
                      <a:pt x="102082" y="1453515"/>
                      <a:pt x="101130" y="1443990"/>
                      <a:pt x="98272" y="1427797"/>
                    </a:cubicBezTo>
                    <a:cubicBezTo>
                      <a:pt x="96367" y="1420177"/>
                      <a:pt x="93510" y="1412557"/>
                      <a:pt x="91605" y="1404937"/>
                    </a:cubicBezTo>
                    <a:cubicBezTo>
                      <a:pt x="89700" y="1397317"/>
                      <a:pt x="87795" y="1389697"/>
                      <a:pt x="85890" y="1383030"/>
                    </a:cubicBezTo>
                    <a:cubicBezTo>
                      <a:pt x="80175" y="1376362"/>
                      <a:pt x="75412" y="1371600"/>
                      <a:pt x="69697" y="1365885"/>
                    </a:cubicBezTo>
                    <a:cubicBezTo>
                      <a:pt x="67792" y="1365885"/>
                      <a:pt x="66840" y="1365885"/>
                      <a:pt x="64935" y="1365885"/>
                    </a:cubicBezTo>
                    <a:cubicBezTo>
                      <a:pt x="63030" y="1360170"/>
                      <a:pt x="61125" y="1351597"/>
                      <a:pt x="60172" y="1342072"/>
                    </a:cubicBezTo>
                    <a:cubicBezTo>
                      <a:pt x="59220" y="1332547"/>
                      <a:pt x="58267" y="1322070"/>
                      <a:pt x="58267" y="1311592"/>
                    </a:cubicBezTo>
                    <a:cubicBezTo>
                      <a:pt x="58267" y="1291590"/>
                      <a:pt x="59220" y="1273492"/>
                      <a:pt x="62077" y="1268730"/>
                    </a:cubicBezTo>
                    <a:cubicBezTo>
                      <a:pt x="63030" y="1263015"/>
                      <a:pt x="63030" y="1258252"/>
                      <a:pt x="63982" y="1253490"/>
                    </a:cubicBezTo>
                    <a:lnTo>
                      <a:pt x="67226" y="1243037"/>
                    </a:lnTo>
                    <a:lnTo>
                      <a:pt x="65649" y="1219200"/>
                    </a:lnTo>
                    <a:cubicBezTo>
                      <a:pt x="65887" y="1207294"/>
                      <a:pt x="66839" y="1194911"/>
                      <a:pt x="67792" y="1183957"/>
                    </a:cubicBezTo>
                    <a:lnTo>
                      <a:pt x="71602" y="1176814"/>
                    </a:lnTo>
                    <a:lnTo>
                      <a:pt x="71602" y="1172527"/>
                    </a:lnTo>
                    <a:cubicBezTo>
                      <a:pt x="69697" y="1178242"/>
                      <a:pt x="66840" y="1182052"/>
                      <a:pt x="63982" y="1186815"/>
                    </a:cubicBezTo>
                    <a:cubicBezTo>
                      <a:pt x="62077" y="1183005"/>
                      <a:pt x="59220" y="1181100"/>
                      <a:pt x="57315" y="1177290"/>
                    </a:cubicBezTo>
                    <a:cubicBezTo>
                      <a:pt x="53505" y="1171575"/>
                      <a:pt x="54457" y="1120140"/>
                      <a:pt x="44932" y="1160145"/>
                    </a:cubicBezTo>
                    <a:lnTo>
                      <a:pt x="42670" y="1146572"/>
                    </a:lnTo>
                    <a:lnTo>
                      <a:pt x="42075" y="1147762"/>
                    </a:lnTo>
                    <a:cubicBezTo>
                      <a:pt x="41122" y="1160145"/>
                      <a:pt x="39217" y="1173480"/>
                      <a:pt x="38265" y="1185862"/>
                    </a:cubicBezTo>
                    <a:cubicBezTo>
                      <a:pt x="37312" y="1198245"/>
                      <a:pt x="35407" y="1211580"/>
                      <a:pt x="35407" y="1223962"/>
                    </a:cubicBezTo>
                    <a:cubicBezTo>
                      <a:pt x="34455" y="1233487"/>
                      <a:pt x="33502" y="1243965"/>
                      <a:pt x="32550" y="1253490"/>
                    </a:cubicBezTo>
                    <a:lnTo>
                      <a:pt x="32550" y="1314449"/>
                    </a:lnTo>
                    <a:cubicBezTo>
                      <a:pt x="32550" y="1324927"/>
                      <a:pt x="32550" y="1335404"/>
                      <a:pt x="33502" y="1345882"/>
                    </a:cubicBezTo>
                    <a:cubicBezTo>
                      <a:pt x="34455" y="1356359"/>
                      <a:pt x="35407" y="1366837"/>
                      <a:pt x="35407" y="1377314"/>
                    </a:cubicBezTo>
                    <a:cubicBezTo>
                      <a:pt x="31597" y="1378267"/>
                      <a:pt x="32550" y="1413509"/>
                      <a:pt x="26835" y="1406842"/>
                    </a:cubicBezTo>
                    <a:cubicBezTo>
                      <a:pt x="25882" y="1406842"/>
                      <a:pt x="25882" y="1406842"/>
                      <a:pt x="24930" y="1406842"/>
                    </a:cubicBezTo>
                    <a:cubicBezTo>
                      <a:pt x="19215" y="1385887"/>
                      <a:pt x="19215" y="1367789"/>
                      <a:pt x="19215" y="1349692"/>
                    </a:cubicBezTo>
                    <a:cubicBezTo>
                      <a:pt x="19215" y="1331594"/>
                      <a:pt x="22072" y="1313497"/>
                      <a:pt x="19215" y="1290637"/>
                    </a:cubicBezTo>
                    <a:cubicBezTo>
                      <a:pt x="20167" y="1274444"/>
                      <a:pt x="22072" y="1260157"/>
                      <a:pt x="23977" y="1244917"/>
                    </a:cubicBezTo>
                    <a:lnTo>
                      <a:pt x="32546" y="1253485"/>
                    </a:lnTo>
                    <a:lnTo>
                      <a:pt x="24930" y="1243965"/>
                    </a:lnTo>
                    <a:cubicBezTo>
                      <a:pt x="23025" y="1234440"/>
                      <a:pt x="23025" y="1223962"/>
                      <a:pt x="23025" y="1209675"/>
                    </a:cubicBezTo>
                    <a:cubicBezTo>
                      <a:pt x="23025" y="1195387"/>
                      <a:pt x="23977" y="1178242"/>
                      <a:pt x="24930" y="1157287"/>
                    </a:cubicBezTo>
                    <a:cubicBezTo>
                      <a:pt x="24930" y="1152525"/>
                      <a:pt x="25882" y="1147762"/>
                      <a:pt x="25882" y="1143000"/>
                    </a:cubicBezTo>
                    <a:cubicBezTo>
                      <a:pt x="26835" y="1135380"/>
                      <a:pt x="27787" y="1126807"/>
                      <a:pt x="28740" y="1119187"/>
                    </a:cubicBezTo>
                    <a:cubicBezTo>
                      <a:pt x="32550" y="1105852"/>
                      <a:pt x="36360" y="1089660"/>
                      <a:pt x="40170" y="1076325"/>
                    </a:cubicBezTo>
                    <a:lnTo>
                      <a:pt x="45865" y="1047851"/>
                    </a:lnTo>
                    <a:lnTo>
                      <a:pt x="43980" y="1041082"/>
                    </a:lnTo>
                    <a:cubicBezTo>
                      <a:pt x="42075" y="1053465"/>
                      <a:pt x="39217" y="1064895"/>
                      <a:pt x="37312" y="1079182"/>
                    </a:cubicBezTo>
                    <a:cubicBezTo>
                      <a:pt x="33502" y="1092517"/>
                      <a:pt x="29692" y="1108710"/>
                      <a:pt x="25882" y="1122045"/>
                    </a:cubicBezTo>
                    <a:cubicBezTo>
                      <a:pt x="24930" y="1129665"/>
                      <a:pt x="23977" y="1138237"/>
                      <a:pt x="23025" y="1145857"/>
                    </a:cubicBezTo>
                    <a:cubicBezTo>
                      <a:pt x="23025" y="1150620"/>
                      <a:pt x="22072" y="1155382"/>
                      <a:pt x="22072" y="1160145"/>
                    </a:cubicBezTo>
                    <a:cubicBezTo>
                      <a:pt x="22072" y="1181100"/>
                      <a:pt x="21120" y="1198245"/>
                      <a:pt x="20167" y="1212532"/>
                    </a:cubicBezTo>
                    <a:cubicBezTo>
                      <a:pt x="20167" y="1226820"/>
                      <a:pt x="21120" y="1237297"/>
                      <a:pt x="22072" y="1246822"/>
                    </a:cubicBezTo>
                    <a:cubicBezTo>
                      <a:pt x="20167" y="1263015"/>
                      <a:pt x="18262" y="1277302"/>
                      <a:pt x="17310" y="1292542"/>
                    </a:cubicBezTo>
                    <a:cubicBezTo>
                      <a:pt x="20167" y="1315402"/>
                      <a:pt x="17310" y="1333500"/>
                      <a:pt x="17310" y="1351597"/>
                    </a:cubicBezTo>
                    <a:cubicBezTo>
                      <a:pt x="17310" y="1369695"/>
                      <a:pt x="17310" y="1387792"/>
                      <a:pt x="23025" y="1408747"/>
                    </a:cubicBezTo>
                    <a:cubicBezTo>
                      <a:pt x="23025" y="1408747"/>
                      <a:pt x="23977" y="1408747"/>
                      <a:pt x="24930" y="1408747"/>
                    </a:cubicBezTo>
                    <a:cubicBezTo>
                      <a:pt x="28740" y="1426845"/>
                      <a:pt x="32550" y="1443990"/>
                      <a:pt x="37312" y="1463040"/>
                    </a:cubicBezTo>
                    <a:cubicBezTo>
                      <a:pt x="38265" y="1475422"/>
                      <a:pt x="41122" y="1486852"/>
                      <a:pt x="43980" y="1507807"/>
                    </a:cubicBezTo>
                    <a:cubicBezTo>
                      <a:pt x="48742" y="1524000"/>
                      <a:pt x="53505" y="1539240"/>
                      <a:pt x="58267" y="1553527"/>
                    </a:cubicBezTo>
                    <a:cubicBezTo>
                      <a:pt x="60410" y="1580673"/>
                      <a:pt x="74876" y="1623893"/>
                      <a:pt x="80770" y="1651843"/>
                    </a:cubicBezTo>
                    <a:lnTo>
                      <a:pt x="82734" y="1670685"/>
                    </a:lnTo>
                    <a:lnTo>
                      <a:pt x="86843" y="1670685"/>
                    </a:lnTo>
                    <a:cubicBezTo>
                      <a:pt x="97320" y="1697355"/>
                      <a:pt x="103988" y="1711642"/>
                      <a:pt x="107798" y="1721167"/>
                    </a:cubicBezTo>
                    <a:cubicBezTo>
                      <a:pt x="112560" y="1730692"/>
                      <a:pt x="114465" y="1737360"/>
                      <a:pt x="115418" y="1746885"/>
                    </a:cubicBezTo>
                    <a:cubicBezTo>
                      <a:pt x="111608" y="1745932"/>
                      <a:pt x="106845" y="1736407"/>
                      <a:pt x="101130" y="1724977"/>
                    </a:cubicBezTo>
                    <a:cubicBezTo>
                      <a:pt x="95415" y="1713547"/>
                      <a:pt x="90653" y="1700212"/>
                      <a:pt x="85890" y="1690687"/>
                    </a:cubicBezTo>
                    <a:cubicBezTo>
                      <a:pt x="81128" y="1678305"/>
                      <a:pt x="89700" y="1712595"/>
                      <a:pt x="84938" y="1700212"/>
                    </a:cubicBezTo>
                    <a:lnTo>
                      <a:pt x="76651" y="1674524"/>
                    </a:lnTo>
                    <a:lnTo>
                      <a:pt x="70650" y="1675447"/>
                    </a:lnTo>
                    <a:cubicBezTo>
                      <a:pt x="67792" y="1667827"/>
                      <a:pt x="65887" y="1660207"/>
                      <a:pt x="63982" y="1653540"/>
                    </a:cubicBezTo>
                    <a:cubicBezTo>
                      <a:pt x="53505" y="1643062"/>
                      <a:pt x="45885" y="1621155"/>
                      <a:pt x="41122" y="1601152"/>
                    </a:cubicBezTo>
                    <a:cubicBezTo>
                      <a:pt x="36360" y="1581150"/>
                      <a:pt x="32550" y="1562100"/>
                      <a:pt x="26835" y="1554480"/>
                    </a:cubicBezTo>
                    <a:cubicBezTo>
                      <a:pt x="22072" y="1537335"/>
                      <a:pt x="22072" y="1519237"/>
                      <a:pt x="25882" y="1515427"/>
                    </a:cubicBezTo>
                    <a:cubicBezTo>
                      <a:pt x="23977" y="1500187"/>
                      <a:pt x="21120" y="1484947"/>
                      <a:pt x="19215" y="1469707"/>
                    </a:cubicBezTo>
                    <a:cubicBezTo>
                      <a:pt x="17310" y="1454467"/>
                      <a:pt x="16357" y="1439227"/>
                      <a:pt x="14452" y="1423987"/>
                    </a:cubicBezTo>
                    <a:cubicBezTo>
                      <a:pt x="10642" y="1412557"/>
                      <a:pt x="6832" y="1403032"/>
                      <a:pt x="3975" y="1390650"/>
                    </a:cubicBezTo>
                    <a:cubicBezTo>
                      <a:pt x="-1740" y="1325880"/>
                      <a:pt x="-2693" y="1250632"/>
                      <a:pt x="10642" y="1213485"/>
                    </a:cubicBezTo>
                    <a:cubicBezTo>
                      <a:pt x="11595" y="1197292"/>
                      <a:pt x="12547" y="1177290"/>
                      <a:pt x="17310" y="1167765"/>
                    </a:cubicBezTo>
                    <a:cubicBezTo>
                      <a:pt x="15405" y="1159192"/>
                      <a:pt x="13500" y="1151572"/>
                      <a:pt x="11595" y="1143000"/>
                    </a:cubicBezTo>
                    <a:cubicBezTo>
                      <a:pt x="13500" y="1126807"/>
                      <a:pt x="11595" y="1089660"/>
                      <a:pt x="23025" y="1074420"/>
                    </a:cubicBezTo>
                    <a:cubicBezTo>
                      <a:pt x="23977" y="1067752"/>
                      <a:pt x="24930" y="1062990"/>
                      <a:pt x="25882" y="1058227"/>
                    </a:cubicBezTo>
                    <a:cubicBezTo>
                      <a:pt x="27787" y="1034415"/>
                      <a:pt x="29692" y="1018222"/>
                      <a:pt x="33502" y="1002982"/>
                    </a:cubicBezTo>
                    <a:cubicBezTo>
                      <a:pt x="40170" y="989647"/>
                      <a:pt x="48742" y="967740"/>
                      <a:pt x="53505" y="962977"/>
                    </a:cubicBezTo>
                    <a:cubicBezTo>
                      <a:pt x="58267" y="973455"/>
                      <a:pt x="46837" y="1000125"/>
                      <a:pt x="48742" y="1017270"/>
                    </a:cubicBezTo>
                    <a:lnTo>
                      <a:pt x="53503" y="1007964"/>
                    </a:lnTo>
                    <a:lnTo>
                      <a:pt x="56362" y="985718"/>
                    </a:lnTo>
                    <a:cubicBezTo>
                      <a:pt x="58267" y="975597"/>
                      <a:pt x="59696" y="966311"/>
                      <a:pt x="57315" y="961072"/>
                    </a:cubicBezTo>
                    <a:cubicBezTo>
                      <a:pt x="60172" y="949642"/>
                      <a:pt x="63030" y="941069"/>
                      <a:pt x="65887" y="929639"/>
                    </a:cubicBezTo>
                    <a:cubicBezTo>
                      <a:pt x="70650" y="914399"/>
                      <a:pt x="74460" y="898207"/>
                      <a:pt x="79222" y="882014"/>
                    </a:cubicBezTo>
                    <a:cubicBezTo>
                      <a:pt x="83985" y="865822"/>
                      <a:pt x="89700" y="849629"/>
                      <a:pt x="95415" y="833437"/>
                    </a:cubicBezTo>
                    <a:lnTo>
                      <a:pt x="96628" y="832072"/>
                    </a:lnTo>
                    <a:lnTo>
                      <a:pt x="103988" y="793432"/>
                    </a:lnTo>
                    <a:cubicBezTo>
                      <a:pt x="107798" y="785812"/>
                      <a:pt x="111608" y="775334"/>
                      <a:pt x="114465" y="765809"/>
                    </a:cubicBezTo>
                    <a:cubicBezTo>
                      <a:pt x="118275" y="756284"/>
                      <a:pt x="123038" y="748664"/>
                      <a:pt x="126848" y="742949"/>
                    </a:cubicBezTo>
                    <a:cubicBezTo>
                      <a:pt x="135420" y="726757"/>
                      <a:pt x="142088" y="710564"/>
                      <a:pt x="151613" y="695324"/>
                    </a:cubicBezTo>
                    <a:cubicBezTo>
                      <a:pt x="158280" y="680084"/>
                      <a:pt x="164948" y="667702"/>
                      <a:pt x="171615" y="652462"/>
                    </a:cubicBezTo>
                    <a:cubicBezTo>
                      <a:pt x="172568" y="639127"/>
                      <a:pt x="191618" y="614362"/>
                      <a:pt x="200190" y="597217"/>
                    </a:cubicBezTo>
                    <a:cubicBezTo>
                      <a:pt x="204953" y="591502"/>
                      <a:pt x="210668" y="585787"/>
                      <a:pt x="221145" y="573404"/>
                    </a:cubicBezTo>
                    <a:cubicBezTo>
                      <a:pt x="227813" y="559117"/>
                      <a:pt x="233528" y="548639"/>
                      <a:pt x="238290" y="540067"/>
                    </a:cubicBezTo>
                    <a:cubicBezTo>
                      <a:pt x="243053" y="531494"/>
                      <a:pt x="247815" y="525779"/>
                      <a:pt x="252578" y="519112"/>
                    </a:cubicBezTo>
                    <a:cubicBezTo>
                      <a:pt x="258293" y="513397"/>
                      <a:pt x="266865" y="503872"/>
                      <a:pt x="267818" y="511492"/>
                    </a:cubicBezTo>
                    <a:cubicBezTo>
                      <a:pt x="268770" y="510539"/>
                      <a:pt x="270675" y="507682"/>
                      <a:pt x="271628" y="505777"/>
                    </a:cubicBezTo>
                    <a:cubicBezTo>
                      <a:pt x="276390" y="495299"/>
                      <a:pt x="281153" y="485774"/>
                      <a:pt x="286868" y="475297"/>
                    </a:cubicBezTo>
                    <a:cubicBezTo>
                      <a:pt x="296393" y="464819"/>
                      <a:pt x="307823" y="446722"/>
                      <a:pt x="316395" y="441007"/>
                    </a:cubicBezTo>
                    <a:cubicBezTo>
                      <a:pt x="309966" y="453151"/>
                      <a:pt x="316932" y="450829"/>
                      <a:pt x="317199" y="455339"/>
                    </a:cubicBezTo>
                    <a:lnTo>
                      <a:pt x="315045" y="461363"/>
                    </a:lnTo>
                    <a:lnTo>
                      <a:pt x="345922" y="429577"/>
                    </a:lnTo>
                    <a:cubicBezTo>
                      <a:pt x="348780" y="423862"/>
                      <a:pt x="354495" y="417195"/>
                      <a:pt x="361162" y="409575"/>
                    </a:cubicBezTo>
                    <a:cubicBezTo>
                      <a:pt x="367830" y="402907"/>
                      <a:pt x="375450" y="396240"/>
                      <a:pt x="381165" y="390525"/>
                    </a:cubicBezTo>
                    <a:lnTo>
                      <a:pt x="382889" y="392440"/>
                    </a:lnTo>
                    <a:lnTo>
                      <a:pt x="382118" y="391477"/>
                    </a:lnTo>
                    <a:cubicBezTo>
                      <a:pt x="390690" y="382904"/>
                      <a:pt x="398310" y="374332"/>
                      <a:pt x="406883" y="366712"/>
                    </a:cubicBezTo>
                    <a:cubicBezTo>
                      <a:pt x="414503" y="359092"/>
                      <a:pt x="423075" y="351472"/>
                      <a:pt x="431648" y="343852"/>
                    </a:cubicBezTo>
                    <a:cubicBezTo>
                      <a:pt x="442125" y="333374"/>
                      <a:pt x="448793" y="324802"/>
                      <a:pt x="458318" y="315277"/>
                    </a:cubicBezTo>
                    <a:cubicBezTo>
                      <a:pt x="470700" y="305752"/>
                      <a:pt x="484035" y="296227"/>
                      <a:pt x="495465" y="287654"/>
                    </a:cubicBezTo>
                    <a:cubicBezTo>
                      <a:pt x="508800" y="277177"/>
                      <a:pt x="522135" y="267652"/>
                      <a:pt x="535470" y="258127"/>
                    </a:cubicBezTo>
                    <a:lnTo>
                      <a:pt x="559389" y="241440"/>
                    </a:lnTo>
                    <a:lnTo>
                      <a:pt x="575475" y="226694"/>
                    </a:lnTo>
                    <a:cubicBezTo>
                      <a:pt x="585000" y="220979"/>
                      <a:pt x="594525" y="215264"/>
                      <a:pt x="604050" y="209549"/>
                    </a:cubicBezTo>
                    <a:cubicBezTo>
                      <a:pt x="613575" y="203834"/>
                      <a:pt x="624052" y="199072"/>
                      <a:pt x="634530" y="193357"/>
                    </a:cubicBezTo>
                    <a:lnTo>
                      <a:pt x="638565" y="191282"/>
                    </a:lnTo>
                    <a:lnTo>
                      <a:pt x="648937" y="181094"/>
                    </a:lnTo>
                    <a:cubicBezTo>
                      <a:pt x="654771" y="176688"/>
                      <a:pt x="661201" y="172402"/>
                      <a:pt x="665963" y="168592"/>
                    </a:cubicBezTo>
                    <a:cubicBezTo>
                      <a:pt x="673583" y="162877"/>
                      <a:pt x="679298" y="160496"/>
                      <a:pt x="684656" y="159067"/>
                    </a:cubicBezTo>
                    <a:lnTo>
                      <a:pt x="697880" y="156023"/>
                    </a:lnTo>
                    <a:lnTo>
                      <a:pt x="700252" y="154304"/>
                    </a:lnTo>
                    <a:cubicBezTo>
                      <a:pt x="782167" y="109537"/>
                      <a:pt x="869797" y="74294"/>
                      <a:pt x="959332" y="49529"/>
                    </a:cubicBezTo>
                    <a:lnTo>
                      <a:pt x="968945" y="47439"/>
                    </a:lnTo>
                    <a:lnTo>
                      <a:pt x="995527" y="38099"/>
                    </a:lnTo>
                    <a:cubicBezTo>
                      <a:pt x="1001719" y="36194"/>
                      <a:pt x="1008148" y="35003"/>
                      <a:pt x="1013863" y="34408"/>
                    </a:cubicBezTo>
                    <a:lnTo>
                      <a:pt x="1023424" y="34327"/>
                    </a:lnTo>
                    <a:lnTo>
                      <a:pt x="1026960" y="33337"/>
                    </a:lnTo>
                    <a:cubicBezTo>
                      <a:pt x="1097445" y="17144"/>
                      <a:pt x="1169835" y="7619"/>
                      <a:pt x="1244130" y="4762"/>
                    </a:cubicBezTo>
                    <a:cubicBezTo>
                      <a:pt x="1262704" y="5238"/>
                      <a:pt x="1283897" y="4762"/>
                      <a:pt x="1305804" y="4524"/>
                    </a:cubicBezTo>
                    <a:cubicBezTo>
                      <a:pt x="1327712" y="4285"/>
                      <a:pt x="1350334" y="4285"/>
                      <a:pt x="1371765" y="5714"/>
                    </a:cubicBezTo>
                    <a:lnTo>
                      <a:pt x="1372993" y="6635"/>
                    </a:lnTo>
                    <a:lnTo>
                      <a:pt x="1405103" y="2857"/>
                    </a:lnTo>
                    <a:cubicBezTo>
                      <a:pt x="1415580" y="4762"/>
                      <a:pt x="1425105" y="5714"/>
                      <a:pt x="1434630" y="7619"/>
                    </a:cubicBezTo>
                    <a:cubicBezTo>
                      <a:pt x="1444155" y="9524"/>
                      <a:pt x="1453680" y="10477"/>
                      <a:pt x="1464158" y="13334"/>
                    </a:cubicBezTo>
                    <a:lnTo>
                      <a:pt x="1479392" y="16797"/>
                    </a:lnTo>
                    <a:lnTo>
                      <a:pt x="1463205" y="12382"/>
                    </a:lnTo>
                    <a:cubicBezTo>
                      <a:pt x="1453680" y="10477"/>
                      <a:pt x="1443202" y="8572"/>
                      <a:pt x="1433677" y="6667"/>
                    </a:cubicBezTo>
                    <a:cubicBezTo>
                      <a:pt x="1424152" y="4762"/>
                      <a:pt x="1414627" y="3810"/>
                      <a:pt x="1404150" y="1905"/>
                    </a:cubicBezTo>
                    <a:cubicBezTo>
                      <a:pt x="1404150" y="1905"/>
                      <a:pt x="1404150" y="952"/>
                      <a:pt x="1404150" y="0"/>
                    </a:cubicBezTo>
                    <a:close/>
                  </a:path>
                </a:pathLst>
              </a:custGeom>
              <a:solidFill>
                <a:schemeClr val="accent2">
                  <a:alpha val="34902"/>
                </a:schemeClr>
              </a:solidFill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7F6A6F20-233B-7ED9-556D-F79198ABF48A}"/>
                  </a:ext>
                </a:extLst>
              </p:cNvPr>
              <p:cNvSpPr/>
              <p:nvPr/>
            </p:nvSpPr>
            <p:spPr>
              <a:xfrm rot="10800000" flipH="1" flipV="1">
                <a:off x="1205345" y="519696"/>
                <a:ext cx="768950" cy="758996"/>
              </a:xfrm>
              <a:custGeom>
                <a:avLst/>
                <a:gdLst>
                  <a:gd name="connsiteX0" fmla="*/ 1439383 w 2647519"/>
                  <a:gd name="connsiteY0" fmla="*/ 2598425 h 2612594"/>
                  <a:gd name="connsiteX1" fmla="*/ 1427010 w 2647519"/>
                  <a:gd name="connsiteY1" fmla="*/ 2605087 h 2612594"/>
                  <a:gd name="connsiteX2" fmla="*/ 1427751 w 2647519"/>
                  <a:gd name="connsiteY2" fmla="*/ 2605405 h 2612594"/>
                  <a:gd name="connsiteX3" fmla="*/ 1542263 w 2647519"/>
                  <a:gd name="connsiteY3" fmla="*/ 2530792 h 2612594"/>
                  <a:gd name="connsiteX4" fmla="*/ 1502258 w 2647519"/>
                  <a:gd name="connsiteY4" fmla="*/ 2540317 h 2612594"/>
                  <a:gd name="connsiteX5" fmla="*/ 1442250 w 2647519"/>
                  <a:gd name="connsiteY5" fmla="*/ 2547937 h 2612594"/>
                  <a:gd name="connsiteX6" fmla="*/ 1439393 w 2647519"/>
                  <a:gd name="connsiteY6" fmla="*/ 2540317 h 2612594"/>
                  <a:gd name="connsiteX7" fmla="*/ 1481303 w 2647519"/>
                  <a:gd name="connsiteY7" fmla="*/ 2536507 h 2612594"/>
                  <a:gd name="connsiteX8" fmla="*/ 1542263 w 2647519"/>
                  <a:gd name="connsiteY8" fmla="*/ 2530792 h 2612594"/>
                  <a:gd name="connsiteX9" fmla="*/ 1646324 w 2647519"/>
                  <a:gd name="connsiteY9" fmla="*/ 2520821 h 2612594"/>
                  <a:gd name="connsiteX10" fmla="*/ 1643880 w 2647519"/>
                  <a:gd name="connsiteY10" fmla="*/ 2521511 h 2612594"/>
                  <a:gd name="connsiteX11" fmla="*/ 1645133 w 2647519"/>
                  <a:gd name="connsiteY11" fmla="*/ 2521267 h 2612594"/>
                  <a:gd name="connsiteX12" fmla="*/ 899801 w 2647519"/>
                  <a:gd name="connsiteY12" fmla="*/ 2506503 h 2612594"/>
                  <a:gd name="connsiteX13" fmla="*/ 942187 w 2647519"/>
                  <a:gd name="connsiteY13" fmla="*/ 2517457 h 2612594"/>
                  <a:gd name="connsiteX14" fmla="*/ 960285 w 2647519"/>
                  <a:gd name="connsiteY14" fmla="*/ 2518409 h 2612594"/>
                  <a:gd name="connsiteX15" fmla="*/ 1010767 w 2647519"/>
                  <a:gd name="connsiteY15" fmla="*/ 2543175 h 2612594"/>
                  <a:gd name="connsiteX16" fmla="*/ 1033627 w 2647519"/>
                  <a:gd name="connsiteY16" fmla="*/ 2547937 h 2612594"/>
                  <a:gd name="connsiteX17" fmla="*/ 1035057 w 2647519"/>
                  <a:gd name="connsiteY17" fmla="*/ 2548414 h 2612594"/>
                  <a:gd name="connsiteX18" fmla="*/ 1040295 w 2647519"/>
                  <a:gd name="connsiteY18" fmla="*/ 2543175 h 2612594"/>
                  <a:gd name="connsiteX19" fmla="*/ 1060297 w 2647519"/>
                  <a:gd name="connsiteY19" fmla="*/ 2548890 h 2612594"/>
                  <a:gd name="connsiteX20" fmla="*/ 1080300 w 2647519"/>
                  <a:gd name="connsiteY20" fmla="*/ 2553652 h 2612594"/>
                  <a:gd name="connsiteX21" fmla="*/ 1119713 w 2647519"/>
                  <a:gd name="connsiteY21" fmla="*/ 2562818 h 2612594"/>
                  <a:gd name="connsiteX22" fmla="*/ 1120305 w 2647519"/>
                  <a:gd name="connsiteY22" fmla="*/ 2562225 h 2612594"/>
                  <a:gd name="connsiteX23" fmla="*/ 1166025 w 2647519"/>
                  <a:gd name="connsiteY23" fmla="*/ 2569845 h 2612594"/>
                  <a:gd name="connsiteX24" fmla="*/ 1187932 w 2647519"/>
                  <a:gd name="connsiteY24" fmla="*/ 2573655 h 2612594"/>
                  <a:gd name="connsiteX25" fmla="*/ 1209840 w 2647519"/>
                  <a:gd name="connsiteY25" fmla="*/ 2575560 h 2612594"/>
                  <a:gd name="connsiteX26" fmla="*/ 1254607 w 2647519"/>
                  <a:gd name="connsiteY26" fmla="*/ 2577465 h 2612594"/>
                  <a:gd name="connsiteX27" fmla="*/ 1315567 w 2647519"/>
                  <a:gd name="connsiteY27" fmla="*/ 2576512 h 2612594"/>
                  <a:gd name="connsiteX28" fmla="*/ 1318213 w 2647519"/>
                  <a:gd name="connsiteY28" fmla="*/ 2576512 h 2612594"/>
                  <a:gd name="connsiteX29" fmla="*/ 1324140 w 2647519"/>
                  <a:gd name="connsiteY29" fmla="*/ 2573178 h 2612594"/>
                  <a:gd name="connsiteX30" fmla="*/ 1337475 w 2647519"/>
                  <a:gd name="connsiteY30" fmla="*/ 2568892 h 2612594"/>
                  <a:gd name="connsiteX31" fmla="*/ 1351048 w 2647519"/>
                  <a:gd name="connsiteY31" fmla="*/ 2568654 h 2612594"/>
                  <a:gd name="connsiteX32" fmla="*/ 1360335 w 2647519"/>
                  <a:gd name="connsiteY32" fmla="*/ 2569844 h 2612594"/>
                  <a:gd name="connsiteX33" fmla="*/ 1362835 w 2647519"/>
                  <a:gd name="connsiteY33" fmla="*/ 2576512 h 2612594"/>
                  <a:gd name="connsiteX34" fmla="*/ 1384147 w 2647519"/>
                  <a:gd name="connsiteY34" fmla="*/ 2576512 h 2612594"/>
                  <a:gd name="connsiteX35" fmla="*/ 1377480 w 2647519"/>
                  <a:gd name="connsiteY35" fmla="*/ 2586037 h 2612594"/>
                  <a:gd name="connsiteX36" fmla="*/ 1373670 w 2647519"/>
                  <a:gd name="connsiteY36" fmla="*/ 2590800 h 2612594"/>
                  <a:gd name="connsiteX37" fmla="*/ 1361287 w 2647519"/>
                  <a:gd name="connsiteY37" fmla="*/ 2596515 h 2612594"/>
                  <a:gd name="connsiteX38" fmla="*/ 1338427 w 2647519"/>
                  <a:gd name="connsiteY38" fmla="*/ 2596515 h 2612594"/>
                  <a:gd name="connsiteX39" fmla="*/ 1308900 w 2647519"/>
                  <a:gd name="connsiteY39" fmla="*/ 2594610 h 2612594"/>
                  <a:gd name="connsiteX40" fmla="*/ 1245082 w 2647519"/>
                  <a:gd name="connsiteY40" fmla="*/ 2592705 h 2612594"/>
                  <a:gd name="connsiteX41" fmla="*/ 1197457 w 2647519"/>
                  <a:gd name="connsiteY41" fmla="*/ 2588895 h 2612594"/>
                  <a:gd name="connsiteX42" fmla="*/ 1155547 w 2647519"/>
                  <a:gd name="connsiteY42" fmla="*/ 2583180 h 2612594"/>
                  <a:gd name="connsiteX43" fmla="*/ 1113637 w 2647519"/>
                  <a:gd name="connsiteY43" fmla="*/ 2576512 h 2612594"/>
                  <a:gd name="connsiteX44" fmla="*/ 1049820 w 2647519"/>
                  <a:gd name="connsiteY44" fmla="*/ 2566987 h 2612594"/>
                  <a:gd name="connsiteX45" fmla="*/ 1000290 w 2647519"/>
                  <a:gd name="connsiteY45" fmla="*/ 2550795 h 2612594"/>
                  <a:gd name="connsiteX46" fmla="*/ 1000863 w 2647519"/>
                  <a:gd name="connsiteY46" fmla="*/ 2550379 h 2612594"/>
                  <a:gd name="connsiteX47" fmla="*/ 971715 w 2647519"/>
                  <a:gd name="connsiteY47" fmla="*/ 2541270 h 2612594"/>
                  <a:gd name="connsiteX48" fmla="*/ 945997 w 2647519"/>
                  <a:gd name="connsiteY48" fmla="*/ 2529840 h 2612594"/>
                  <a:gd name="connsiteX49" fmla="*/ 916470 w 2647519"/>
                  <a:gd name="connsiteY49" fmla="*/ 2520315 h 2612594"/>
                  <a:gd name="connsiteX50" fmla="*/ 885990 w 2647519"/>
                  <a:gd name="connsiteY50" fmla="*/ 2509837 h 2612594"/>
                  <a:gd name="connsiteX51" fmla="*/ 899801 w 2647519"/>
                  <a:gd name="connsiteY51" fmla="*/ 2506503 h 2612594"/>
                  <a:gd name="connsiteX52" fmla="*/ 1460492 w 2647519"/>
                  <a:gd name="connsiteY52" fmla="*/ 2486082 h 2612594"/>
                  <a:gd name="connsiteX53" fmla="*/ 1445939 w 2647519"/>
                  <a:gd name="connsiteY53" fmla="*/ 2488303 h 2612594"/>
                  <a:gd name="connsiteX54" fmla="*/ 1345293 w 2647519"/>
                  <a:gd name="connsiteY54" fmla="*/ 2493385 h 2612594"/>
                  <a:gd name="connsiteX55" fmla="*/ 1378432 w 2647519"/>
                  <a:gd name="connsiteY55" fmla="*/ 2497454 h 2612594"/>
                  <a:gd name="connsiteX56" fmla="*/ 1387005 w 2647519"/>
                  <a:gd name="connsiteY56" fmla="*/ 2495549 h 2612594"/>
                  <a:gd name="connsiteX57" fmla="*/ 1446060 w 2647519"/>
                  <a:gd name="connsiteY57" fmla="*/ 2488882 h 2612594"/>
                  <a:gd name="connsiteX58" fmla="*/ 1455778 w 2647519"/>
                  <a:gd name="connsiteY58" fmla="*/ 2486992 h 2612594"/>
                  <a:gd name="connsiteX59" fmla="*/ 1550918 w 2647519"/>
                  <a:gd name="connsiteY59" fmla="*/ 2472281 h 2612594"/>
                  <a:gd name="connsiteX60" fmla="*/ 1501488 w 2647519"/>
                  <a:gd name="connsiteY60" fmla="*/ 2479825 h 2612594"/>
                  <a:gd name="connsiteX61" fmla="*/ 1518450 w 2647519"/>
                  <a:gd name="connsiteY61" fmla="*/ 2480309 h 2612594"/>
                  <a:gd name="connsiteX62" fmla="*/ 1542858 w 2647519"/>
                  <a:gd name="connsiteY62" fmla="*/ 2475785 h 2612594"/>
                  <a:gd name="connsiteX63" fmla="*/ 1731355 w 2647519"/>
                  <a:gd name="connsiteY63" fmla="*/ 2470078 h 2612594"/>
                  <a:gd name="connsiteX64" fmla="*/ 1576323 w 2647519"/>
                  <a:gd name="connsiteY64" fmla="*/ 2511364 h 2612594"/>
                  <a:gd name="connsiteX65" fmla="*/ 1654777 w 2647519"/>
                  <a:gd name="connsiteY65" fmla="*/ 2493883 h 2612594"/>
                  <a:gd name="connsiteX66" fmla="*/ 737400 w 2647519"/>
                  <a:gd name="connsiteY66" fmla="*/ 2450782 h 2612594"/>
                  <a:gd name="connsiteX67" fmla="*/ 846937 w 2647519"/>
                  <a:gd name="connsiteY67" fmla="*/ 2497454 h 2612594"/>
                  <a:gd name="connsiteX68" fmla="*/ 885990 w 2647519"/>
                  <a:gd name="connsiteY68" fmla="*/ 2509837 h 2612594"/>
                  <a:gd name="connsiteX69" fmla="*/ 915517 w 2647519"/>
                  <a:gd name="connsiteY69" fmla="*/ 2520314 h 2612594"/>
                  <a:gd name="connsiteX70" fmla="*/ 945045 w 2647519"/>
                  <a:gd name="connsiteY70" fmla="*/ 2529839 h 2612594"/>
                  <a:gd name="connsiteX71" fmla="*/ 970762 w 2647519"/>
                  <a:gd name="connsiteY71" fmla="*/ 2541269 h 2612594"/>
                  <a:gd name="connsiteX72" fmla="*/ 965047 w 2647519"/>
                  <a:gd name="connsiteY72" fmla="*/ 2546032 h 2612594"/>
                  <a:gd name="connsiteX73" fmla="*/ 949807 w 2647519"/>
                  <a:gd name="connsiteY73" fmla="*/ 2543174 h 2612594"/>
                  <a:gd name="connsiteX74" fmla="*/ 895515 w 2647519"/>
                  <a:gd name="connsiteY74" fmla="*/ 2523172 h 2612594"/>
                  <a:gd name="connsiteX75" fmla="*/ 868845 w 2647519"/>
                  <a:gd name="connsiteY75" fmla="*/ 2512694 h 2612594"/>
                  <a:gd name="connsiteX76" fmla="*/ 842175 w 2647519"/>
                  <a:gd name="connsiteY76" fmla="*/ 2501264 h 2612594"/>
                  <a:gd name="connsiteX77" fmla="*/ 806932 w 2647519"/>
                  <a:gd name="connsiteY77" fmla="*/ 2488882 h 2612594"/>
                  <a:gd name="connsiteX78" fmla="*/ 776452 w 2647519"/>
                  <a:gd name="connsiteY78" fmla="*/ 2475547 h 2612594"/>
                  <a:gd name="connsiteX79" fmla="*/ 752640 w 2647519"/>
                  <a:gd name="connsiteY79" fmla="*/ 2463164 h 2612594"/>
                  <a:gd name="connsiteX80" fmla="*/ 737400 w 2647519"/>
                  <a:gd name="connsiteY80" fmla="*/ 2450782 h 2612594"/>
                  <a:gd name="connsiteX81" fmla="*/ 782168 w 2647519"/>
                  <a:gd name="connsiteY81" fmla="*/ 2426970 h 2612594"/>
                  <a:gd name="connsiteX82" fmla="*/ 834555 w 2647519"/>
                  <a:gd name="connsiteY82" fmla="*/ 2453640 h 2612594"/>
                  <a:gd name="connsiteX83" fmla="*/ 827888 w 2647519"/>
                  <a:gd name="connsiteY83" fmla="*/ 2457450 h 2612594"/>
                  <a:gd name="connsiteX84" fmla="*/ 766928 w 2647519"/>
                  <a:gd name="connsiteY84" fmla="*/ 2427922 h 2612594"/>
                  <a:gd name="connsiteX85" fmla="*/ 782168 w 2647519"/>
                  <a:gd name="connsiteY85" fmla="*/ 2426970 h 2612594"/>
                  <a:gd name="connsiteX86" fmla="*/ 588810 w 2647519"/>
                  <a:gd name="connsiteY86" fmla="*/ 2362200 h 2612594"/>
                  <a:gd name="connsiteX87" fmla="*/ 653580 w 2647519"/>
                  <a:gd name="connsiteY87" fmla="*/ 2398395 h 2612594"/>
                  <a:gd name="connsiteX88" fmla="*/ 666915 w 2647519"/>
                  <a:gd name="connsiteY88" fmla="*/ 2413635 h 2612594"/>
                  <a:gd name="connsiteX89" fmla="*/ 636435 w 2647519"/>
                  <a:gd name="connsiteY89" fmla="*/ 2397442 h 2612594"/>
                  <a:gd name="connsiteX90" fmla="*/ 613575 w 2647519"/>
                  <a:gd name="connsiteY90" fmla="*/ 2383155 h 2612594"/>
                  <a:gd name="connsiteX91" fmla="*/ 588810 w 2647519"/>
                  <a:gd name="connsiteY91" fmla="*/ 2362200 h 2612594"/>
                  <a:gd name="connsiteX92" fmla="*/ 702387 w 2647519"/>
                  <a:gd name="connsiteY92" fmla="*/ 2337759 h 2612594"/>
                  <a:gd name="connsiteX93" fmla="*/ 702396 w 2647519"/>
                  <a:gd name="connsiteY93" fmla="*/ 2338030 h 2612594"/>
                  <a:gd name="connsiteX94" fmla="*/ 705613 w 2647519"/>
                  <a:gd name="connsiteY94" fmla="*/ 2341924 h 2612594"/>
                  <a:gd name="connsiteX95" fmla="*/ 705967 w 2647519"/>
                  <a:gd name="connsiteY95" fmla="*/ 2340292 h 2612594"/>
                  <a:gd name="connsiteX96" fmla="*/ 2093409 w 2647519"/>
                  <a:gd name="connsiteY96" fmla="*/ 2275234 h 2612594"/>
                  <a:gd name="connsiteX97" fmla="*/ 2089950 w 2647519"/>
                  <a:gd name="connsiteY97" fmla="*/ 2275522 h 2612594"/>
                  <a:gd name="connsiteX98" fmla="*/ 2032800 w 2647519"/>
                  <a:gd name="connsiteY98" fmla="*/ 2316480 h 2612594"/>
                  <a:gd name="connsiteX99" fmla="*/ 1976602 w 2647519"/>
                  <a:gd name="connsiteY99" fmla="*/ 2346960 h 2612594"/>
                  <a:gd name="connsiteX100" fmla="*/ 1936597 w 2647519"/>
                  <a:gd name="connsiteY100" fmla="*/ 2370772 h 2612594"/>
                  <a:gd name="connsiteX101" fmla="*/ 1914690 w 2647519"/>
                  <a:gd name="connsiteY101" fmla="*/ 2380297 h 2612594"/>
                  <a:gd name="connsiteX102" fmla="*/ 1891830 w 2647519"/>
                  <a:gd name="connsiteY102" fmla="*/ 2389822 h 2612594"/>
                  <a:gd name="connsiteX103" fmla="*/ 1864207 w 2647519"/>
                  <a:gd name="connsiteY103" fmla="*/ 2404110 h 2612594"/>
                  <a:gd name="connsiteX104" fmla="*/ 1843252 w 2647519"/>
                  <a:gd name="connsiteY104" fmla="*/ 2416492 h 2612594"/>
                  <a:gd name="connsiteX105" fmla="*/ 1812772 w 2647519"/>
                  <a:gd name="connsiteY105" fmla="*/ 2428875 h 2612594"/>
                  <a:gd name="connsiteX106" fmla="*/ 1781340 w 2647519"/>
                  <a:gd name="connsiteY106" fmla="*/ 2440305 h 2612594"/>
                  <a:gd name="connsiteX107" fmla="*/ 1772767 w 2647519"/>
                  <a:gd name="connsiteY107" fmla="*/ 2448877 h 2612594"/>
                  <a:gd name="connsiteX108" fmla="*/ 1759432 w 2647519"/>
                  <a:gd name="connsiteY108" fmla="*/ 2453640 h 2612594"/>
                  <a:gd name="connsiteX109" fmla="*/ 1726095 w 2647519"/>
                  <a:gd name="connsiteY109" fmla="*/ 2459355 h 2612594"/>
                  <a:gd name="connsiteX110" fmla="*/ 1683232 w 2647519"/>
                  <a:gd name="connsiteY110" fmla="*/ 2472690 h 2612594"/>
                  <a:gd name="connsiteX111" fmla="*/ 1644180 w 2647519"/>
                  <a:gd name="connsiteY111" fmla="*/ 2485072 h 2612594"/>
                  <a:gd name="connsiteX112" fmla="*/ 1601317 w 2647519"/>
                  <a:gd name="connsiteY112" fmla="*/ 2497455 h 2612594"/>
                  <a:gd name="connsiteX113" fmla="*/ 1547977 w 2647519"/>
                  <a:gd name="connsiteY113" fmla="*/ 2510790 h 2612594"/>
                  <a:gd name="connsiteX114" fmla="*/ 1472730 w 2647519"/>
                  <a:gd name="connsiteY114" fmla="*/ 2523172 h 2612594"/>
                  <a:gd name="connsiteX115" fmla="*/ 1470825 w 2647519"/>
                  <a:gd name="connsiteY115" fmla="*/ 2526030 h 2612594"/>
                  <a:gd name="connsiteX116" fmla="*/ 1434646 w 2647519"/>
                  <a:gd name="connsiteY116" fmla="*/ 2535075 h 2612594"/>
                  <a:gd name="connsiteX117" fmla="*/ 1435583 w 2647519"/>
                  <a:gd name="connsiteY117" fmla="*/ 2535555 h 2612594"/>
                  <a:gd name="connsiteX118" fmla="*/ 1475761 w 2647519"/>
                  <a:gd name="connsiteY118" fmla="*/ 2525510 h 2612594"/>
                  <a:gd name="connsiteX119" fmla="*/ 1476540 w 2647519"/>
                  <a:gd name="connsiteY119" fmla="*/ 2523172 h 2612594"/>
                  <a:gd name="connsiteX120" fmla="*/ 1551788 w 2647519"/>
                  <a:gd name="connsiteY120" fmla="*/ 2510790 h 2612594"/>
                  <a:gd name="connsiteX121" fmla="*/ 1605128 w 2647519"/>
                  <a:gd name="connsiteY121" fmla="*/ 2497455 h 2612594"/>
                  <a:gd name="connsiteX122" fmla="*/ 1647990 w 2647519"/>
                  <a:gd name="connsiteY122" fmla="*/ 2485072 h 2612594"/>
                  <a:gd name="connsiteX123" fmla="*/ 1687043 w 2647519"/>
                  <a:gd name="connsiteY123" fmla="*/ 2472690 h 2612594"/>
                  <a:gd name="connsiteX124" fmla="*/ 1729905 w 2647519"/>
                  <a:gd name="connsiteY124" fmla="*/ 2459355 h 2612594"/>
                  <a:gd name="connsiteX125" fmla="*/ 1763243 w 2647519"/>
                  <a:gd name="connsiteY125" fmla="*/ 2453640 h 2612594"/>
                  <a:gd name="connsiteX126" fmla="*/ 1740675 w 2647519"/>
                  <a:gd name="connsiteY126" fmla="*/ 2467181 h 2612594"/>
                  <a:gd name="connsiteX127" fmla="*/ 1741335 w 2647519"/>
                  <a:gd name="connsiteY127" fmla="*/ 2466975 h 2612594"/>
                  <a:gd name="connsiteX128" fmla="*/ 1765148 w 2647519"/>
                  <a:gd name="connsiteY128" fmla="*/ 2452687 h 2612594"/>
                  <a:gd name="connsiteX129" fmla="*/ 1778483 w 2647519"/>
                  <a:gd name="connsiteY129" fmla="*/ 2447925 h 2612594"/>
                  <a:gd name="connsiteX130" fmla="*/ 1779371 w 2647519"/>
                  <a:gd name="connsiteY130" fmla="*/ 2447679 h 2612594"/>
                  <a:gd name="connsiteX131" fmla="*/ 1785150 w 2647519"/>
                  <a:gd name="connsiteY131" fmla="*/ 2441257 h 2612594"/>
                  <a:gd name="connsiteX132" fmla="*/ 1816583 w 2647519"/>
                  <a:gd name="connsiteY132" fmla="*/ 2429827 h 2612594"/>
                  <a:gd name="connsiteX133" fmla="*/ 1847063 w 2647519"/>
                  <a:gd name="connsiteY133" fmla="*/ 2417445 h 2612594"/>
                  <a:gd name="connsiteX134" fmla="*/ 1868018 w 2647519"/>
                  <a:gd name="connsiteY134" fmla="*/ 2405062 h 2612594"/>
                  <a:gd name="connsiteX135" fmla="*/ 1895640 w 2647519"/>
                  <a:gd name="connsiteY135" fmla="*/ 2390775 h 2612594"/>
                  <a:gd name="connsiteX136" fmla="*/ 1918500 w 2647519"/>
                  <a:gd name="connsiteY136" fmla="*/ 2381250 h 2612594"/>
                  <a:gd name="connsiteX137" fmla="*/ 1934176 w 2647519"/>
                  <a:gd name="connsiteY137" fmla="*/ 2374435 h 2612594"/>
                  <a:gd name="connsiteX138" fmla="*/ 1942313 w 2647519"/>
                  <a:gd name="connsiteY138" fmla="*/ 2368867 h 2612594"/>
                  <a:gd name="connsiteX139" fmla="*/ 1982318 w 2647519"/>
                  <a:gd name="connsiteY139" fmla="*/ 2345055 h 2612594"/>
                  <a:gd name="connsiteX140" fmla="*/ 2038515 w 2647519"/>
                  <a:gd name="connsiteY140" fmla="*/ 2314575 h 2612594"/>
                  <a:gd name="connsiteX141" fmla="*/ 460060 w 2647519"/>
                  <a:gd name="connsiteY141" fmla="*/ 2262062 h 2612594"/>
                  <a:gd name="connsiteX142" fmla="*/ 463676 w 2647519"/>
                  <a:gd name="connsiteY142" fmla="*/ 2265164 h 2612594"/>
                  <a:gd name="connsiteX143" fmla="*/ 464911 w 2647519"/>
                  <a:gd name="connsiteY143" fmla="*/ 2265793 h 2612594"/>
                  <a:gd name="connsiteX144" fmla="*/ 2099802 w 2647519"/>
                  <a:gd name="connsiteY144" fmla="*/ 2237197 h 2612594"/>
                  <a:gd name="connsiteX145" fmla="*/ 2099475 w 2647519"/>
                  <a:gd name="connsiteY145" fmla="*/ 2237422 h 2612594"/>
                  <a:gd name="connsiteX146" fmla="*/ 2099475 w 2647519"/>
                  <a:gd name="connsiteY146" fmla="*/ 2237694 h 2612594"/>
                  <a:gd name="connsiteX147" fmla="*/ 2100989 w 2647519"/>
                  <a:gd name="connsiteY147" fmla="*/ 2237910 h 2612594"/>
                  <a:gd name="connsiteX148" fmla="*/ 2101380 w 2647519"/>
                  <a:gd name="connsiteY148" fmla="*/ 2237422 h 2612594"/>
                  <a:gd name="connsiteX149" fmla="*/ 2120380 w 2647519"/>
                  <a:gd name="connsiteY149" fmla="*/ 2222979 h 2612594"/>
                  <a:gd name="connsiteX150" fmla="*/ 2114756 w 2647519"/>
                  <a:gd name="connsiteY150" fmla="*/ 2226864 h 2612594"/>
                  <a:gd name="connsiteX151" fmla="*/ 2113762 w 2647519"/>
                  <a:gd name="connsiteY151" fmla="*/ 2227897 h 2612594"/>
                  <a:gd name="connsiteX152" fmla="*/ 2117618 w 2647519"/>
                  <a:gd name="connsiteY152" fmla="*/ 2225429 h 2612594"/>
                  <a:gd name="connsiteX153" fmla="*/ 382287 w 2647519"/>
                  <a:gd name="connsiteY153" fmla="*/ 2175002 h 2612594"/>
                  <a:gd name="connsiteX154" fmla="*/ 418261 w 2647519"/>
                  <a:gd name="connsiteY154" fmla="*/ 2217358 h 2612594"/>
                  <a:gd name="connsiteX155" fmla="*/ 389737 w 2647519"/>
                  <a:gd name="connsiteY155" fmla="*/ 2183129 h 2612594"/>
                  <a:gd name="connsiteX156" fmla="*/ 2187820 w 2647519"/>
                  <a:gd name="connsiteY156" fmla="*/ 2174974 h 2612594"/>
                  <a:gd name="connsiteX157" fmla="*/ 2187735 w 2647519"/>
                  <a:gd name="connsiteY157" fmla="*/ 2175004 h 2612594"/>
                  <a:gd name="connsiteX158" fmla="*/ 2187105 w 2647519"/>
                  <a:gd name="connsiteY158" fmla="*/ 2179320 h 2612594"/>
                  <a:gd name="connsiteX159" fmla="*/ 2171865 w 2647519"/>
                  <a:gd name="connsiteY159" fmla="*/ 2196465 h 2612594"/>
                  <a:gd name="connsiteX160" fmla="*/ 2153767 w 2647519"/>
                  <a:gd name="connsiteY160" fmla="*/ 2216467 h 2612594"/>
                  <a:gd name="connsiteX161" fmla="*/ 2154858 w 2647519"/>
                  <a:gd name="connsiteY161" fmla="*/ 2216216 h 2612594"/>
                  <a:gd name="connsiteX162" fmla="*/ 2171865 w 2647519"/>
                  <a:gd name="connsiteY162" fmla="*/ 2197417 h 2612594"/>
                  <a:gd name="connsiteX163" fmla="*/ 2187105 w 2647519"/>
                  <a:gd name="connsiteY163" fmla="*/ 2180272 h 2612594"/>
                  <a:gd name="connsiteX164" fmla="*/ 2187820 w 2647519"/>
                  <a:gd name="connsiteY164" fmla="*/ 2174974 h 2612594"/>
                  <a:gd name="connsiteX165" fmla="*/ 475386 w 2647519"/>
                  <a:gd name="connsiteY165" fmla="*/ 2153525 h 2612594"/>
                  <a:gd name="connsiteX166" fmla="*/ 477272 w 2647519"/>
                  <a:gd name="connsiteY166" fmla="*/ 2155822 h 2612594"/>
                  <a:gd name="connsiteX167" fmla="*/ 477367 w 2647519"/>
                  <a:gd name="connsiteY167" fmla="*/ 2155507 h 2612594"/>
                  <a:gd name="connsiteX168" fmla="*/ 334493 w 2647519"/>
                  <a:gd name="connsiteY168" fmla="*/ 2131694 h 2612594"/>
                  <a:gd name="connsiteX169" fmla="*/ 359258 w 2647519"/>
                  <a:gd name="connsiteY169" fmla="*/ 2147887 h 2612594"/>
                  <a:gd name="connsiteX170" fmla="*/ 360474 w 2647519"/>
                  <a:gd name="connsiteY170" fmla="*/ 2149319 h 2612594"/>
                  <a:gd name="connsiteX171" fmla="*/ 371759 w 2647519"/>
                  <a:gd name="connsiteY171" fmla="*/ 2151816 h 2612594"/>
                  <a:gd name="connsiteX172" fmla="*/ 397357 w 2647519"/>
                  <a:gd name="connsiteY172" fmla="*/ 2175509 h 2612594"/>
                  <a:gd name="connsiteX173" fmla="*/ 432600 w 2647519"/>
                  <a:gd name="connsiteY173" fmla="*/ 2204084 h 2612594"/>
                  <a:gd name="connsiteX174" fmla="*/ 447840 w 2647519"/>
                  <a:gd name="connsiteY174" fmla="*/ 2225039 h 2612594"/>
                  <a:gd name="connsiteX175" fmla="*/ 456412 w 2647519"/>
                  <a:gd name="connsiteY175" fmla="*/ 2235517 h 2612594"/>
                  <a:gd name="connsiteX176" fmla="*/ 492607 w 2647519"/>
                  <a:gd name="connsiteY176" fmla="*/ 2265997 h 2612594"/>
                  <a:gd name="connsiteX177" fmla="*/ 482130 w 2647519"/>
                  <a:gd name="connsiteY177" fmla="*/ 2274569 h 2612594"/>
                  <a:gd name="connsiteX178" fmla="*/ 448422 w 2647519"/>
                  <a:gd name="connsiteY178" fmla="*/ 2237115 h 2612594"/>
                  <a:gd name="connsiteX179" fmla="*/ 446888 w 2647519"/>
                  <a:gd name="connsiteY179" fmla="*/ 2237422 h 2612594"/>
                  <a:gd name="connsiteX180" fmla="*/ 478787 w 2647519"/>
                  <a:gd name="connsiteY180" fmla="*/ 2272865 h 2612594"/>
                  <a:gd name="connsiteX181" fmla="*/ 482130 w 2647519"/>
                  <a:gd name="connsiteY181" fmla="*/ 2274569 h 2612594"/>
                  <a:gd name="connsiteX182" fmla="*/ 492608 w 2647519"/>
                  <a:gd name="connsiteY182" fmla="*/ 2265997 h 2612594"/>
                  <a:gd name="connsiteX183" fmla="*/ 583095 w 2647519"/>
                  <a:gd name="connsiteY183" fmla="*/ 2337434 h 2612594"/>
                  <a:gd name="connsiteX184" fmla="*/ 564998 w 2647519"/>
                  <a:gd name="connsiteY184" fmla="*/ 2343149 h 2612594"/>
                  <a:gd name="connsiteX185" fmla="*/ 571665 w 2647519"/>
                  <a:gd name="connsiteY185" fmla="*/ 2347912 h 2612594"/>
                  <a:gd name="connsiteX186" fmla="*/ 544995 w 2647519"/>
                  <a:gd name="connsiteY186" fmla="*/ 2348864 h 2612594"/>
                  <a:gd name="connsiteX187" fmla="*/ 527850 w 2647519"/>
                  <a:gd name="connsiteY187" fmla="*/ 2337434 h 2612594"/>
                  <a:gd name="connsiteX188" fmla="*/ 511658 w 2647519"/>
                  <a:gd name="connsiteY188" fmla="*/ 2325052 h 2612594"/>
                  <a:gd name="connsiteX189" fmla="*/ 471653 w 2647519"/>
                  <a:gd name="connsiteY189" fmla="*/ 2291714 h 2612594"/>
                  <a:gd name="connsiteX190" fmla="*/ 434505 w 2647519"/>
                  <a:gd name="connsiteY190" fmla="*/ 2258377 h 2612594"/>
                  <a:gd name="connsiteX191" fmla="*/ 400215 w 2647519"/>
                  <a:gd name="connsiteY191" fmla="*/ 2225039 h 2612594"/>
                  <a:gd name="connsiteX192" fmla="*/ 384023 w 2647519"/>
                  <a:gd name="connsiteY192" fmla="*/ 2208847 h 2612594"/>
                  <a:gd name="connsiteX193" fmla="*/ 368783 w 2647519"/>
                  <a:gd name="connsiteY193" fmla="*/ 2191702 h 2612594"/>
                  <a:gd name="connsiteX194" fmla="*/ 374498 w 2647519"/>
                  <a:gd name="connsiteY194" fmla="*/ 2184082 h 2612594"/>
                  <a:gd name="connsiteX195" fmla="*/ 393548 w 2647519"/>
                  <a:gd name="connsiteY195" fmla="*/ 2201227 h 2612594"/>
                  <a:gd name="connsiteX196" fmla="*/ 414503 w 2647519"/>
                  <a:gd name="connsiteY196" fmla="*/ 2217419 h 2612594"/>
                  <a:gd name="connsiteX197" fmla="*/ 440220 w 2647519"/>
                  <a:gd name="connsiteY197" fmla="*/ 2245042 h 2612594"/>
                  <a:gd name="connsiteX198" fmla="*/ 442406 w 2647519"/>
                  <a:gd name="connsiteY198" fmla="*/ 2246917 h 2612594"/>
                  <a:gd name="connsiteX199" fmla="*/ 414503 w 2647519"/>
                  <a:gd name="connsiteY199" fmla="*/ 2217419 h 2612594"/>
                  <a:gd name="connsiteX200" fmla="*/ 394500 w 2647519"/>
                  <a:gd name="connsiteY200" fmla="*/ 2201227 h 2612594"/>
                  <a:gd name="connsiteX201" fmla="*/ 375450 w 2647519"/>
                  <a:gd name="connsiteY201" fmla="*/ 2184082 h 2612594"/>
                  <a:gd name="connsiteX202" fmla="*/ 354495 w 2647519"/>
                  <a:gd name="connsiteY202" fmla="*/ 2158364 h 2612594"/>
                  <a:gd name="connsiteX203" fmla="*/ 334493 w 2647519"/>
                  <a:gd name="connsiteY203" fmla="*/ 2131694 h 2612594"/>
                  <a:gd name="connsiteX204" fmla="*/ 2432850 w 2647519"/>
                  <a:gd name="connsiteY204" fmla="*/ 1980247 h 2612594"/>
                  <a:gd name="connsiteX205" fmla="*/ 2432367 w 2647519"/>
                  <a:gd name="connsiteY205" fmla="*/ 1980454 h 2612594"/>
                  <a:gd name="connsiteX206" fmla="*/ 2421964 w 2647519"/>
                  <a:gd name="connsiteY206" fmla="*/ 2005422 h 2612594"/>
                  <a:gd name="connsiteX207" fmla="*/ 2422850 w 2647519"/>
                  <a:gd name="connsiteY207" fmla="*/ 1860918 h 2612594"/>
                  <a:gd name="connsiteX208" fmla="*/ 2397608 w 2647519"/>
                  <a:gd name="connsiteY208" fmla="*/ 1897379 h 2612594"/>
                  <a:gd name="connsiteX209" fmla="*/ 2385225 w 2647519"/>
                  <a:gd name="connsiteY209" fmla="*/ 1920239 h 2612594"/>
                  <a:gd name="connsiteX210" fmla="*/ 2372843 w 2647519"/>
                  <a:gd name="connsiteY210" fmla="*/ 1941194 h 2612594"/>
                  <a:gd name="connsiteX211" fmla="*/ 2343315 w 2647519"/>
                  <a:gd name="connsiteY211" fmla="*/ 1980247 h 2612594"/>
                  <a:gd name="connsiteX212" fmla="*/ 2317598 w 2647519"/>
                  <a:gd name="connsiteY212" fmla="*/ 2019299 h 2612594"/>
                  <a:gd name="connsiteX213" fmla="*/ 2294738 w 2647519"/>
                  <a:gd name="connsiteY213" fmla="*/ 2050732 h 2612594"/>
                  <a:gd name="connsiteX214" fmla="*/ 2292832 w 2647519"/>
                  <a:gd name="connsiteY214" fmla="*/ 2051897 h 2612594"/>
                  <a:gd name="connsiteX215" fmla="*/ 2291272 w 2647519"/>
                  <a:gd name="connsiteY215" fmla="*/ 2054208 h 2612594"/>
                  <a:gd name="connsiteX216" fmla="*/ 2293785 w 2647519"/>
                  <a:gd name="connsiteY216" fmla="*/ 2052637 h 2612594"/>
                  <a:gd name="connsiteX217" fmla="*/ 2316645 w 2647519"/>
                  <a:gd name="connsiteY217" fmla="*/ 2021205 h 2612594"/>
                  <a:gd name="connsiteX218" fmla="*/ 2342363 w 2647519"/>
                  <a:gd name="connsiteY218" fmla="*/ 1982152 h 2612594"/>
                  <a:gd name="connsiteX219" fmla="*/ 2371890 w 2647519"/>
                  <a:gd name="connsiteY219" fmla="*/ 1943100 h 2612594"/>
                  <a:gd name="connsiteX220" fmla="*/ 2384273 w 2647519"/>
                  <a:gd name="connsiteY220" fmla="*/ 1922145 h 2612594"/>
                  <a:gd name="connsiteX221" fmla="*/ 2396655 w 2647519"/>
                  <a:gd name="connsiteY221" fmla="*/ 1899285 h 2612594"/>
                  <a:gd name="connsiteX222" fmla="*/ 2422373 w 2647519"/>
                  <a:gd name="connsiteY222" fmla="*/ 1862137 h 2612594"/>
                  <a:gd name="connsiteX223" fmla="*/ 2521433 w 2647519"/>
                  <a:gd name="connsiteY223" fmla="*/ 1847850 h 2612594"/>
                  <a:gd name="connsiteX224" fmla="*/ 2509050 w 2647519"/>
                  <a:gd name="connsiteY224" fmla="*/ 1884997 h 2612594"/>
                  <a:gd name="connsiteX225" fmla="*/ 2487143 w 2647519"/>
                  <a:gd name="connsiteY225" fmla="*/ 1925002 h 2612594"/>
                  <a:gd name="connsiteX226" fmla="*/ 2465235 w 2647519"/>
                  <a:gd name="connsiteY226" fmla="*/ 1965960 h 2612594"/>
                  <a:gd name="connsiteX227" fmla="*/ 2445233 w 2647519"/>
                  <a:gd name="connsiteY227" fmla="*/ 1991677 h 2612594"/>
                  <a:gd name="connsiteX228" fmla="*/ 2458568 w 2647519"/>
                  <a:gd name="connsiteY228" fmla="*/ 1965007 h 2612594"/>
                  <a:gd name="connsiteX229" fmla="*/ 2469998 w 2647519"/>
                  <a:gd name="connsiteY229" fmla="*/ 1938337 h 2612594"/>
                  <a:gd name="connsiteX230" fmla="*/ 2478570 w 2647519"/>
                  <a:gd name="connsiteY230" fmla="*/ 1924050 h 2612594"/>
                  <a:gd name="connsiteX231" fmla="*/ 2490000 w 2647519"/>
                  <a:gd name="connsiteY231" fmla="*/ 1905000 h 2612594"/>
                  <a:gd name="connsiteX232" fmla="*/ 2500478 w 2647519"/>
                  <a:gd name="connsiteY232" fmla="*/ 1885950 h 2612594"/>
                  <a:gd name="connsiteX233" fmla="*/ 2521433 w 2647519"/>
                  <a:gd name="connsiteY233" fmla="*/ 1847850 h 2612594"/>
                  <a:gd name="connsiteX234" fmla="*/ 2459780 w 2647519"/>
                  <a:gd name="connsiteY234" fmla="*/ 1766202 h 2612594"/>
                  <a:gd name="connsiteX235" fmla="*/ 2436660 w 2647519"/>
                  <a:gd name="connsiteY235" fmla="*/ 1806892 h 2612594"/>
                  <a:gd name="connsiteX236" fmla="*/ 2436235 w 2647519"/>
                  <a:gd name="connsiteY236" fmla="*/ 1807870 h 2612594"/>
                  <a:gd name="connsiteX237" fmla="*/ 2459520 w 2647519"/>
                  <a:gd name="connsiteY237" fmla="*/ 1766887 h 2612594"/>
                  <a:gd name="connsiteX238" fmla="*/ 2472460 w 2647519"/>
                  <a:gd name="connsiteY238" fmla="*/ 1674043 h 2612594"/>
                  <a:gd name="connsiteX239" fmla="*/ 2444672 w 2647519"/>
                  <a:gd name="connsiteY239" fmla="*/ 1749965 h 2612594"/>
                  <a:gd name="connsiteX240" fmla="*/ 2386218 w 2647519"/>
                  <a:gd name="connsiteY240" fmla="*/ 1869449 h 2612594"/>
                  <a:gd name="connsiteX241" fmla="*/ 2377660 w 2647519"/>
                  <a:gd name="connsiteY241" fmla="*/ 1882980 h 2612594"/>
                  <a:gd name="connsiteX242" fmla="*/ 2377605 w 2647519"/>
                  <a:gd name="connsiteY242" fmla="*/ 1883092 h 2612594"/>
                  <a:gd name="connsiteX243" fmla="*/ 2357602 w 2647519"/>
                  <a:gd name="connsiteY243" fmla="*/ 1917382 h 2612594"/>
                  <a:gd name="connsiteX244" fmla="*/ 2337600 w 2647519"/>
                  <a:gd name="connsiteY244" fmla="*/ 1954530 h 2612594"/>
                  <a:gd name="connsiteX245" fmla="*/ 2314740 w 2647519"/>
                  <a:gd name="connsiteY245" fmla="*/ 1983105 h 2612594"/>
                  <a:gd name="connsiteX246" fmla="*/ 2295690 w 2647519"/>
                  <a:gd name="connsiteY246" fmla="*/ 2015490 h 2612594"/>
                  <a:gd name="connsiteX247" fmla="*/ 2183295 w 2647519"/>
                  <a:gd name="connsiteY247" fmla="*/ 2142172 h 2612594"/>
                  <a:gd name="connsiteX248" fmla="*/ 2146147 w 2647519"/>
                  <a:gd name="connsiteY248" fmla="*/ 2173605 h 2612594"/>
                  <a:gd name="connsiteX249" fmla="*/ 2142583 w 2647519"/>
                  <a:gd name="connsiteY249" fmla="*/ 2176315 h 2612594"/>
                  <a:gd name="connsiteX250" fmla="*/ 2141046 w 2647519"/>
                  <a:gd name="connsiteY250" fmla="*/ 2177871 h 2612594"/>
                  <a:gd name="connsiteX251" fmla="*/ 2125512 w 2647519"/>
                  <a:gd name="connsiteY251" fmla="*/ 2190534 h 2612594"/>
                  <a:gd name="connsiteX252" fmla="*/ 2112810 w 2647519"/>
                  <a:gd name="connsiteY252" fmla="*/ 2205037 h 2612594"/>
                  <a:gd name="connsiteX253" fmla="*/ 2066137 w 2647519"/>
                  <a:gd name="connsiteY253" fmla="*/ 2240280 h 2612594"/>
                  <a:gd name="connsiteX254" fmla="*/ 2058824 w 2647519"/>
                  <a:gd name="connsiteY254" fmla="*/ 2244900 h 2612594"/>
                  <a:gd name="connsiteX255" fmla="*/ 2038960 w 2647519"/>
                  <a:gd name="connsiteY255" fmla="*/ 2261093 h 2612594"/>
                  <a:gd name="connsiteX256" fmla="*/ 2036092 w 2647519"/>
                  <a:gd name="connsiteY256" fmla="*/ 2262956 h 2612594"/>
                  <a:gd name="connsiteX257" fmla="*/ 2031847 w 2647519"/>
                  <a:gd name="connsiteY257" fmla="*/ 2266950 h 2612594"/>
                  <a:gd name="connsiteX258" fmla="*/ 1994700 w 2647519"/>
                  <a:gd name="connsiteY258" fmla="*/ 2291715 h 2612594"/>
                  <a:gd name="connsiteX259" fmla="*/ 1957552 w 2647519"/>
                  <a:gd name="connsiteY259" fmla="*/ 2314575 h 2612594"/>
                  <a:gd name="connsiteX260" fmla="*/ 1953300 w 2647519"/>
                  <a:gd name="connsiteY260" fmla="*/ 2316730 h 2612594"/>
                  <a:gd name="connsiteX261" fmla="*/ 1928148 w 2647519"/>
                  <a:gd name="connsiteY261" fmla="*/ 2333067 h 2612594"/>
                  <a:gd name="connsiteX262" fmla="*/ 1920351 w 2647519"/>
                  <a:gd name="connsiteY262" fmla="*/ 2337000 h 2612594"/>
                  <a:gd name="connsiteX263" fmla="*/ 1912785 w 2647519"/>
                  <a:gd name="connsiteY263" fmla="*/ 2342197 h 2612594"/>
                  <a:gd name="connsiteX264" fmla="*/ 1887067 w 2647519"/>
                  <a:gd name="connsiteY264" fmla="*/ 2356485 h 2612594"/>
                  <a:gd name="connsiteX265" fmla="*/ 1863038 w 2647519"/>
                  <a:gd name="connsiteY265" fmla="*/ 2365909 h 2612594"/>
                  <a:gd name="connsiteX266" fmla="*/ 1809483 w 2647519"/>
                  <a:gd name="connsiteY266" fmla="*/ 2392922 h 2612594"/>
                  <a:gd name="connsiteX267" fmla="*/ 1683836 w 2647519"/>
                  <a:gd name="connsiteY267" fmla="*/ 2439784 h 2612594"/>
                  <a:gd name="connsiteX268" fmla="*/ 1596280 w 2647519"/>
                  <a:gd name="connsiteY268" fmla="*/ 2462297 h 2612594"/>
                  <a:gd name="connsiteX269" fmla="*/ 1667040 w 2647519"/>
                  <a:gd name="connsiteY269" fmla="*/ 2448877 h 2612594"/>
                  <a:gd name="connsiteX270" fmla="*/ 1680375 w 2647519"/>
                  <a:gd name="connsiteY270" fmla="*/ 2446019 h 2612594"/>
                  <a:gd name="connsiteX271" fmla="*/ 1723237 w 2647519"/>
                  <a:gd name="connsiteY271" fmla="*/ 2430779 h 2612594"/>
                  <a:gd name="connsiteX272" fmla="*/ 1749907 w 2647519"/>
                  <a:gd name="connsiteY272" fmla="*/ 2422207 h 2612594"/>
                  <a:gd name="connsiteX273" fmla="*/ 1792770 w 2647519"/>
                  <a:gd name="connsiteY273" fmla="*/ 2400299 h 2612594"/>
                  <a:gd name="connsiteX274" fmla="*/ 1841347 w 2647519"/>
                  <a:gd name="connsiteY274" fmla="*/ 2383154 h 2612594"/>
                  <a:gd name="connsiteX275" fmla="*/ 1872470 w 2647519"/>
                  <a:gd name="connsiteY275" fmla="*/ 2370949 h 2612594"/>
                  <a:gd name="connsiteX276" fmla="*/ 1886115 w 2647519"/>
                  <a:gd name="connsiteY276" fmla="*/ 2363152 h 2612594"/>
                  <a:gd name="connsiteX277" fmla="*/ 1898496 w 2647519"/>
                  <a:gd name="connsiteY277" fmla="*/ 2359343 h 2612594"/>
                  <a:gd name="connsiteX278" fmla="*/ 1915642 w 2647519"/>
                  <a:gd name="connsiteY278" fmla="*/ 2349817 h 2612594"/>
                  <a:gd name="connsiteX279" fmla="*/ 1920147 w 2647519"/>
                  <a:gd name="connsiteY279" fmla="*/ 2346686 h 2612594"/>
                  <a:gd name="connsiteX280" fmla="*/ 1931835 w 2647519"/>
                  <a:gd name="connsiteY280" fmla="*/ 2335530 h 2612594"/>
                  <a:gd name="connsiteX281" fmla="*/ 1957552 w 2647519"/>
                  <a:gd name="connsiteY281" fmla="*/ 2320290 h 2612594"/>
                  <a:gd name="connsiteX282" fmla="*/ 1986810 w 2647519"/>
                  <a:gd name="connsiteY282" fmla="*/ 2305948 h 2612594"/>
                  <a:gd name="connsiteX283" fmla="*/ 1997557 w 2647519"/>
                  <a:gd name="connsiteY283" fmla="*/ 2299334 h 2612594"/>
                  <a:gd name="connsiteX284" fmla="*/ 2034705 w 2647519"/>
                  <a:gd name="connsiteY284" fmla="*/ 2274569 h 2612594"/>
                  <a:gd name="connsiteX285" fmla="*/ 2050897 w 2647519"/>
                  <a:gd name="connsiteY285" fmla="*/ 2259329 h 2612594"/>
                  <a:gd name="connsiteX286" fmla="*/ 2068995 w 2647519"/>
                  <a:gd name="connsiteY286" fmla="*/ 2247899 h 2612594"/>
                  <a:gd name="connsiteX287" fmla="*/ 2115667 w 2647519"/>
                  <a:gd name="connsiteY287" fmla="*/ 2212657 h 2612594"/>
                  <a:gd name="connsiteX288" fmla="*/ 2149005 w 2647519"/>
                  <a:gd name="connsiteY288" fmla="*/ 2181224 h 2612594"/>
                  <a:gd name="connsiteX289" fmla="*/ 2186152 w 2647519"/>
                  <a:gd name="connsiteY289" fmla="*/ 2149792 h 2612594"/>
                  <a:gd name="connsiteX290" fmla="*/ 2298547 w 2647519"/>
                  <a:gd name="connsiteY290" fmla="*/ 2023109 h 2612594"/>
                  <a:gd name="connsiteX291" fmla="*/ 2314015 w 2647519"/>
                  <a:gd name="connsiteY291" fmla="*/ 1996814 h 2612594"/>
                  <a:gd name="connsiteX292" fmla="*/ 2314740 w 2647519"/>
                  <a:gd name="connsiteY292" fmla="*/ 1994534 h 2612594"/>
                  <a:gd name="connsiteX293" fmla="*/ 2339505 w 2647519"/>
                  <a:gd name="connsiteY293" fmla="*/ 1956434 h 2612594"/>
                  <a:gd name="connsiteX294" fmla="*/ 2347125 w 2647519"/>
                  <a:gd name="connsiteY294" fmla="*/ 1945004 h 2612594"/>
                  <a:gd name="connsiteX295" fmla="*/ 2357257 w 2647519"/>
                  <a:gd name="connsiteY295" fmla="*/ 1930951 h 2612594"/>
                  <a:gd name="connsiteX296" fmla="*/ 2360460 w 2647519"/>
                  <a:gd name="connsiteY296" fmla="*/ 1925002 h 2612594"/>
                  <a:gd name="connsiteX297" fmla="*/ 2380462 w 2647519"/>
                  <a:gd name="connsiteY297" fmla="*/ 1890712 h 2612594"/>
                  <a:gd name="connsiteX298" fmla="*/ 2419515 w 2647519"/>
                  <a:gd name="connsiteY298" fmla="*/ 1809749 h 2612594"/>
                  <a:gd name="connsiteX299" fmla="*/ 2457615 w 2647519"/>
                  <a:gd name="connsiteY299" fmla="*/ 1723072 h 2612594"/>
                  <a:gd name="connsiteX300" fmla="*/ 2468807 w 2647519"/>
                  <a:gd name="connsiteY300" fmla="*/ 1687829 h 2612594"/>
                  <a:gd name="connsiteX301" fmla="*/ 2576677 w 2647519"/>
                  <a:gd name="connsiteY301" fmla="*/ 1589722 h 2612594"/>
                  <a:gd name="connsiteX302" fmla="*/ 2573820 w 2647519"/>
                  <a:gd name="connsiteY302" fmla="*/ 1591627 h 2612594"/>
                  <a:gd name="connsiteX303" fmla="*/ 2573820 w 2647519"/>
                  <a:gd name="connsiteY303" fmla="*/ 1591627 h 2612594"/>
                  <a:gd name="connsiteX304" fmla="*/ 2585674 w 2647519"/>
                  <a:gd name="connsiteY304" fmla="*/ 1533271 h 2612594"/>
                  <a:gd name="connsiteX305" fmla="*/ 2585332 w 2647519"/>
                  <a:gd name="connsiteY305" fmla="*/ 1534956 h 2612594"/>
                  <a:gd name="connsiteX306" fmla="*/ 2588107 w 2647519"/>
                  <a:gd name="connsiteY306" fmla="*/ 1538287 h 2612594"/>
                  <a:gd name="connsiteX307" fmla="*/ 2596680 w 2647519"/>
                  <a:gd name="connsiteY307" fmla="*/ 1547812 h 2612594"/>
                  <a:gd name="connsiteX308" fmla="*/ 2602395 w 2647519"/>
                  <a:gd name="connsiteY308" fmla="*/ 1544002 h 2612594"/>
                  <a:gd name="connsiteX309" fmla="*/ 2602539 w 2647519"/>
                  <a:gd name="connsiteY309" fmla="*/ 1543271 h 2612594"/>
                  <a:gd name="connsiteX310" fmla="*/ 2598585 w 2647519"/>
                  <a:gd name="connsiteY310" fmla="*/ 1545907 h 2612594"/>
                  <a:gd name="connsiteX311" fmla="*/ 2589060 w 2647519"/>
                  <a:gd name="connsiteY311" fmla="*/ 1537334 h 2612594"/>
                  <a:gd name="connsiteX312" fmla="*/ 2577184 w 2647519"/>
                  <a:gd name="connsiteY312" fmla="*/ 1425070 h 2612594"/>
                  <a:gd name="connsiteX313" fmla="*/ 2576519 w 2647519"/>
                  <a:gd name="connsiteY313" fmla="*/ 1425107 h 2612594"/>
                  <a:gd name="connsiteX314" fmla="*/ 2575314 w 2647519"/>
                  <a:gd name="connsiteY314" fmla="*/ 1425174 h 2612594"/>
                  <a:gd name="connsiteX315" fmla="*/ 2575725 w 2647519"/>
                  <a:gd name="connsiteY315" fmla="*/ 1429702 h 2612594"/>
                  <a:gd name="connsiteX316" fmla="*/ 2574773 w 2647519"/>
                  <a:gd name="connsiteY316" fmla="*/ 1453515 h 2612594"/>
                  <a:gd name="connsiteX317" fmla="*/ 2570963 w 2647519"/>
                  <a:gd name="connsiteY317" fmla="*/ 1467802 h 2612594"/>
                  <a:gd name="connsiteX318" fmla="*/ 2548103 w 2647519"/>
                  <a:gd name="connsiteY318" fmla="*/ 1503997 h 2612594"/>
                  <a:gd name="connsiteX319" fmla="*/ 2542388 w 2647519"/>
                  <a:gd name="connsiteY319" fmla="*/ 1535430 h 2612594"/>
                  <a:gd name="connsiteX320" fmla="*/ 2536673 w 2647519"/>
                  <a:gd name="connsiteY320" fmla="*/ 1545907 h 2612594"/>
                  <a:gd name="connsiteX321" fmla="*/ 2527148 w 2647519"/>
                  <a:gd name="connsiteY321" fmla="*/ 1591627 h 2612594"/>
                  <a:gd name="connsiteX322" fmla="*/ 2516670 w 2647519"/>
                  <a:gd name="connsiteY322" fmla="*/ 1627822 h 2612594"/>
                  <a:gd name="connsiteX323" fmla="*/ 2505240 w 2647519"/>
                  <a:gd name="connsiteY323" fmla="*/ 1663065 h 2612594"/>
                  <a:gd name="connsiteX324" fmla="*/ 2498573 w 2647519"/>
                  <a:gd name="connsiteY324" fmla="*/ 1690687 h 2612594"/>
                  <a:gd name="connsiteX325" fmla="*/ 2490953 w 2647519"/>
                  <a:gd name="connsiteY325" fmla="*/ 1719262 h 2612594"/>
                  <a:gd name="connsiteX326" fmla="*/ 2497030 w 2647519"/>
                  <a:gd name="connsiteY326" fmla="*/ 1709810 h 2612594"/>
                  <a:gd name="connsiteX327" fmla="*/ 2502383 w 2647519"/>
                  <a:gd name="connsiteY327" fmla="*/ 1689734 h 2612594"/>
                  <a:gd name="connsiteX328" fmla="*/ 2507145 w 2647519"/>
                  <a:gd name="connsiteY328" fmla="*/ 1661159 h 2612594"/>
                  <a:gd name="connsiteX329" fmla="*/ 2518575 w 2647519"/>
                  <a:gd name="connsiteY329" fmla="*/ 1625917 h 2612594"/>
                  <a:gd name="connsiteX330" fmla="*/ 2529053 w 2647519"/>
                  <a:gd name="connsiteY330" fmla="*/ 1589722 h 2612594"/>
                  <a:gd name="connsiteX331" fmla="*/ 2538578 w 2647519"/>
                  <a:gd name="connsiteY331" fmla="*/ 1544002 h 2612594"/>
                  <a:gd name="connsiteX332" fmla="*/ 2544293 w 2647519"/>
                  <a:gd name="connsiteY332" fmla="*/ 1533524 h 2612594"/>
                  <a:gd name="connsiteX333" fmla="*/ 2550008 w 2647519"/>
                  <a:gd name="connsiteY333" fmla="*/ 1502092 h 2612594"/>
                  <a:gd name="connsiteX334" fmla="*/ 2572868 w 2647519"/>
                  <a:gd name="connsiteY334" fmla="*/ 1465897 h 2612594"/>
                  <a:gd name="connsiteX335" fmla="*/ 2557628 w 2647519"/>
                  <a:gd name="connsiteY335" fmla="*/ 1539239 h 2612594"/>
                  <a:gd name="connsiteX336" fmla="*/ 2546198 w 2647519"/>
                  <a:gd name="connsiteY336" fmla="*/ 1600199 h 2612594"/>
                  <a:gd name="connsiteX337" fmla="*/ 2520480 w 2647519"/>
                  <a:gd name="connsiteY337" fmla="*/ 1678304 h 2612594"/>
                  <a:gd name="connsiteX338" fmla="*/ 2515393 w 2647519"/>
                  <a:gd name="connsiteY338" fmla="*/ 1686218 h 2612594"/>
                  <a:gd name="connsiteX339" fmla="*/ 2513218 w 2647519"/>
                  <a:gd name="connsiteY339" fmla="*/ 1698069 h 2612594"/>
                  <a:gd name="connsiteX340" fmla="*/ 2506193 w 2647519"/>
                  <a:gd name="connsiteY340" fmla="*/ 1718310 h 2612594"/>
                  <a:gd name="connsiteX341" fmla="*/ 2479523 w 2647519"/>
                  <a:gd name="connsiteY341" fmla="*/ 1776412 h 2612594"/>
                  <a:gd name="connsiteX342" fmla="*/ 2467140 w 2647519"/>
                  <a:gd name="connsiteY342" fmla="*/ 1806892 h 2612594"/>
                  <a:gd name="connsiteX343" fmla="*/ 2459520 w 2647519"/>
                  <a:gd name="connsiteY343" fmla="*/ 1823085 h 2612594"/>
                  <a:gd name="connsiteX344" fmla="*/ 2449995 w 2647519"/>
                  <a:gd name="connsiteY344" fmla="*/ 1840230 h 2612594"/>
                  <a:gd name="connsiteX345" fmla="*/ 2424278 w 2647519"/>
                  <a:gd name="connsiteY345" fmla="*/ 1885950 h 2612594"/>
                  <a:gd name="connsiteX346" fmla="*/ 2396655 w 2647519"/>
                  <a:gd name="connsiteY346" fmla="*/ 1930717 h 2612594"/>
                  <a:gd name="connsiteX347" fmla="*/ 2361413 w 2647519"/>
                  <a:gd name="connsiteY347" fmla="*/ 1990725 h 2612594"/>
                  <a:gd name="connsiteX348" fmla="*/ 2322360 w 2647519"/>
                  <a:gd name="connsiteY348" fmla="*/ 2049780 h 2612594"/>
                  <a:gd name="connsiteX349" fmla="*/ 2296643 w 2647519"/>
                  <a:gd name="connsiteY349" fmla="*/ 2083117 h 2612594"/>
                  <a:gd name="connsiteX350" fmla="*/ 2269020 w 2647519"/>
                  <a:gd name="connsiteY350" fmla="*/ 2115502 h 2612594"/>
                  <a:gd name="connsiteX351" fmla="*/ 2259495 w 2647519"/>
                  <a:gd name="connsiteY351" fmla="*/ 2128837 h 2612594"/>
                  <a:gd name="connsiteX352" fmla="*/ 2249018 w 2647519"/>
                  <a:gd name="connsiteY352" fmla="*/ 2142172 h 2612594"/>
                  <a:gd name="connsiteX353" fmla="*/ 2232825 w 2647519"/>
                  <a:gd name="connsiteY353" fmla="*/ 2155507 h 2612594"/>
                  <a:gd name="connsiteX354" fmla="*/ 2206342 w 2647519"/>
                  <a:gd name="connsiteY354" fmla="*/ 2184829 h 2612594"/>
                  <a:gd name="connsiteX355" fmla="*/ 2207107 w 2647519"/>
                  <a:gd name="connsiteY355" fmla="*/ 2187892 h 2612594"/>
                  <a:gd name="connsiteX356" fmla="*/ 2179485 w 2647519"/>
                  <a:gd name="connsiteY356" fmla="*/ 2216467 h 2612594"/>
                  <a:gd name="connsiteX357" fmla="*/ 2149957 w 2647519"/>
                  <a:gd name="connsiteY357" fmla="*/ 2237422 h 2612594"/>
                  <a:gd name="connsiteX358" fmla="*/ 2126145 w 2647519"/>
                  <a:gd name="connsiteY358" fmla="*/ 2256472 h 2612594"/>
                  <a:gd name="connsiteX359" fmla="*/ 2103587 w 2647519"/>
                  <a:gd name="connsiteY359" fmla="*/ 2272957 h 2612594"/>
                  <a:gd name="connsiteX360" fmla="*/ 2107095 w 2647519"/>
                  <a:gd name="connsiteY360" fmla="*/ 2272665 h 2612594"/>
                  <a:gd name="connsiteX361" fmla="*/ 2131860 w 2647519"/>
                  <a:gd name="connsiteY361" fmla="*/ 2254567 h 2612594"/>
                  <a:gd name="connsiteX362" fmla="*/ 2155673 w 2647519"/>
                  <a:gd name="connsiteY362" fmla="*/ 2235517 h 2612594"/>
                  <a:gd name="connsiteX363" fmla="*/ 2185200 w 2647519"/>
                  <a:gd name="connsiteY363" fmla="*/ 2214562 h 2612594"/>
                  <a:gd name="connsiteX364" fmla="*/ 2212823 w 2647519"/>
                  <a:gd name="connsiteY364" fmla="*/ 2185987 h 2612594"/>
                  <a:gd name="connsiteX365" fmla="*/ 2211870 w 2647519"/>
                  <a:gd name="connsiteY365" fmla="*/ 2182177 h 2612594"/>
                  <a:gd name="connsiteX366" fmla="*/ 2238540 w 2647519"/>
                  <a:gd name="connsiteY366" fmla="*/ 2152650 h 2612594"/>
                  <a:gd name="connsiteX367" fmla="*/ 2254733 w 2647519"/>
                  <a:gd name="connsiteY367" fmla="*/ 2139315 h 2612594"/>
                  <a:gd name="connsiteX368" fmla="*/ 2265210 w 2647519"/>
                  <a:gd name="connsiteY368" fmla="*/ 2125980 h 2612594"/>
                  <a:gd name="connsiteX369" fmla="*/ 2274735 w 2647519"/>
                  <a:gd name="connsiteY369" fmla="*/ 2112645 h 2612594"/>
                  <a:gd name="connsiteX370" fmla="*/ 2302358 w 2647519"/>
                  <a:gd name="connsiteY370" fmla="*/ 2080260 h 2612594"/>
                  <a:gd name="connsiteX371" fmla="*/ 2328075 w 2647519"/>
                  <a:gd name="connsiteY371" fmla="*/ 2046922 h 2612594"/>
                  <a:gd name="connsiteX372" fmla="*/ 2367128 w 2647519"/>
                  <a:gd name="connsiteY372" fmla="*/ 1987867 h 2612594"/>
                  <a:gd name="connsiteX373" fmla="*/ 2402370 w 2647519"/>
                  <a:gd name="connsiteY373" fmla="*/ 1927860 h 2612594"/>
                  <a:gd name="connsiteX374" fmla="*/ 2429993 w 2647519"/>
                  <a:gd name="connsiteY374" fmla="*/ 1883092 h 2612594"/>
                  <a:gd name="connsiteX375" fmla="*/ 2455710 w 2647519"/>
                  <a:gd name="connsiteY375" fmla="*/ 1837372 h 2612594"/>
                  <a:gd name="connsiteX376" fmla="*/ 2465235 w 2647519"/>
                  <a:gd name="connsiteY376" fmla="*/ 1820227 h 2612594"/>
                  <a:gd name="connsiteX377" fmla="*/ 2472855 w 2647519"/>
                  <a:gd name="connsiteY377" fmla="*/ 1804035 h 2612594"/>
                  <a:gd name="connsiteX378" fmla="*/ 2485238 w 2647519"/>
                  <a:gd name="connsiteY378" fmla="*/ 1773555 h 2612594"/>
                  <a:gd name="connsiteX379" fmla="*/ 2511908 w 2647519"/>
                  <a:gd name="connsiteY379" fmla="*/ 1715452 h 2612594"/>
                  <a:gd name="connsiteX380" fmla="*/ 2522385 w 2647519"/>
                  <a:gd name="connsiteY380" fmla="*/ 1676400 h 2612594"/>
                  <a:gd name="connsiteX381" fmla="*/ 2548103 w 2647519"/>
                  <a:gd name="connsiteY381" fmla="*/ 1598295 h 2612594"/>
                  <a:gd name="connsiteX382" fmla="*/ 2559533 w 2647519"/>
                  <a:gd name="connsiteY382" fmla="*/ 1537335 h 2612594"/>
                  <a:gd name="connsiteX383" fmla="*/ 2574773 w 2647519"/>
                  <a:gd name="connsiteY383" fmla="*/ 1463992 h 2612594"/>
                  <a:gd name="connsiteX384" fmla="*/ 2578209 w 2647519"/>
                  <a:gd name="connsiteY384" fmla="*/ 1451109 h 2612594"/>
                  <a:gd name="connsiteX385" fmla="*/ 2575725 w 2647519"/>
                  <a:gd name="connsiteY385" fmla="*/ 1450657 h 2612594"/>
                  <a:gd name="connsiteX386" fmla="*/ 2576677 w 2647519"/>
                  <a:gd name="connsiteY386" fmla="*/ 1426845 h 2612594"/>
                  <a:gd name="connsiteX387" fmla="*/ 2597632 w 2647519"/>
                  <a:gd name="connsiteY387" fmla="*/ 1404937 h 2612594"/>
                  <a:gd name="connsiteX388" fmla="*/ 2586541 w 2647519"/>
                  <a:gd name="connsiteY388" fmla="*/ 1451152 h 2612594"/>
                  <a:gd name="connsiteX389" fmla="*/ 2586542 w 2647519"/>
                  <a:gd name="connsiteY389" fmla="*/ 1451152 h 2612594"/>
                  <a:gd name="connsiteX390" fmla="*/ 2597633 w 2647519"/>
                  <a:gd name="connsiteY390" fmla="*/ 1404938 h 2612594"/>
                  <a:gd name="connsiteX391" fmla="*/ 2606205 w 2647519"/>
                  <a:gd name="connsiteY391" fmla="*/ 1395412 h 2612594"/>
                  <a:gd name="connsiteX392" fmla="*/ 2600490 w 2647519"/>
                  <a:gd name="connsiteY392" fmla="*/ 1407795 h 2612594"/>
                  <a:gd name="connsiteX393" fmla="*/ 2599181 w 2647519"/>
                  <a:gd name="connsiteY393" fmla="*/ 1433750 h 2612594"/>
                  <a:gd name="connsiteX394" fmla="*/ 2598585 w 2647519"/>
                  <a:gd name="connsiteY394" fmla="*/ 1458277 h 2612594"/>
                  <a:gd name="connsiteX395" fmla="*/ 2589060 w 2647519"/>
                  <a:gd name="connsiteY395" fmla="*/ 1487586 h 2612594"/>
                  <a:gd name="connsiteX396" fmla="*/ 2589060 w 2647519"/>
                  <a:gd name="connsiteY396" fmla="*/ 1490934 h 2612594"/>
                  <a:gd name="connsiteX397" fmla="*/ 2600490 w 2647519"/>
                  <a:gd name="connsiteY397" fmla="*/ 1458277 h 2612594"/>
                  <a:gd name="connsiteX398" fmla="*/ 2602395 w 2647519"/>
                  <a:gd name="connsiteY398" fmla="*/ 1407794 h 2612594"/>
                  <a:gd name="connsiteX399" fmla="*/ 2606836 w 2647519"/>
                  <a:gd name="connsiteY399" fmla="*/ 1398173 h 2612594"/>
                  <a:gd name="connsiteX400" fmla="*/ 2565247 w 2647519"/>
                  <a:gd name="connsiteY400" fmla="*/ 1354454 h 2612594"/>
                  <a:gd name="connsiteX401" fmla="*/ 2559006 w 2647519"/>
                  <a:gd name="connsiteY401" fmla="*/ 1369207 h 2612594"/>
                  <a:gd name="connsiteX402" fmla="*/ 2556675 w 2647519"/>
                  <a:gd name="connsiteY402" fmla="*/ 1390650 h 2612594"/>
                  <a:gd name="connsiteX403" fmla="*/ 2553670 w 2647519"/>
                  <a:gd name="connsiteY403" fmla="*/ 1380633 h 2612594"/>
                  <a:gd name="connsiteX404" fmla="*/ 2552571 w 2647519"/>
                  <a:gd name="connsiteY404" fmla="*/ 1382047 h 2612594"/>
                  <a:gd name="connsiteX405" fmla="*/ 2555723 w 2647519"/>
                  <a:gd name="connsiteY405" fmla="*/ 1392555 h 2612594"/>
                  <a:gd name="connsiteX406" fmla="*/ 2553818 w 2647519"/>
                  <a:gd name="connsiteY406" fmla="*/ 1407795 h 2612594"/>
                  <a:gd name="connsiteX407" fmla="*/ 2557628 w 2647519"/>
                  <a:gd name="connsiteY407" fmla="*/ 1420177 h 2612594"/>
                  <a:gd name="connsiteX408" fmla="*/ 2560581 w 2647519"/>
                  <a:gd name="connsiteY408" fmla="*/ 1420013 h 2612594"/>
                  <a:gd name="connsiteX409" fmla="*/ 2558580 w 2647519"/>
                  <a:gd name="connsiteY409" fmla="*/ 1413509 h 2612594"/>
                  <a:gd name="connsiteX410" fmla="*/ 2560485 w 2647519"/>
                  <a:gd name="connsiteY410" fmla="*/ 1398269 h 2612594"/>
                  <a:gd name="connsiteX411" fmla="*/ 2565247 w 2647519"/>
                  <a:gd name="connsiteY411" fmla="*/ 1354454 h 2612594"/>
                  <a:gd name="connsiteX412" fmla="*/ 2645258 w 2647519"/>
                  <a:gd name="connsiteY412" fmla="*/ 1328737 h 2612594"/>
                  <a:gd name="connsiteX413" fmla="*/ 2647163 w 2647519"/>
                  <a:gd name="connsiteY413" fmla="*/ 1329689 h 2612594"/>
                  <a:gd name="connsiteX414" fmla="*/ 2646210 w 2647519"/>
                  <a:gd name="connsiteY414" fmla="*/ 1369694 h 2612594"/>
                  <a:gd name="connsiteX415" fmla="*/ 2647163 w 2647519"/>
                  <a:gd name="connsiteY415" fmla="*/ 1397317 h 2612594"/>
                  <a:gd name="connsiteX416" fmla="*/ 2644305 w 2647519"/>
                  <a:gd name="connsiteY416" fmla="*/ 1447799 h 2612594"/>
                  <a:gd name="connsiteX417" fmla="*/ 2641448 w 2647519"/>
                  <a:gd name="connsiteY417" fmla="*/ 1476374 h 2612594"/>
                  <a:gd name="connsiteX418" fmla="*/ 2632875 w 2647519"/>
                  <a:gd name="connsiteY418" fmla="*/ 1518284 h 2612594"/>
                  <a:gd name="connsiteX419" fmla="*/ 2630018 w 2647519"/>
                  <a:gd name="connsiteY419" fmla="*/ 1553527 h 2612594"/>
                  <a:gd name="connsiteX420" fmla="*/ 2615730 w 2647519"/>
                  <a:gd name="connsiteY420" fmla="*/ 1618297 h 2612594"/>
                  <a:gd name="connsiteX421" fmla="*/ 2602395 w 2647519"/>
                  <a:gd name="connsiteY421" fmla="*/ 1674494 h 2612594"/>
                  <a:gd name="connsiteX422" fmla="*/ 2578583 w 2647519"/>
                  <a:gd name="connsiteY422" fmla="*/ 1684972 h 2612594"/>
                  <a:gd name="connsiteX423" fmla="*/ 2580488 w 2647519"/>
                  <a:gd name="connsiteY423" fmla="*/ 1679257 h 2612594"/>
                  <a:gd name="connsiteX424" fmla="*/ 2584298 w 2647519"/>
                  <a:gd name="connsiteY424" fmla="*/ 1639252 h 2612594"/>
                  <a:gd name="connsiteX425" fmla="*/ 2598585 w 2647519"/>
                  <a:gd name="connsiteY425" fmla="*/ 1597342 h 2612594"/>
                  <a:gd name="connsiteX426" fmla="*/ 2610015 w 2647519"/>
                  <a:gd name="connsiteY426" fmla="*/ 1590675 h 2612594"/>
                  <a:gd name="connsiteX427" fmla="*/ 2610015 w 2647519"/>
                  <a:gd name="connsiteY427" fmla="*/ 1590674 h 2612594"/>
                  <a:gd name="connsiteX428" fmla="*/ 2622398 w 2647519"/>
                  <a:gd name="connsiteY428" fmla="*/ 1518284 h 2612594"/>
                  <a:gd name="connsiteX429" fmla="*/ 2629065 w 2647519"/>
                  <a:gd name="connsiteY429" fmla="*/ 1483994 h 2612594"/>
                  <a:gd name="connsiteX430" fmla="*/ 2634780 w 2647519"/>
                  <a:gd name="connsiteY430" fmla="*/ 1448752 h 2612594"/>
                  <a:gd name="connsiteX431" fmla="*/ 2639543 w 2647519"/>
                  <a:gd name="connsiteY431" fmla="*/ 1415414 h 2612594"/>
                  <a:gd name="connsiteX432" fmla="*/ 2641448 w 2647519"/>
                  <a:gd name="connsiteY432" fmla="*/ 1383982 h 2612594"/>
                  <a:gd name="connsiteX433" fmla="*/ 2642400 w 2647519"/>
                  <a:gd name="connsiteY433" fmla="*/ 1357312 h 2612594"/>
                  <a:gd name="connsiteX434" fmla="*/ 2644305 w 2647519"/>
                  <a:gd name="connsiteY434" fmla="*/ 1343024 h 2612594"/>
                  <a:gd name="connsiteX435" fmla="*/ 2645258 w 2647519"/>
                  <a:gd name="connsiteY435" fmla="*/ 1328737 h 2612594"/>
                  <a:gd name="connsiteX436" fmla="*/ 134151 w 2647519"/>
                  <a:gd name="connsiteY436" fmla="*/ 887095 h 2612594"/>
                  <a:gd name="connsiteX437" fmla="*/ 134625 w 2647519"/>
                  <a:gd name="connsiteY437" fmla="*/ 887332 h 2612594"/>
                  <a:gd name="connsiteX438" fmla="*/ 134670 w 2647519"/>
                  <a:gd name="connsiteY438" fmla="*/ 887199 h 2612594"/>
                  <a:gd name="connsiteX439" fmla="*/ 191618 w 2647519"/>
                  <a:gd name="connsiteY439" fmla="*/ 750570 h 2612594"/>
                  <a:gd name="connsiteX440" fmla="*/ 170663 w 2647519"/>
                  <a:gd name="connsiteY440" fmla="*/ 789622 h 2612594"/>
                  <a:gd name="connsiteX441" fmla="*/ 153518 w 2647519"/>
                  <a:gd name="connsiteY441" fmla="*/ 803910 h 2612594"/>
                  <a:gd name="connsiteX442" fmla="*/ 153477 w 2647519"/>
                  <a:gd name="connsiteY442" fmla="*/ 804822 h 2612594"/>
                  <a:gd name="connsiteX443" fmla="*/ 151819 w 2647519"/>
                  <a:gd name="connsiteY443" fmla="*/ 841286 h 2612594"/>
                  <a:gd name="connsiteX444" fmla="*/ 151867 w 2647519"/>
                  <a:gd name="connsiteY444" fmla="*/ 841199 h 2612594"/>
                  <a:gd name="connsiteX445" fmla="*/ 153518 w 2647519"/>
                  <a:gd name="connsiteY445" fmla="*/ 804862 h 2612594"/>
                  <a:gd name="connsiteX446" fmla="*/ 170663 w 2647519"/>
                  <a:gd name="connsiteY446" fmla="*/ 790574 h 2612594"/>
                  <a:gd name="connsiteX447" fmla="*/ 191618 w 2647519"/>
                  <a:gd name="connsiteY447" fmla="*/ 751522 h 2612594"/>
                  <a:gd name="connsiteX448" fmla="*/ 192332 w 2647519"/>
                  <a:gd name="connsiteY448" fmla="*/ 751998 h 2612594"/>
                  <a:gd name="connsiteX449" fmla="*/ 192689 w 2647519"/>
                  <a:gd name="connsiteY449" fmla="*/ 751284 h 2612594"/>
                  <a:gd name="connsiteX450" fmla="*/ 203047 w 2647519"/>
                  <a:gd name="connsiteY450" fmla="*/ 667702 h 2612594"/>
                  <a:gd name="connsiteX451" fmla="*/ 189712 w 2647519"/>
                  <a:gd name="connsiteY451" fmla="*/ 677227 h 2612594"/>
                  <a:gd name="connsiteX452" fmla="*/ 169710 w 2647519"/>
                  <a:gd name="connsiteY452" fmla="*/ 719137 h 2612594"/>
                  <a:gd name="connsiteX453" fmla="*/ 174286 w 2647519"/>
                  <a:gd name="connsiteY453" fmla="*/ 722798 h 2612594"/>
                  <a:gd name="connsiteX454" fmla="*/ 174435 w 2647519"/>
                  <a:gd name="connsiteY454" fmla="*/ 722155 h 2612594"/>
                  <a:gd name="connsiteX455" fmla="*/ 170663 w 2647519"/>
                  <a:gd name="connsiteY455" fmla="*/ 719137 h 2612594"/>
                  <a:gd name="connsiteX456" fmla="*/ 190665 w 2647519"/>
                  <a:gd name="connsiteY456" fmla="*/ 677227 h 2612594"/>
                  <a:gd name="connsiteX457" fmla="*/ 202473 w 2647519"/>
                  <a:gd name="connsiteY457" fmla="*/ 668793 h 2612594"/>
                  <a:gd name="connsiteX458" fmla="*/ 276390 w 2647519"/>
                  <a:gd name="connsiteY458" fmla="*/ 613410 h 2612594"/>
                  <a:gd name="connsiteX459" fmla="*/ 275187 w 2647519"/>
                  <a:gd name="connsiteY459" fmla="*/ 614373 h 2612594"/>
                  <a:gd name="connsiteX460" fmla="*/ 270080 w 2647519"/>
                  <a:gd name="connsiteY460" fmla="*/ 634008 h 2612594"/>
                  <a:gd name="connsiteX461" fmla="*/ 266865 w 2647519"/>
                  <a:gd name="connsiteY461" fmla="*/ 643890 h 2612594"/>
                  <a:gd name="connsiteX462" fmla="*/ 179235 w 2647519"/>
                  <a:gd name="connsiteY462" fmla="*/ 803910 h 2612594"/>
                  <a:gd name="connsiteX463" fmla="*/ 166852 w 2647519"/>
                  <a:gd name="connsiteY463" fmla="*/ 842962 h 2612594"/>
                  <a:gd name="connsiteX464" fmla="*/ 155422 w 2647519"/>
                  <a:gd name="connsiteY464" fmla="*/ 882967 h 2612594"/>
                  <a:gd name="connsiteX465" fmla="*/ 130657 w 2647519"/>
                  <a:gd name="connsiteY465" fmla="*/ 966787 h 2612594"/>
                  <a:gd name="connsiteX466" fmla="*/ 114465 w 2647519"/>
                  <a:gd name="connsiteY466" fmla="*/ 1023937 h 2612594"/>
                  <a:gd name="connsiteX467" fmla="*/ 106845 w 2647519"/>
                  <a:gd name="connsiteY467" fmla="*/ 1066800 h 2612594"/>
                  <a:gd name="connsiteX468" fmla="*/ 103035 w 2647519"/>
                  <a:gd name="connsiteY468" fmla="*/ 1088707 h 2612594"/>
                  <a:gd name="connsiteX469" fmla="*/ 100177 w 2647519"/>
                  <a:gd name="connsiteY469" fmla="*/ 1110615 h 2612594"/>
                  <a:gd name="connsiteX470" fmla="*/ 91605 w 2647519"/>
                  <a:gd name="connsiteY470" fmla="*/ 1169670 h 2612594"/>
                  <a:gd name="connsiteX471" fmla="*/ 88747 w 2647519"/>
                  <a:gd name="connsiteY471" fmla="*/ 1205865 h 2612594"/>
                  <a:gd name="connsiteX472" fmla="*/ 93510 w 2647519"/>
                  <a:gd name="connsiteY472" fmla="*/ 1243965 h 2612594"/>
                  <a:gd name="connsiteX473" fmla="*/ 95742 w 2647519"/>
                  <a:gd name="connsiteY473" fmla="*/ 1223205 h 2612594"/>
                  <a:gd name="connsiteX474" fmla="*/ 95415 w 2647519"/>
                  <a:gd name="connsiteY474" fmla="*/ 1216342 h 2612594"/>
                  <a:gd name="connsiteX475" fmla="*/ 99225 w 2647519"/>
                  <a:gd name="connsiteY475" fmla="*/ 1176337 h 2612594"/>
                  <a:gd name="connsiteX476" fmla="*/ 107797 w 2647519"/>
                  <a:gd name="connsiteY476" fmla="*/ 1117282 h 2612594"/>
                  <a:gd name="connsiteX477" fmla="*/ 114596 w 2647519"/>
                  <a:gd name="connsiteY477" fmla="*/ 1109123 h 2612594"/>
                  <a:gd name="connsiteX478" fmla="*/ 124469 w 2647519"/>
                  <a:gd name="connsiteY478" fmla="*/ 1043051 h 2612594"/>
                  <a:gd name="connsiteX479" fmla="*/ 123990 w 2647519"/>
                  <a:gd name="connsiteY479" fmla="*/ 1031557 h 2612594"/>
                  <a:gd name="connsiteX480" fmla="*/ 133400 w 2647519"/>
                  <a:gd name="connsiteY480" fmla="*/ 1004580 h 2612594"/>
                  <a:gd name="connsiteX481" fmla="*/ 138999 w 2647519"/>
                  <a:gd name="connsiteY481" fmla="*/ 981931 h 2612594"/>
                  <a:gd name="connsiteX482" fmla="*/ 137325 w 2647519"/>
                  <a:gd name="connsiteY482" fmla="*/ 985837 h 2612594"/>
                  <a:gd name="connsiteX483" fmla="*/ 131610 w 2647519"/>
                  <a:gd name="connsiteY483" fmla="*/ 983932 h 2612594"/>
                  <a:gd name="connsiteX484" fmla="*/ 117322 w 2647519"/>
                  <a:gd name="connsiteY484" fmla="*/ 1024890 h 2612594"/>
                  <a:gd name="connsiteX485" fmla="*/ 118275 w 2647519"/>
                  <a:gd name="connsiteY485" fmla="*/ 1047750 h 2612594"/>
                  <a:gd name="connsiteX486" fmla="*/ 111607 w 2647519"/>
                  <a:gd name="connsiteY486" fmla="*/ 1091565 h 2612594"/>
                  <a:gd name="connsiteX487" fmla="*/ 110655 w 2647519"/>
                  <a:gd name="connsiteY487" fmla="*/ 1099185 h 2612594"/>
                  <a:gd name="connsiteX488" fmla="*/ 101130 w 2647519"/>
                  <a:gd name="connsiteY488" fmla="*/ 1110615 h 2612594"/>
                  <a:gd name="connsiteX489" fmla="*/ 103987 w 2647519"/>
                  <a:gd name="connsiteY489" fmla="*/ 1088707 h 2612594"/>
                  <a:gd name="connsiteX490" fmla="*/ 107797 w 2647519"/>
                  <a:gd name="connsiteY490" fmla="*/ 1066800 h 2612594"/>
                  <a:gd name="connsiteX491" fmla="*/ 115417 w 2647519"/>
                  <a:gd name="connsiteY491" fmla="*/ 1023937 h 2612594"/>
                  <a:gd name="connsiteX492" fmla="*/ 131610 w 2647519"/>
                  <a:gd name="connsiteY492" fmla="*/ 966787 h 2612594"/>
                  <a:gd name="connsiteX493" fmla="*/ 156375 w 2647519"/>
                  <a:gd name="connsiteY493" fmla="*/ 882967 h 2612594"/>
                  <a:gd name="connsiteX494" fmla="*/ 167805 w 2647519"/>
                  <a:gd name="connsiteY494" fmla="*/ 842962 h 2612594"/>
                  <a:gd name="connsiteX495" fmla="*/ 180187 w 2647519"/>
                  <a:gd name="connsiteY495" fmla="*/ 803910 h 2612594"/>
                  <a:gd name="connsiteX496" fmla="*/ 267817 w 2647519"/>
                  <a:gd name="connsiteY496" fmla="*/ 643890 h 2612594"/>
                  <a:gd name="connsiteX497" fmla="*/ 276390 w 2647519"/>
                  <a:gd name="connsiteY497" fmla="*/ 613410 h 2612594"/>
                  <a:gd name="connsiteX498" fmla="*/ 293536 w 2647519"/>
                  <a:gd name="connsiteY498" fmla="*/ 518160 h 2612594"/>
                  <a:gd name="connsiteX499" fmla="*/ 293535 w 2647519"/>
                  <a:gd name="connsiteY499" fmla="*/ 518160 h 2612594"/>
                  <a:gd name="connsiteX500" fmla="*/ 298297 w 2647519"/>
                  <a:gd name="connsiteY500" fmla="*/ 521970 h 2612594"/>
                  <a:gd name="connsiteX501" fmla="*/ 298297 w 2647519"/>
                  <a:gd name="connsiteY501" fmla="*/ 521969 h 2612594"/>
                  <a:gd name="connsiteX502" fmla="*/ 465169 w 2647519"/>
                  <a:gd name="connsiteY502" fmla="*/ 382550 h 2612594"/>
                  <a:gd name="connsiteX503" fmla="*/ 464986 w 2647519"/>
                  <a:gd name="connsiteY503" fmla="*/ 382696 h 2612594"/>
                  <a:gd name="connsiteX504" fmla="*/ 464430 w 2647519"/>
                  <a:gd name="connsiteY504" fmla="*/ 383325 h 2612594"/>
                  <a:gd name="connsiteX505" fmla="*/ 456651 w 2647519"/>
                  <a:gd name="connsiteY505" fmla="*/ 391477 h 2612594"/>
                  <a:gd name="connsiteX506" fmla="*/ 454684 w 2647519"/>
                  <a:gd name="connsiteY506" fmla="*/ 394338 h 2612594"/>
                  <a:gd name="connsiteX507" fmla="*/ 453399 w 2647519"/>
                  <a:gd name="connsiteY507" fmla="*/ 395790 h 2612594"/>
                  <a:gd name="connsiteX508" fmla="*/ 447840 w 2647519"/>
                  <a:gd name="connsiteY508" fmla="*/ 403860 h 2612594"/>
                  <a:gd name="connsiteX509" fmla="*/ 389738 w 2647519"/>
                  <a:gd name="connsiteY509" fmla="*/ 472440 h 2612594"/>
                  <a:gd name="connsiteX510" fmla="*/ 373545 w 2647519"/>
                  <a:gd name="connsiteY510" fmla="*/ 491490 h 2612594"/>
                  <a:gd name="connsiteX511" fmla="*/ 357353 w 2647519"/>
                  <a:gd name="connsiteY511" fmla="*/ 511492 h 2612594"/>
                  <a:gd name="connsiteX512" fmla="*/ 285752 w 2647519"/>
                  <a:gd name="connsiteY512" fmla="*/ 590631 h 2612594"/>
                  <a:gd name="connsiteX513" fmla="*/ 358305 w 2647519"/>
                  <a:gd name="connsiteY513" fmla="*/ 510540 h 2612594"/>
                  <a:gd name="connsiteX514" fmla="*/ 374497 w 2647519"/>
                  <a:gd name="connsiteY514" fmla="*/ 490537 h 2612594"/>
                  <a:gd name="connsiteX515" fmla="*/ 390690 w 2647519"/>
                  <a:gd name="connsiteY515" fmla="*/ 471487 h 2612594"/>
                  <a:gd name="connsiteX516" fmla="*/ 448792 w 2647519"/>
                  <a:gd name="connsiteY516" fmla="*/ 402907 h 2612594"/>
                  <a:gd name="connsiteX517" fmla="*/ 454684 w 2647519"/>
                  <a:gd name="connsiteY517" fmla="*/ 394338 h 2612594"/>
                  <a:gd name="connsiteX518" fmla="*/ 464430 w 2647519"/>
                  <a:gd name="connsiteY518" fmla="*/ 383325 h 2612594"/>
                  <a:gd name="connsiteX519" fmla="*/ 489348 w 2647519"/>
                  <a:gd name="connsiteY519" fmla="*/ 316869 h 2612594"/>
                  <a:gd name="connsiteX520" fmla="*/ 481127 w 2647519"/>
                  <a:gd name="connsiteY520" fmla="*/ 319733 h 2612594"/>
                  <a:gd name="connsiteX521" fmla="*/ 475013 w 2647519"/>
                  <a:gd name="connsiteY521" fmla="*/ 322003 h 2612594"/>
                  <a:gd name="connsiteX522" fmla="*/ 473558 w 2647519"/>
                  <a:gd name="connsiteY522" fmla="*/ 323849 h 2612594"/>
                  <a:gd name="connsiteX523" fmla="*/ 463080 w 2647519"/>
                  <a:gd name="connsiteY523" fmla="*/ 333374 h 2612594"/>
                  <a:gd name="connsiteX524" fmla="*/ 436410 w 2647519"/>
                  <a:gd name="connsiteY524" fmla="*/ 350519 h 2612594"/>
                  <a:gd name="connsiteX525" fmla="*/ 418313 w 2647519"/>
                  <a:gd name="connsiteY525" fmla="*/ 370522 h 2612594"/>
                  <a:gd name="connsiteX526" fmla="*/ 401168 w 2647519"/>
                  <a:gd name="connsiteY526" fmla="*/ 390524 h 2612594"/>
                  <a:gd name="connsiteX527" fmla="*/ 389738 w 2647519"/>
                  <a:gd name="connsiteY527" fmla="*/ 401002 h 2612594"/>
                  <a:gd name="connsiteX528" fmla="*/ 389350 w 2647519"/>
                  <a:gd name="connsiteY528" fmla="*/ 400516 h 2612594"/>
                  <a:gd name="connsiteX529" fmla="*/ 378546 w 2647519"/>
                  <a:gd name="connsiteY529" fmla="*/ 413504 h 2612594"/>
                  <a:gd name="connsiteX530" fmla="*/ 360210 w 2647519"/>
                  <a:gd name="connsiteY530" fmla="*/ 436245 h 2612594"/>
                  <a:gd name="connsiteX531" fmla="*/ 330683 w 2647519"/>
                  <a:gd name="connsiteY531" fmla="*/ 468630 h 2612594"/>
                  <a:gd name="connsiteX532" fmla="*/ 335445 w 2647519"/>
                  <a:gd name="connsiteY532" fmla="*/ 474344 h 2612594"/>
                  <a:gd name="connsiteX533" fmla="*/ 335536 w 2647519"/>
                  <a:gd name="connsiteY533" fmla="*/ 474264 h 2612594"/>
                  <a:gd name="connsiteX534" fmla="*/ 331635 w 2647519"/>
                  <a:gd name="connsiteY534" fmla="*/ 469582 h 2612594"/>
                  <a:gd name="connsiteX535" fmla="*/ 361162 w 2647519"/>
                  <a:gd name="connsiteY535" fmla="*/ 437197 h 2612594"/>
                  <a:gd name="connsiteX536" fmla="*/ 390690 w 2647519"/>
                  <a:gd name="connsiteY536" fmla="*/ 401002 h 2612594"/>
                  <a:gd name="connsiteX537" fmla="*/ 402120 w 2647519"/>
                  <a:gd name="connsiteY537" fmla="*/ 390525 h 2612594"/>
                  <a:gd name="connsiteX538" fmla="*/ 419265 w 2647519"/>
                  <a:gd name="connsiteY538" fmla="*/ 370522 h 2612594"/>
                  <a:gd name="connsiteX539" fmla="*/ 437362 w 2647519"/>
                  <a:gd name="connsiteY539" fmla="*/ 350520 h 2612594"/>
                  <a:gd name="connsiteX540" fmla="*/ 464032 w 2647519"/>
                  <a:gd name="connsiteY540" fmla="*/ 333375 h 2612594"/>
                  <a:gd name="connsiteX541" fmla="*/ 474510 w 2647519"/>
                  <a:gd name="connsiteY541" fmla="*/ 323850 h 2612594"/>
                  <a:gd name="connsiteX542" fmla="*/ 485940 w 2647519"/>
                  <a:gd name="connsiteY542" fmla="*/ 319564 h 2612594"/>
                  <a:gd name="connsiteX543" fmla="*/ 489548 w 2647519"/>
                  <a:gd name="connsiteY543" fmla="*/ 318444 h 2612594"/>
                  <a:gd name="connsiteX544" fmla="*/ 1868970 w 2647519"/>
                  <a:gd name="connsiteY544" fmla="*/ 144780 h 2612594"/>
                  <a:gd name="connsiteX545" fmla="*/ 1917547 w 2647519"/>
                  <a:gd name="connsiteY545" fmla="*/ 166687 h 2612594"/>
                  <a:gd name="connsiteX546" fmla="*/ 1938502 w 2647519"/>
                  <a:gd name="connsiteY546" fmla="*/ 183832 h 2612594"/>
                  <a:gd name="connsiteX547" fmla="*/ 1891830 w 2647519"/>
                  <a:gd name="connsiteY547" fmla="*/ 160972 h 2612594"/>
                  <a:gd name="connsiteX548" fmla="*/ 1868970 w 2647519"/>
                  <a:gd name="connsiteY548" fmla="*/ 144780 h 2612594"/>
                  <a:gd name="connsiteX549" fmla="*/ 1710855 w 2647519"/>
                  <a:gd name="connsiteY549" fmla="*/ 75247 h 2612594"/>
                  <a:gd name="connsiteX550" fmla="*/ 1748955 w 2647519"/>
                  <a:gd name="connsiteY550" fmla="*/ 83819 h 2612594"/>
                  <a:gd name="connsiteX551" fmla="*/ 1802295 w 2647519"/>
                  <a:gd name="connsiteY551" fmla="*/ 110489 h 2612594"/>
                  <a:gd name="connsiteX552" fmla="*/ 1710855 w 2647519"/>
                  <a:gd name="connsiteY552" fmla="*/ 75247 h 2612594"/>
                  <a:gd name="connsiteX553" fmla="*/ 1137451 w 2647519"/>
                  <a:gd name="connsiteY553" fmla="*/ 68937 h 2612594"/>
                  <a:gd name="connsiteX554" fmla="*/ 1117448 w 2647519"/>
                  <a:gd name="connsiteY554" fmla="*/ 71437 h 2612594"/>
                  <a:gd name="connsiteX555" fmla="*/ 1074585 w 2647519"/>
                  <a:gd name="connsiteY555" fmla="*/ 77152 h 2612594"/>
                  <a:gd name="connsiteX556" fmla="*/ 1032675 w 2647519"/>
                  <a:gd name="connsiteY556" fmla="*/ 86677 h 2612594"/>
                  <a:gd name="connsiteX557" fmla="*/ 1014578 w 2647519"/>
                  <a:gd name="connsiteY557" fmla="*/ 92392 h 2612594"/>
                  <a:gd name="connsiteX558" fmla="*/ 993623 w 2647519"/>
                  <a:gd name="connsiteY558" fmla="*/ 98107 h 2612594"/>
                  <a:gd name="connsiteX559" fmla="*/ 947769 w 2647519"/>
                  <a:gd name="connsiteY559" fmla="*/ 107115 h 2612594"/>
                  <a:gd name="connsiteX560" fmla="*/ 939330 w 2647519"/>
                  <a:gd name="connsiteY560" fmla="*/ 110490 h 2612594"/>
                  <a:gd name="connsiteX561" fmla="*/ 881228 w 2647519"/>
                  <a:gd name="connsiteY561" fmla="*/ 130492 h 2612594"/>
                  <a:gd name="connsiteX562" fmla="*/ 824078 w 2647519"/>
                  <a:gd name="connsiteY562" fmla="*/ 153352 h 2612594"/>
                  <a:gd name="connsiteX563" fmla="*/ 784073 w 2647519"/>
                  <a:gd name="connsiteY563" fmla="*/ 171450 h 2612594"/>
                  <a:gd name="connsiteX564" fmla="*/ 757403 w 2647519"/>
                  <a:gd name="connsiteY564" fmla="*/ 181927 h 2612594"/>
                  <a:gd name="connsiteX565" fmla="*/ 691680 w 2647519"/>
                  <a:gd name="connsiteY565" fmla="*/ 212407 h 2612594"/>
                  <a:gd name="connsiteX566" fmla="*/ 660248 w 2647519"/>
                  <a:gd name="connsiteY566" fmla="*/ 232410 h 2612594"/>
                  <a:gd name="connsiteX567" fmla="*/ 629768 w 2647519"/>
                  <a:gd name="connsiteY567" fmla="*/ 252412 h 2612594"/>
                  <a:gd name="connsiteX568" fmla="*/ 581190 w 2647519"/>
                  <a:gd name="connsiteY568" fmla="*/ 288607 h 2612594"/>
                  <a:gd name="connsiteX569" fmla="*/ 535470 w 2647519"/>
                  <a:gd name="connsiteY569" fmla="*/ 324802 h 2612594"/>
                  <a:gd name="connsiteX570" fmla="*/ 491713 w 2647519"/>
                  <a:gd name="connsiteY570" fmla="*/ 362974 h 2612594"/>
                  <a:gd name="connsiteX571" fmla="*/ 495465 w 2647519"/>
                  <a:gd name="connsiteY571" fmla="*/ 367665 h 2612594"/>
                  <a:gd name="connsiteX572" fmla="*/ 504752 w 2647519"/>
                  <a:gd name="connsiteY572" fmla="*/ 361295 h 2612594"/>
                  <a:gd name="connsiteX573" fmla="*/ 512657 w 2647519"/>
                  <a:gd name="connsiteY573" fmla="*/ 355403 h 2612594"/>
                  <a:gd name="connsiteX574" fmla="*/ 541185 w 2647519"/>
                  <a:gd name="connsiteY574" fmla="*/ 330517 h 2612594"/>
                  <a:gd name="connsiteX575" fmla="*/ 586905 w 2647519"/>
                  <a:gd name="connsiteY575" fmla="*/ 294322 h 2612594"/>
                  <a:gd name="connsiteX576" fmla="*/ 635482 w 2647519"/>
                  <a:gd name="connsiteY576" fmla="*/ 258127 h 2612594"/>
                  <a:gd name="connsiteX577" fmla="*/ 665962 w 2647519"/>
                  <a:gd name="connsiteY577" fmla="*/ 238124 h 2612594"/>
                  <a:gd name="connsiteX578" fmla="*/ 697395 w 2647519"/>
                  <a:gd name="connsiteY578" fmla="*/ 218122 h 2612594"/>
                  <a:gd name="connsiteX579" fmla="*/ 763117 w 2647519"/>
                  <a:gd name="connsiteY579" fmla="*/ 187642 h 2612594"/>
                  <a:gd name="connsiteX580" fmla="*/ 788835 w 2647519"/>
                  <a:gd name="connsiteY580" fmla="*/ 174307 h 2612594"/>
                  <a:gd name="connsiteX581" fmla="*/ 828840 w 2647519"/>
                  <a:gd name="connsiteY581" fmla="*/ 156209 h 2612594"/>
                  <a:gd name="connsiteX582" fmla="*/ 885990 w 2647519"/>
                  <a:gd name="connsiteY582" fmla="*/ 133349 h 2612594"/>
                  <a:gd name="connsiteX583" fmla="*/ 944092 w 2647519"/>
                  <a:gd name="connsiteY583" fmla="*/ 113347 h 2612594"/>
                  <a:gd name="connsiteX584" fmla="*/ 968499 w 2647519"/>
                  <a:gd name="connsiteY584" fmla="*/ 108553 h 2612594"/>
                  <a:gd name="connsiteX585" fmla="*/ 980289 w 2647519"/>
                  <a:gd name="connsiteY585" fmla="*/ 104524 h 2612594"/>
                  <a:gd name="connsiteX586" fmla="*/ 1140765 w 2647519"/>
                  <a:gd name="connsiteY586" fmla="*/ 69904 h 2612594"/>
                  <a:gd name="connsiteX587" fmla="*/ 1478088 w 2647519"/>
                  <a:gd name="connsiteY587" fmla="*/ 48458 h 2612594"/>
                  <a:gd name="connsiteX588" fmla="*/ 1498447 w 2647519"/>
                  <a:gd name="connsiteY588" fmla="*/ 50482 h 2612594"/>
                  <a:gd name="connsiteX589" fmla="*/ 1526070 w 2647519"/>
                  <a:gd name="connsiteY589" fmla="*/ 60007 h 2612594"/>
                  <a:gd name="connsiteX590" fmla="*/ 1505115 w 2647519"/>
                  <a:gd name="connsiteY590" fmla="*/ 57150 h 2612594"/>
                  <a:gd name="connsiteX591" fmla="*/ 1461300 w 2647519"/>
                  <a:gd name="connsiteY591" fmla="*/ 48577 h 2612594"/>
                  <a:gd name="connsiteX592" fmla="*/ 1478088 w 2647519"/>
                  <a:gd name="connsiteY592" fmla="*/ 48458 h 2612594"/>
                  <a:gd name="connsiteX593" fmla="*/ 1588935 w 2647519"/>
                  <a:gd name="connsiteY593" fmla="*/ 40957 h 2612594"/>
                  <a:gd name="connsiteX594" fmla="*/ 1627987 w 2647519"/>
                  <a:gd name="connsiteY594" fmla="*/ 43814 h 2612594"/>
                  <a:gd name="connsiteX595" fmla="*/ 1675612 w 2647519"/>
                  <a:gd name="connsiteY595" fmla="*/ 62864 h 2612594"/>
                  <a:gd name="connsiteX596" fmla="*/ 1616557 w 2647519"/>
                  <a:gd name="connsiteY596" fmla="*/ 52387 h 2612594"/>
                  <a:gd name="connsiteX597" fmla="*/ 1588935 w 2647519"/>
                  <a:gd name="connsiteY597" fmla="*/ 40957 h 2612594"/>
                  <a:gd name="connsiteX598" fmla="*/ 1270324 w 2647519"/>
                  <a:gd name="connsiteY598" fmla="*/ 40719 h 2612594"/>
                  <a:gd name="connsiteX599" fmla="*/ 1160310 w 2647519"/>
                  <a:gd name="connsiteY599" fmla="*/ 46672 h 2612594"/>
                  <a:gd name="connsiteX600" fmla="*/ 1084110 w 2647519"/>
                  <a:gd name="connsiteY600" fmla="*/ 57149 h 2612594"/>
                  <a:gd name="connsiteX601" fmla="*/ 1047915 w 2647519"/>
                  <a:gd name="connsiteY601" fmla="*/ 66674 h 2612594"/>
                  <a:gd name="connsiteX602" fmla="*/ 1016482 w 2647519"/>
                  <a:gd name="connsiteY602" fmla="*/ 78104 h 2612594"/>
                  <a:gd name="connsiteX603" fmla="*/ 972667 w 2647519"/>
                  <a:gd name="connsiteY603" fmla="*/ 83819 h 2612594"/>
                  <a:gd name="connsiteX604" fmla="*/ 806932 w 2647519"/>
                  <a:gd name="connsiteY604" fmla="*/ 147637 h 2612594"/>
                  <a:gd name="connsiteX605" fmla="*/ 746925 w 2647519"/>
                  <a:gd name="connsiteY605" fmla="*/ 174307 h 2612594"/>
                  <a:gd name="connsiteX606" fmla="*/ 728827 w 2647519"/>
                  <a:gd name="connsiteY606" fmla="*/ 180974 h 2612594"/>
                  <a:gd name="connsiteX607" fmla="*/ 712635 w 2647519"/>
                  <a:gd name="connsiteY607" fmla="*/ 189547 h 2612594"/>
                  <a:gd name="connsiteX608" fmla="*/ 682155 w 2647519"/>
                  <a:gd name="connsiteY608" fmla="*/ 205739 h 2612594"/>
                  <a:gd name="connsiteX609" fmla="*/ 634530 w 2647519"/>
                  <a:gd name="connsiteY609" fmla="*/ 230504 h 2612594"/>
                  <a:gd name="connsiteX610" fmla="*/ 598335 w 2647519"/>
                  <a:gd name="connsiteY610" fmla="*/ 259079 h 2612594"/>
                  <a:gd name="connsiteX611" fmla="*/ 493560 w 2647519"/>
                  <a:gd name="connsiteY611" fmla="*/ 340994 h 2612594"/>
                  <a:gd name="connsiteX612" fmla="*/ 471664 w 2647519"/>
                  <a:gd name="connsiteY612" fmla="*/ 360034 h 2612594"/>
                  <a:gd name="connsiteX613" fmla="*/ 450243 w 2647519"/>
                  <a:gd name="connsiteY613" fmla="*/ 379593 h 2612594"/>
                  <a:gd name="connsiteX614" fmla="*/ 450697 w 2647519"/>
                  <a:gd name="connsiteY614" fmla="*/ 380047 h 2612594"/>
                  <a:gd name="connsiteX615" fmla="*/ 285915 w 2647519"/>
                  <a:gd name="connsiteY615" fmla="*/ 573404 h 2612594"/>
                  <a:gd name="connsiteX616" fmla="*/ 252577 w 2647519"/>
                  <a:gd name="connsiteY616" fmla="*/ 619124 h 2612594"/>
                  <a:gd name="connsiteX617" fmla="*/ 237337 w 2647519"/>
                  <a:gd name="connsiteY617" fmla="*/ 646747 h 2612594"/>
                  <a:gd name="connsiteX618" fmla="*/ 222097 w 2647519"/>
                  <a:gd name="connsiteY618" fmla="*/ 672464 h 2612594"/>
                  <a:gd name="connsiteX619" fmla="*/ 193522 w 2647519"/>
                  <a:gd name="connsiteY619" fmla="*/ 725804 h 2612594"/>
                  <a:gd name="connsiteX620" fmla="*/ 162439 w 2647519"/>
                  <a:gd name="connsiteY620" fmla="*/ 774785 h 2612594"/>
                  <a:gd name="connsiteX621" fmla="*/ 162090 w 2647519"/>
                  <a:gd name="connsiteY621" fmla="*/ 776287 h 2612594"/>
                  <a:gd name="connsiteX622" fmla="*/ 151612 w 2647519"/>
                  <a:gd name="connsiteY622" fmla="*/ 804862 h 2612594"/>
                  <a:gd name="connsiteX623" fmla="*/ 143992 w 2647519"/>
                  <a:gd name="connsiteY623" fmla="*/ 818197 h 2612594"/>
                  <a:gd name="connsiteX624" fmla="*/ 142087 w 2647519"/>
                  <a:gd name="connsiteY624" fmla="*/ 820102 h 2612594"/>
                  <a:gd name="connsiteX625" fmla="*/ 133634 w 2647519"/>
                  <a:gd name="connsiteY625" fmla="*/ 848201 h 2612594"/>
                  <a:gd name="connsiteX626" fmla="*/ 131610 w 2647519"/>
                  <a:gd name="connsiteY626" fmla="*/ 864870 h 2612594"/>
                  <a:gd name="connsiteX627" fmla="*/ 129705 w 2647519"/>
                  <a:gd name="connsiteY627" fmla="*/ 888682 h 2612594"/>
                  <a:gd name="connsiteX628" fmla="*/ 116370 w 2647519"/>
                  <a:gd name="connsiteY628" fmla="*/ 927735 h 2612594"/>
                  <a:gd name="connsiteX629" fmla="*/ 103987 w 2647519"/>
                  <a:gd name="connsiteY629" fmla="*/ 966787 h 2612594"/>
                  <a:gd name="connsiteX630" fmla="*/ 90652 w 2647519"/>
                  <a:gd name="connsiteY630" fmla="*/ 1023937 h 2612594"/>
                  <a:gd name="connsiteX631" fmla="*/ 83032 w 2647519"/>
                  <a:gd name="connsiteY631" fmla="*/ 1076325 h 2612594"/>
                  <a:gd name="connsiteX632" fmla="*/ 78270 w 2647519"/>
                  <a:gd name="connsiteY632" fmla="*/ 1128712 h 2612594"/>
                  <a:gd name="connsiteX633" fmla="*/ 84937 w 2647519"/>
                  <a:gd name="connsiteY633" fmla="*/ 1092517 h 2612594"/>
                  <a:gd name="connsiteX634" fmla="*/ 85555 w 2647519"/>
                  <a:gd name="connsiteY634" fmla="*/ 1089530 h 2612594"/>
                  <a:gd name="connsiteX635" fmla="*/ 86842 w 2647519"/>
                  <a:gd name="connsiteY635" fmla="*/ 1075372 h 2612594"/>
                  <a:gd name="connsiteX636" fmla="*/ 94462 w 2647519"/>
                  <a:gd name="connsiteY636" fmla="*/ 1022985 h 2612594"/>
                  <a:gd name="connsiteX637" fmla="*/ 96848 w 2647519"/>
                  <a:gd name="connsiteY637" fmla="*/ 1023781 h 2612594"/>
                  <a:gd name="connsiteX638" fmla="*/ 97055 w 2647519"/>
                  <a:gd name="connsiteY638" fmla="*/ 1022896 h 2612594"/>
                  <a:gd name="connsiteX639" fmla="*/ 94463 w 2647519"/>
                  <a:gd name="connsiteY639" fmla="*/ 1022032 h 2612594"/>
                  <a:gd name="connsiteX640" fmla="*/ 107798 w 2647519"/>
                  <a:gd name="connsiteY640" fmla="*/ 964882 h 2612594"/>
                  <a:gd name="connsiteX641" fmla="*/ 120180 w 2647519"/>
                  <a:gd name="connsiteY641" fmla="*/ 925829 h 2612594"/>
                  <a:gd name="connsiteX642" fmla="*/ 133454 w 2647519"/>
                  <a:gd name="connsiteY642" fmla="*/ 886956 h 2612594"/>
                  <a:gd name="connsiteX643" fmla="*/ 132563 w 2647519"/>
                  <a:gd name="connsiteY643" fmla="*/ 886777 h 2612594"/>
                  <a:gd name="connsiteX644" fmla="*/ 134468 w 2647519"/>
                  <a:gd name="connsiteY644" fmla="*/ 862965 h 2612594"/>
                  <a:gd name="connsiteX645" fmla="*/ 144945 w 2647519"/>
                  <a:gd name="connsiteY645" fmla="*/ 818197 h 2612594"/>
                  <a:gd name="connsiteX646" fmla="*/ 152565 w 2647519"/>
                  <a:gd name="connsiteY646" fmla="*/ 804862 h 2612594"/>
                  <a:gd name="connsiteX647" fmla="*/ 152821 w 2647519"/>
                  <a:gd name="connsiteY647" fmla="*/ 804166 h 2612594"/>
                  <a:gd name="connsiteX648" fmla="*/ 163043 w 2647519"/>
                  <a:gd name="connsiteY648" fmla="*/ 776287 h 2612594"/>
                  <a:gd name="connsiteX649" fmla="*/ 194475 w 2647519"/>
                  <a:gd name="connsiteY649" fmla="*/ 726757 h 2612594"/>
                  <a:gd name="connsiteX650" fmla="*/ 223050 w 2647519"/>
                  <a:gd name="connsiteY650" fmla="*/ 673417 h 2612594"/>
                  <a:gd name="connsiteX651" fmla="*/ 238290 w 2647519"/>
                  <a:gd name="connsiteY651" fmla="*/ 647700 h 2612594"/>
                  <a:gd name="connsiteX652" fmla="*/ 253530 w 2647519"/>
                  <a:gd name="connsiteY652" fmla="*/ 620077 h 2612594"/>
                  <a:gd name="connsiteX653" fmla="*/ 286868 w 2647519"/>
                  <a:gd name="connsiteY653" fmla="*/ 574357 h 2612594"/>
                  <a:gd name="connsiteX654" fmla="*/ 451650 w 2647519"/>
                  <a:gd name="connsiteY654" fmla="*/ 381000 h 2612594"/>
                  <a:gd name="connsiteX655" fmla="*/ 495465 w 2647519"/>
                  <a:gd name="connsiteY655" fmla="*/ 340995 h 2612594"/>
                  <a:gd name="connsiteX656" fmla="*/ 600240 w 2647519"/>
                  <a:gd name="connsiteY656" fmla="*/ 259080 h 2612594"/>
                  <a:gd name="connsiteX657" fmla="*/ 636435 w 2647519"/>
                  <a:gd name="connsiteY657" fmla="*/ 230505 h 2612594"/>
                  <a:gd name="connsiteX658" fmla="*/ 684060 w 2647519"/>
                  <a:gd name="connsiteY658" fmla="*/ 205740 h 2612594"/>
                  <a:gd name="connsiteX659" fmla="*/ 714540 w 2647519"/>
                  <a:gd name="connsiteY659" fmla="*/ 189547 h 2612594"/>
                  <a:gd name="connsiteX660" fmla="*/ 730733 w 2647519"/>
                  <a:gd name="connsiteY660" fmla="*/ 180975 h 2612594"/>
                  <a:gd name="connsiteX661" fmla="*/ 748830 w 2647519"/>
                  <a:gd name="connsiteY661" fmla="*/ 174307 h 2612594"/>
                  <a:gd name="connsiteX662" fmla="*/ 808838 w 2647519"/>
                  <a:gd name="connsiteY662" fmla="*/ 147637 h 2612594"/>
                  <a:gd name="connsiteX663" fmla="*/ 974573 w 2647519"/>
                  <a:gd name="connsiteY663" fmla="*/ 83820 h 2612594"/>
                  <a:gd name="connsiteX664" fmla="*/ 1018388 w 2647519"/>
                  <a:gd name="connsiteY664" fmla="*/ 78105 h 2612594"/>
                  <a:gd name="connsiteX665" fmla="*/ 1049820 w 2647519"/>
                  <a:gd name="connsiteY665" fmla="*/ 66675 h 2612594"/>
                  <a:gd name="connsiteX666" fmla="*/ 1086015 w 2647519"/>
                  <a:gd name="connsiteY666" fmla="*/ 57150 h 2612594"/>
                  <a:gd name="connsiteX667" fmla="*/ 1162215 w 2647519"/>
                  <a:gd name="connsiteY667" fmla="*/ 46672 h 2612594"/>
                  <a:gd name="connsiteX668" fmla="*/ 1272229 w 2647519"/>
                  <a:gd name="connsiteY668" fmla="*/ 41076 h 2612594"/>
                  <a:gd name="connsiteX669" fmla="*/ 1360655 w 2647519"/>
                  <a:gd name="connsiteY669" fmla="*/ 44043 h 2612594"/>
                  <a:gd name="connsiteX670" fmla="*/ 1404150 w 2647519"/>
                  <a:gd name="connsiteY670" fmla="*/ 0 h 2612594"/>
                  <a:gd name="connsiteX671" fmla="*/ 1448917 w 2647519"/>
                  <a:gd name="connsiteY671" fmla="*/ 2857 h 2612594"/>
                  <a:gd name="connsiteX672" fmla="*/ 1494637 w 2647519"/>
                  <a:gd name="connsiteY672" fmla="*/ 7620 h 2612594"/>
                  <a:gd name="connsiteX673" fmla="*/ 1525117 w 2647519"/>
                  <a:gd name="connsiteY673" fmla="*/ 15240 h 2612594"/>
                  <a:gd name="connsiteX674" fmla="*/ 1545120 w 2647519"/>
                  <a:gd name="connsiteY674" fmla="*/ 24765 h 2612594"/>
                  <a:gd name="connsiteX675" fmla="*/ 1569885 w 2647519"/>
                  <a:gd name="connsiteY675" fmla="*/ 20002 h 2612594"/>
                  <a:gd name="connsiteX676" fmla="*/ 1607032 w 2647519"/>
                  <a:gd name="connsiteY676" fmla="*/ 28575 h 2612594"/>
                  <a:gd name="connsiteX677" fmla="*/ 1629892 w 2647519"/>
                  <a:gd name="connsiteY677" fmla="*/ 35242 h 2612594"/>
                  <a:gd name="connsiteX678" fmla="*/ 1628940 w 2647519"/>
                  <a:gd name="connsiteY678" fmla="*/ 36195 h 2612594"/>
                  <a:gd name="connsiteX679" fmla="*/ 1627987 w 2647519"/>
                  <a:gd name="connsiteY679" fmla="*/ 42862 h 2612594"/>
                  <a:gd name="connsiteX680" fmla="*/ 1588935 w 2647519"/>
                  <a:gd name="connsiteY680" fmla="*/ 40005 h 2612594"/>
                  <a:gd name="connsiteX681" fmla="*/ 1575600 w 2647519"/>
                  <a:gd name="connsiteY681" fmla="*/ 36195 h 2612594"/>
                  <a:gd name="connsiteX682" fmla="*/ 1562265 w 2647519"/>
                  <a:gd name="connsiteY682" fmla="*/ 33337 h 2612594"/>
                  <a:gd name="connsiteX683" fmla="*/ 1536547 w 2647519"/>
                  <a:gd name="connsiteY683" fmla="*/ 27622 h 2612594"/>
                  <a:gd name="connsiteX684" fmla="*/ 1510830 w 2647519"/>
                  <a:gd name="connsiteY684" fmla="*/ 21907 h 2612594"/>
                  <a:gd name="connsiteX685" fmla="*/ 1484160 w 2647519"/>
                  <a:gd name="connsiteY685" fmla="*/ 18097 h 2612594"/>
                  <a:gd name="connsiteX686" fmla="*/ 1454633 w 2647519"/>
                  <a:gd name="connsiteY686" fmla="*/ 18097 h 2612594"/>
                  <a:gd name="connsiteX687" fmla="*/ 1430820 w 2647519"/>
                  <a:gd name="connsiteY687" fmla="*/ 18097 h 2612594"/>
                  <a:gd name="connsiteX688" fmla="*/ 1393673 w 2647519"/>
                  <a:gd name="connsiteY688" fmla="*/ 18097 h 2612594"/>
                  <a:gd name="connsiteX689" fmla="*/ 1391928 w 2647519"/>
                  <a:gd name="connsiteY689" fmla="*/ 17540 h 2612594"/>
                  <a:gd name="connsiteX690" fmla="*/ 1375575 w 2647519"/>
                  <a:gd name="connsiteY690" fmla="*/ 25717 h 2612594"/>
                  <a:gd name="connsiteX691" fmla="*/ 1381290 w 2647519"/>
                  <a:gd name="connsiteY691" fmla="*/ 35242 h 2612594"/>
                  <a:gd name="connsiteX692" fmla="*/ 1438440 w 2647519"/>
                  <a:gd name="connsiteY692" fmla="*/ 46672 h 2612594"/>
                  <a:gd name="connsiteX693" fmla="*/ 1413008 w 2647519"/>
                  <a:gd name="connsiteY693" fmla="*/ 47116 h 2612594"/>
                  <a:gd name="connsiteX694" fmla="*/ 1413437 w 2647519"/>
                  <a:gd name="connsiteY694" fmla="*/ 47149 h 2612594"/>
                  <a:gd name="connsiteX695" fmla="*/ 1440345 w 2647519"/>
                  <a:gd name="connsiteY695" fmla="*/ 46672 h 2612594"/>
                  <a:gd name="connsiteX696" fmla="*/ 1463205 w 2647519"/>
                  <a:gd name="connsiteY696" fmla="*/ 49530 h 2612594"/>
                  <a:gd name="connsiteX697" fmla="*/ 1507020 w 2647519"/>
                  <a:gd name="connsiteY697" fmla="*/ 58102 h 2612594"/>
                  <a:gd name="connsiteX698" fmla="*/ 1527975 w 2647519"/>
                  <a:gd name="connsiteY698" fmla="*/ 60960 h 2612594"/>
                  <a:gd name="connsiteX699" fmla="*/ 1563218 w 2647519"/>
                  <a:gd name="connsiteY699" fmla="*/ 68580 h 2612594"/>
                  <a:gd name="connsiteX700" fmla="*/ 1599413 w 2647519"/>
                  <a:gd name="connsiteY700" fmla="*/ 76200 h 2612594"/>
                  <a:gd name="connsiteX701" fmla="*/ 1634655 w 2647519"/>
                  <a:gd name="connsiteY701" fmla="*/ 84772 h 2612594"/>
                  <a:gd name="connsiteX702" fmla="*/ 1669898 w 2647519"/>
                  <a:gd name="connsiteY702" fmla="*/ 95250 h 2612594"/>
                  <a:gd name="connsiteX703" fmla="*/ 1687043 w 2647519"/>
                  <a:gd name="connsiteY703" fmla="*/ 100012 h 2612594"/>
                  <a:gd name="connsiteX704" fmla="*/ 1704188 w 2647519"/>
                  <a:gd name="connsiteY704" fmla="*/ 105727 h 2612594"/>
                  <a:gd name="connsiteX705" fmla="*/ 1704409 w 2647519"/>
                  <a:gd name="connsiteY705" fmla="*/ 105929 h 2612594"/>
                  <a:gd name="connsiteX706" fmla="*/ 1716704 w 2647519"/>
                  <a:gd name="connsiteY706" fmla="*/ 108049 h 2612594"/>
                  <a:gd name="connsiteX707" fmla="*/ 1746499 w 2647519"/>
                  <a:gd name="connsiteY707" fmla="*/ 119121 h 2612594"/>
                  <a:gd name="connsiteX708" fmla="*/ 1750661 w 2647519"/>
                  <a:gd name="connsiteY708" fmla="*/ 125427 h 2612594"/>
                  <a:gd name="connsiteX709" fmla="*/ 1751813 w 2647519"/>
                  <a:gd name="connsiteY709" fmla="*/ 125730 h 2612594"/>
                  <a:gd name="connsiteX710" fmla="*/ 1778483 w 2647519"/>
                  <a:gd name="connsiteY710" fmla="*/ 136207 h 2612594"/>
                  <a:gd name="connsiteX711" fmla="*/ 1801343 w 2647519"/>
                  <a:gd name="connsiteY711" fmla="*/ 145732 h 2612594"/>
                  <a:gd name="connsiteX712" fmla="*/ 1824203 w 2647519"/>
                  <a:gd name="connsiteY712" fmla="*/ 156210 h 2612594"/>
                  <a:gd name="connsiteX713" fmla="*/ 1841348 w 2647519"/>
                  <a:gd name="connsiteY713" fmla="*/ 165735 h 2612594"/>
                  <a:gd name="connsiteX714" fmla="*/ 1852778 w 2647519"/>
                  <a:gd name="connsiteY714" fmla="*/ 171450 h 2612594"/>
                  <a:gd name="connsiteX715" fmla="*/ 1865160 w 2647519"/>
                  <a:gd name="connsiteY715" fmla="*/ 178117 h 2612594"/>
                  <a:gd name="connsiteX716" fmla="*/ 1907070 w 2647519"/>
                  <a:gd name="connsiteY716" fmla="*/ 201930 h 2612594"/>
                  <a:gd name="connsiteX717" fmla="*/ 1960410 w 2647519"/>
                  <a:gd name="connsiteY717" fmla="*/ 236220 h 2612594"/>
                  <a:gd name="connsiteX718" fmla="*/ 1988033 w 2647519"/>
                  <a:gd name="connsiteY718" fmla="*/ 255270 h 2612594"/>
                  <a:gd name="connsiteX719" fmla="*/ 1988833 w 2647519"/>
                  <a:gd name="connsiteY719" fmla="*/ 255841 h 2612594"/>
                  <a:gd name="connsiteX720" fmla="*/ 2002949 w 2647519"/>
                  <a:gd name="connsiteY720" fmla="*/ 264417 h 2612594"/>
                  <a:gd name="connsiteX721" fmla="*/ 2540483 w 2647519"/>
                  <a:gd name="connsiteY721" fmla="*/ 1275397 h 2612594"/>
                  <a:gd name="connsiteX722" fmla="*/ 2540081 w 2647519"/>
                  <a:gd name="connsiteY722" fmla="*/ 1283368 h 2612594"/>
                  <a:gd name="connsiteX723" fmla="*/ 2550960 w 2647519"/>
                  <a:gd name="connsiteY723" fmla="*/ 1284922 h 2612594"/>
                  <a:gd name="connsiteX724" fmla="*/ 2561437 w 2647519"/>
                  <a:gd name="connsiteY724" fmla="*/ 1292542 h 2612594"/>
                  <a:gd name="connsiteX725" fmla="*/ 2566200 w 2647519"/>
                  <a:gd name="connsiteY725" fmla="*/ 1318259 h 2612594"/>
                  <a:gd name="connsiteX726" fmla="*/ 2584297 w 2647519"/>
                  <a:gd name="connsiteY726" fmla="*/ 1348739 h 2612594"/>
                  <a:gd name="connsiteX727" fmla="*/ 2591918 w 2647519"/>
                  <a:gd name="connsiteY727" fmla="*/ 1349432 h 2612594"/>
                  <a:gd name="connsiteX728" fmla="*/ 2591918 w 2647519"/>
                  <a:gd name="connsiteY728" fmla="*/ 1342072 h 2612594"/>
                  <a:gd name="connsiteX729" fmla="*/ 2599661 w 2647519"/>
                  <a:gd name="connsiteY729" fmla="*/ 1320563 h 2612594"/>
                  <a:gd name="connsiteX730" fmla="*/ 2599537 w 2647519"/>
                  <a:gd name="connsiteY730" fmla="*/ 1316355 h 2612594"/>
                  <a:gd name="connsiteX731" fmla="*/ 2607157 w 2647519"/>
                  <a:gd name="connsiteY731" fmla="*/ 1290637 h 2612594"/>
                  <a:gd name="connsiteX732" fmla="*/ 2617635 w 2647519"/>
                  <a:gd name="connsiteY732" fmla="*/ 1290637 h 2612594"/>
                  <a:gd name="connsiteX733" fmla="*/ 2633827 w 2647519"/>
                  <a:gd name="connsiteY733" fmla="*/ 1280160 h 2612594"/>
                  <a:gd name="connsiteX734" fmla="*/ 2635732 w 2647519"/>
                  <a:gd name="connsiteY734" fmla="*/ 1322070 h 2612594"/>
                  <a:gd name="connsiteX735" fmla="*/ 2630970 w 2647519"/>
                  <a:gd name="connsiteY735" fmla="*/ 1342072 h 2612594"/>
                  <a:gd name="connsiteX736" fmla="*/ 2625255 w 2647519"/>
                  <a:gd name="connsiteY736" fmla="*/ 1361122 h 2612594"/>
                  <a:gd name="connsiteX737" fmla="*/ 2622397 w 2647519"/>
                  <a:gd name="connsiteY737" fmla="*/ 1392555 h 2612594"/>
                  <a:gd name="connsiteX738" fmla="*/ 2621445 w 2647519"/>
                  <a:gd name="connsiteY738" fmla="*/ 1408747 h 2612594"/>
                  <a:gd name="connsiteX739" fmla="*/ 2619540 w 2647519"/>
                  <a:gd name="connsiteY739" fmla="*/ 1424940 h 2612594"/>
                  <a:gd name="connsiteX740" fmla="*/ 2615479 w 2647519"/>
                  <a:gd name="connsiteY740" fmla="*/ 1427648 h 2612594"/>
                  <a:gd name="connsiteX741" fmla="*/ 2615730 w 2647519"/>
                  <a:gd name="connsiteY741" fmla="*/ 1428749 h 2612594"/>
                  <a:gd name="connsiteX742" fmla="*/ 2619621 w 2647519"/>
                  <a:gd name="connsiteY742" fmla="*/ 1426155 h 2612594"/>
                  <a:gd name="connsiteX743" fmla="*/ 2621445 w 2647519"/>
                  <a:gd name="connsiteY743" fmla="*/ 1410652 h 2612594"/>
                  <a:gd name="connsiteX744" fmla="*/ 2622397 w 2647519"/>
                  <a:gd name="connsiteY744" fmla="*/ 1394460 h 2612594"/>
                  <a:gd name="connsiteX745" fmla="*/ 2625255 w 2647519"/>
                  <a:gd name="connsiteY745" fmla="*/ 1363027 h 2612594"/>
                  <a:gd name="connsiteX746" fmla="*/ 2630970 w 2647519"/>
                  <a:gd name="connsiteY746" fmla="*/ 1343977 h 2612594"/>
                  <a:gd name="connsiteX747" fmla="*/ 2635732 w 2647519"/>
                  <a:gd name="connsiteY747" fmla="*/ 1323975 h 2612594"/>
                  <a:gd name="connsiteX748" fmla="*/ 2643352 w 2647519"/>
                  <a:gd name="connsiteY748" fmla="*/ 1329690 h 2612594"/>
                  <a:gd name="connsiteX749" fmla="*/ 2642400 w 2647519"/>
                  <a:gd name="connsiteY749" fmla="*/ 1343977 h 2612594"/>
                  <a:gd name="connsiteX750" fmla="*/ 2640495 w 2647519"/>
                  <a:gd name="connsiteY750" fmla="*/ 1358265 h 2612594"/>
                  <a:gd name="connsiteX751" fmla="*/ 2639542 w 2647519"/>
                  <a:gd name="connsiteY751" fmla="*/ 1384935 h 2612594"/>
                  <a:gd name="connsiteX752" fmla="*/ 2637637 w 2647519"/>
                  <a:gd name="connsiteY752" fmla="*/ 1416367 h 2612594"/>
                  <a:gd name="connsiteX753" fmla="*/ 2632875 w 2647519"/>
                  <a:gd name="connsiteY753" fmla="*/ 1449705 h 2612594"/>
                  <a:gd name="connsiteX754" fmla="*/ 2627160 w 2647519"/>
                  <a:gd name="connsiteY754" fmla="*/ 1484947 h 2612594"/>
                  <a:gd name="connsiteX755" fmla="*/ 2620492 w 2647519"/>
                  <a:gd name="connsiteY755" fmla="*/ 1519237 h 2612594"/>
                  <a:gd name="connsiteX756" fmla="*/ 2608110 w 2647519"/>
                  <a:gd name="connsiteY756" fmla="*/ 1591627 h 2612594"/>
                  <a:gd name="connsiteX757" fmla="*/ 2596680 w 2647519"/>
                  <a:gd name="connsiteY757" fmla="*/ 1598295 h 2612594"/>
                  <a:gd name="connsiteX758" fmla="*/ 2582392 w 2647519"/>
                  <a:gd name="connsiteY758" fmla="*/ 1640205 h 2612594"/>
                  <a:gd name="connsiteX759" fmla="*/ 2578582 w 2647519"/>
                  <a:gd name="connsiteY759" fmla="*/ 1680210 h 2612594"/>
                  <a:gd name="connsiteX760" fmla="*/ 2576677 w 2647519"/>
                  <a:gd name="connsiteY760" fmla="*/ 1685925 h 2612594"/>
                  <a:gd name="connsiteX761" fmla="*/ 2560485 w 2647519"/>
                  <a:gd name="connsiteY761" fmla="*/ 1729740 h 2612594"/>
                  <a:gd name="connsiteX762" fmla="*/ 2555722 w 2647519"/>
                  <a:gd name="connsiteY762" fmla="*/ 1733550 h 2612594"/>
                  <a:gd name="connsiteX763" fmla="*/ 2535720 w 2647519"/>
                  <a:gd name="connsiteY763" fmla="*/ 1780222 h 2612594"/>
                  <a:gd name="connsiteX764" fmla="*/ 2556675 w 2647519"/>
                  <a:gd name="connsiteY764" fmla="*/ 1733550 h 2612594"/>
                  <a:gd name="connsiteX765" fmla="*/ 2561437 w 2647519"/>
                  <a:gd name="connsiteY765" fmla="*/ 1729740 h 2612594"/>
                  <a:gd name="connsiteX766" fmla="*/ 2530957 w 2647519"/>
                  <a:gd name="connsiteY766" fmla="*/ 1816417 h 2612594"/>
                  <a:gd name="connsiteX767" fmla="*/ 2514765 w 2647519"/>
                  <a:gd name="connsiteY767" fmla="*/ 1824990 h 2612594"/>
                  <a:gd name="connsiteX768" fmla="*/ 2511407 w 2647519"/>
                  <a:gd name="connsiteY768" fmla="*/ 1831707 h 2612594"/>
                  <a:gd name="connsiteX769" fmla="*/ 2511908 w 2647519"/>
                  <a:gd name="connsiteY769" fmla="*/ 1832609 h 2612594"/>
                  <a:gd name="connsiteX770" fmla="*/ 2515718 w 2647519"/>
                  <a:gd name="connsiteY770" fmla="*/ 1824989 h 2612594"/>
                  <a:gd name="connsiteX771" fmla="*/ 2531910 w 2647519"/>
                  <a:gd name="connsiteY771" fmla="*/ 1816417 h 2612594"/>
                  <a:gd name="connsiteX772" fmla="*/ 2520480 w 2647519"/>
                  <a:gd name="connsiteY772" fmla="*/ 1848802 h 2612594"/>
                  <a:gd name="connsiteX773" fmla="*/ 2499525 w 2647519"/>
                  <a:gd name="connsiteY773" fmla="*/ 1886902 h 2612594"/>
                  <a:gd name="connsiteX774" fmla="*/ 2489048 w 2647519"/>
                  <a:gd name="connsiteY774" fmla="*/ 1905952 h 2612594"/>
                  <a:gd name="connsiteX775" fmla="*/ 2477618 w 2647519"/>
                  <a:gd name="connsiteY775" fmla="*/ 1925002 h 2612594"/>
                  <a:gd name="connsiteX776" fmla="*/ 2469045 w 2647519"/>
                  <a:gd name="connsiteY776" fmla="*/ 1939289 h 2612594"/>
                  <a:gd name="connsiteX777" fmla="*/ 2456663 w 2647519"/>
                  <a:gd name="connsiteY777" fmla="*/ 1966912 h 2612594"/>
                  <a:gd name="connsiteX778" fmla="*/ 2443328 w 2647519"/>
                  <a:gd name="connsiteY778" fmla="*/ 1993582 h 2612594"/>
                  <a:gd name="connsiteX779" fmla="*/ 2422373 w 2647519"/>
                  <a:gd name="connsiteY779" fmla="*/ 2022157 h 2612594"/>
                  <a:gd name="connsiteX780" fmla="*/ 2401418 w 2647519"/>
                  <a:gd name="connsiteY780" fmla="*/ 2048827 h 2612594"/>
                  <a:gd name="connsiteX781" fmla="*/ 2402291 w 2647519"/>
                  <a:gd name="connsiteY781" fmla="*/ 2047029 h 2612594"/>
                  <a:gd name="connsiteX782" fmla="*/ 2378557 w 2647519"/>
                  <a:gd name="connsiteY782" fmla="*/ 2079307 h 2612594"/>
                  <a:gd name="connsiteX783" fmla="*/ 2327122 w 2647519"/>
                  <a:gd name="connsiteY783" fmla="*/ 2135505 h 2612594"/>
                  <a:gd name="connsiteX784" fmla="*/ 2316996 w 2647519"/>
                  <a:gd name="connsiteY784" fmla="*/ 2151085 h 2612594"/>
                  <a:gd name="connsiteX785" fmla="*/ 2327122 w 2647519"/>
                  <a:gd name="connsiteY785" fmla="*/ 2136457 h 2612594"/>
                  <a:gd name="connsiteX786" fmla="*/ 2378557 w 2647519"/>
                  <a:gd name="connsiteY786" fmla="*/ 2080259 h 2612594"/>
                  <a:gd name="connsiteX787" fmla="*/ 2339505 w 2647519"/>
                  <a:gd name="connsiteY787" fmla="*/ 2139314 h 2612594"/>
                  <a:gd name="connsiteX788" fmla="*/ 2319383 w 2647519"/>
                  <a:gd name="connsiteY788" fmla="*/ 2160389 h 2612594"/>
                  <a:gd name="connsiteX789" fmla="*/ 2303230 w 2647519"/>
                  <a:gd name="connsiteY789" fmla="*/ 2172263 h 2612594"/>
                  <a:gd name="connsiteX790" fmla="*/ 2302357 w 2647519"/>
                  <a:gd name="connsiteY790" fmla="*/ 2173605 h 2612594"/>
                  <a:gd name="connsiteX791" fmla="*/ 2292258 w 2647519"/>
                  <a:gd name="connsiteY791" fmla="*/ 2181374 h 2612594"/>
                  <a:gd name="connsiteX792" fmla="*/ 2291880 w 2647519"/>
                  <a:gd name="connsiteY792" fmla="*/ 2184082 h 2612594"/>
                  <a:gd name="connsiteX793" fmla="*/ 2247112 w 2647519"/>
                  <a:gd name="connsiteY793" fmla="*/ 2229802 h 2612594"/>
                  <a:gd name="connsiteX794" fmla="*/ 2199487 w 2647519"/>
                  <a:gd name="connsiteY794" fmla="*/ 2273617 h 2612594"/>
                  <a:gd name="connsiteX795" fmla="*/ 2197285 w 2647519"/>
                  <a:gd name="connsiteY795" fmla="*/ 2275215 h 2612594"/>
                  <a:gd name="connsiteX796" fmla="*/ 2181390 w 2647519"/>
                  <a:gd name="connsiteY796" fmla="*/ 2295524 h 2612594"/>
                  <a:gd name="connsiteX797" fmla="*/ 2143290 w 2647519"/>
                  <a:gd name="connsiteY797" fmla="*/ 2324099 h 2612594"/>
                  <a:gd name="connsiteX798" fmla="*/ 2107681 w 2647519"/>
                  <a:gd name="connsiteY798" fmla="*/ 2350806 h 2612594"/>
                  <a:gd name="connsiteX799" fmla="*/ 2107553 w 2647519"/>
                  <a:gd name="connsiteY799" fmla="*/ 2350961 h 2612594"/>
                  <a:gd name="connsiteX800" fmla="*/ 2143290 w 2647519"/>
                  <a:gd name="connsiteY800" fmla="*/ 2325052 h 2612594"/>
                  <a:gd name="connsiteX801" fmla="*/ 2181390 w 2647519"/>
                  <a:gd name="connsiteY801" fmla="*/ 2296477 h 2612594"/>
                  <a:gd name="connsiteX802" fmla="*/ 2149957 w 2647519"/>
                  <a:gd name="connsiteY802" fmla="*/ 2327909 h 2612594"/>
                  <a:gd name="connsiteX803" fmla="*/ 2124359 w 2647519"/>
                  <a:gd name="connsiteY803" fmla="*/ 2344578 h 2612594"/>
                  <a:gd name="connsiteX804" fmla="*/ 2106651 w 2647519"/>
                  <a:gd name="connsiteY804" fmla="*/ 2352057 h 2612594"/>
                  <a:gd name="connsiteX805" fmla="*/ 2106142 w 2647519"/>
                  <a:gd name="connsiteY805" fmla="*/ 2352675 h 2612594"/>
                  <a:gd name="connsiteX806" fmla="*/ 2087092 w 2647519"/>
                  <a:gd name="connsiteY806" fmla="*/ 2365057 h 2612594"/>
                  <a:gd name="connsiteX807" fmla="*/ 2079914 w 2647519"/>
                  <a:gd name="connsiteY807" fmla="*/ 2368384 h 2612594"/>
                  <a:gd name="connsiteX808" fmla="*/ 2061852 w 2647519"/>
                  <a:gd name="connsiteY808" fmla="*/ 2383036 h 2612594"/>
                  <a:gd name="connsiteX809" fmla="*/ 2044230 w 2647519"/>
                  <a:gd name="connsiteY809" fmla="*/ 2395537 h 2612594"/>
                  <a:gd name="connsiteX810" fmla="*/ 2017560 w 2647519"/>
                  <a:gd name="connsiteY810" fmla="*/ 2412682 h 2612594"/>
                  <a:gd name="connsiteX811" fmla="*/ 2008988 w 2647519"/>
                  <a:gd name="connsiteY811" fmla="*/ 2413635 h 2612594"/>
                  <a:gd name="connsiteX812" fmla="*/ 1999460 w 2647519"/>
                  <a:gd name="connsiteY812" fmla="*/ 2417870 h 2612594"/>
                  <a:gd name="connsiteX813" fmla="*/ 1997979 w 2647519"/>
                  <a:gd name="connsiteY813" fmla="*/ 2418995 h 2612594"/>
                  <a:gd name="connsiteX814" fmla="*/ 2009940 w 2647519"/>
                  <a:gd name="connsiteY814" fmla="*/ 2414587 h 2612594"/>
                  <a:gd name="connsiteX815" fmla="*/ 2018513 w 2647519"/>
                  <a:gd name="connsiteY815" fmla="*/ 2413635 h 2612594"/>
                  <a:gd name="connsiteX816" fmla="*/ 1984223 w 2647519"/>
                  <a:gd name="connsiteY816" fmla="*/ 2439352 h 2612594"/>
                  <a:gd name="connsiteX817" fmla="*/ 1962315 w 2647519"/>
                  <a:gd name="connsiteY817" fmla="*/ 2450783 h 2612594"/>
                  <a:gd name="connsiteX818" fmla="*/ 1940408 w 2647519"/>
                  <a:gd name="connsiteY818" fmla="*/ 2461260 h 2612594"/>
                  <a:gd name="connsiteX819" fmla="*/ 1924934 w 2647519"/>
                  <a:gd name="connsiteY819" fmla="*/ 2463581 h 2612594"/>
                  <a:gd name="connsiteX820" fmla="*/ 1922310 w 2647519"/>
                  <a:gd name="connsiteY820" fmla="*/ 2465070 h 2612594"/>
                  <a:gd name="connsiteX821" fmla="*/ 1849920 w 2647519"/>
                  <a:gd name="connsiteY821" fmla="*/ 2496502 h 2612594"/>
                  <a:gd name="connsiteX822" fmla="*/ 1846229 w 2647519"/>
                  <a:gd name="connsiteY822" fmla="*/ 2497341 h 2612594"/>
                  <a:gd name="connsiteX823" fmla="*/ 1824203 w 2647519"/>
                  <a:gd name="connsiteY823" fmla="*/ 2511742 h 2612594"/>
                  <a:gd name="connsiteX824" fmla="*/ 1836585 w 2647519"/>
                  <a:gd name="connsiteY824" fmla="*/ 2515552 h 2612594"/>
                  <a:gd name="connsiteX825" fmla="*/ 1790865 w 2647519"/>
                  <a:gd name="connsiteY825" fmla="*/ 2535555 h 2612594"/>
                  <a:gd name="connsiteX826" fmla="*/ 1794675 w 2647519"/>
                  <a:gd name="connsiteY826" fmla="*/ 2522220 h 2612594"/>
                  <a:gd name="connsiteX827" fmla="*/ 1779435 w 2647519"/>
                  <a:gd name="connsiteY827" fmla="*/ 2527935 h 2612594"/>
                  <a:gd name="connsiteX828" fmla="*/ 1765148 w 2647519"/>
                  <a:gd name="connsiteY828" fmla="*/ 2532697 h 2612594"/>
                  <a:gd name="connsiteX829" fmla="*/ 1735620 w 2647519"/>
                  <a:gd name="connsiteY829" fmla="*/ 2542222 h 2612594"/>
                  <a:gd name="connsiteX830" fmla="*/ 1731675 w 2647519"/>
                  <a:gd name="connsiteY830" fmla="*/ 2537487 h 2612594"/>
                  <a:gd name="connsiteX831" fmla="*/ 1717522 w 2647519"/>
                  <a:gd name="connsiteY831" fmla="*/ 2540317 h 2612594"/>
                  <a:gd name="connsiteX832" fmla="*/ 1700377 w 2647519"/>
                  <a:gd name="connsiteY832" fmla="*/ 2544127 h 2612594"/>
                  <a:gd name="connsiteX833" fmla="*/ 1665135 w 2647519"/>
                  <a:gd name="connsiteY833" fmla="*/ 2552700 h 2612594"/>
                  <a:gd name="connsiteX834" fmla="*/ 1663973 w 2647519"/>
                  <a:gd name="connsiteY834" fmla="*/ 2553240 h 2612594"/>
                  <a:gd name="connsiteX835" fmla="*/ 1697520 w 2647519"/>
                  <a:gd name="connsiteY835" fmla="*/ 2545079 h 2612594"/>
                  <a:gd name="connsiteX836" fmla="*/ 1714665 w 2647519"/>
                  <a:gd name="connsiteY836" fmla="*/ 2541269 h 2612594"/>
                  <a:gd name="connsiteX837" fmla="*/ 1728952 w 2647519"/>
                  <a:gd name="connsiteY837" fmla="*/ 2538412 h 2612594"/>
                  <a:gd name="connsiteX838" fmla="*/ 1734667 w 2647519"/>
                  <a:gd name="connsiteY838" fmla="*/ 2543174 h 2612594"/>
                  <a:gd name="connsiteX839" fmla="*/ 1764195 w 2647519"/>
                  <a:gd name="connsiteY839" fmla="*/ 2533649 h 2612594"/>
                  <a:gd name="connsiteX840" fmla="*/ 1778482 w 2647519"/>
                  <a:gd name="connsiteY840" fmla="*/ 2528887 h 2612594"/>
                  <a:gd name="connsiteX841" fmla="*/ 1793722 w 2647519"/>
                  <a:gd name="connsiteY841" fmla="*/ 2523172 h 2612594"/>
                  <a:gd name="connsiteX842" fmla="*/ 1789912 w 2647519"/>
                  <a:gd name="connsiteY842" fmla="*/ 2536507 h 2612594"/>
                  <a:gd name="connsiteX843" fmla="*/ 1749907 w 2647519"/>
                  <a:gd name="connsiteY843" fmla="*/ 2555557 h 2612594"/>
                  <a:gd name="connsiteX844" fmla="*/ 1747946 w 2647519"/>
                  <a:gd name="connsiteY844" fmla="*/ 2555008 h 2612594"/>
                  <a:gd name="connsiteX845" fmla="*/ 1720380 w 2647519"/>
                  <a:gd name="connsiteY845" fmla="*/ 2566034 h 2612594"/>
                  <a:gd name="connsiteX846" fmla="*/ 1697520 w 2647519"/>
                  <a:gd name="connsiteY846" fmla="*/ 2572702 h 2612594"/>
                  <a:gd name="connsiteX847" fmla="*/ 1663230 w 2647519"/>
                  <a:gd name="connsiteY847" fmla="*/ 2581274 h 2612594"/>
                  <a:gd name="connsiteX848" fmla="*/ 1649062 w 2647519"/>
                  <a:gd name="connsiteY848" fmla="*/ 2580084 h 2612594"/>
                  <a:gd name="connsiteX849" fmla="*/ 1619428 w 2647519"/>
                  <a:gd name="connsiteY849" fmla="*/ 2585850 h 2612594"/>
                  <a:gd name="connsiteX850" fmla="*/ 1618462 w 2647519"/>
                  <a:gd name="connsiteY850" fmla="*/ 2587942 h 2612594"/>
                  <a:gd name="connsiteX851" fmla="*/ 1539405 w 2647519"/>
                  <a:gd name="connsiteY851" fmla="*/ 2603182 h 2612594"/>
                  <a:gd name="connsiteX852" fmla="*/ 1521307 w 2647519"/>
                  <a:gd name="connsiteY852" fmla="*/ 2598419 h 2612594"/>
                  <a:gd name="connsiteX853" fmla="*/ 1506067 w 2647519"/>
                  <a:gd name="connsiteY853" fmla="*/ 2598419 h 2612594"/>
                  <a:gd name="connsiteX854" fmla="*/ 1479397 w 2647519"/>
                  <a:gd name="connsiteY854" fmla="*/ 2606992 h 2612594"/>
                  <a:gd name="connsiteX855" fmla="*/ 1455585 w 2647519"/>
                  <a:gd name="connsiteY855" fmla="*/ 2608897 h 2612594"/>
                  <a:gd name="connsiteX856" fmla="*/ 1431772 w 2647519"/>
                  <a:gd name="connsiteY856" fmla="*/ 2609849 h 2612594"/>
                  <a:gd name="connsiteX857" fmla="*/ 1429185 w 2647519"/>
                  <a:gd name="connsiteY857" fmla="*/ 2608741 h 2612594"/>
                  <a:gd name="connsiteX858" fmla="*/ 1407484 w 2647519"/>
                  <a:gd name="connsiteY858" fmla="*/ 2612588 h 2612594"/>
                  <a:gd name="connsiteX859" fmla="*/ 1381290 w 2647519"/>
                  <a:gd name="connsiteY859" fmla="*/ 2607944 h 2612594"/>
                  <a:gd name="connsiteX860" fmla="*/ 1382243 w 2647519"/>
                  <a:gd name="connsiteY860" fmla="*/ 2606992 h 2612594"/>
                  <a:gd name="connsiteX861" fmla="*/ 1387005 w 2647519"/>
                  <a:gd name="connsiteY861" fmla="*/ 2600324 h 2612594"/>
                  <a:gd name="connsiteX862" fmla="*/ 1365098 w 2647519"/>
                  <a:gd name="connsiteY862" fmla="*/ 2597467 h 2612594"/>
                  <a:gd name="connsiteX863" fmla="*/ 1375575 w 2647519"/>
                  <a:gd name="connsiteY863" fmla="*/ 2591752 h 2612594"/>
                  <a:gd name="connsiteX864" fmla="*/ 1407008 w 2647519"/>
                  <a:gd name="connsiteY864" fmla="*/ 2590799 h 2612594"/>
                  <a:gd name="connsiteX865" fmla="*/ 1437488 w 2647519"/>
                  <a:gd name="connsiteY865" fmla="*/ 2589847 h 2612594"/>
                  <a:gd name="connsiteX866" fmla="*/ 1481302 w 2647519"/>
                  <a:gd name="connsiteY866" fmla="*/ 2590799 h 2612594"/>
                  <a:gd name="connsiteX867" fmla="*/ 1511782 w 2647519"/>
                  <a:gd name="connsiteY867" fmla="*/ 2587942 h 2612594"/>
                  <a:gd name="connsiteX868" fmla="*/ 1568932 w 2647519"/>
                  <a:gd name="connsiteY868" fmla="*/ 2575559 h 2612594"/>
                  <a:gd name="connsiteX869" fmla="*/ 1607032 w 2647519"/>
                  <a:gd name="connsiteY869" fmla="*/ 2566987 h 2612594"/>
                  <a:gd name="connsiteX870" fmla="*/ 1635607 w 2647519"/>
                  <a:gd name="connsiteY870" fmla="*/ 2566034 h 2612594"/>
                  <a:gd name="connsiteX871" fmla="*/ 1637595 w 2647519"/>
                  <a:gd name="connsiteY871" fmla="*/ 2565111 h 2612594"/>
                  <a:gd name="connsiteX872" fmla="*/ 1609890 w 2647519"/>
                  <a:gd name="connsiteY872" fmla="*/ 2566035 h 2612594"/>
                  <a:gd name="connsiteX873" fmla="*/ 1571790 w 2647519"/>
                  <a:gd name="connsiteY873" fmla="*/ 2574607 h 2612594"/>
                  <a:gd name="connsiteX874" fmla="*/ 1514640 w 2647519"/>
                  <a:gd name="connsiteY874" fmla="*/ 2586990 h 2612594"/>
                  <a:gd name="connsiteX875" fmla="*/ 1484160 w 2647519"/>
                  <a:gd name="connsiteY875" fmla="*/ 2589847 h 2612594"/>
                  <a:gd name="connsiteX876" fmla="*/ 1440345 w 2647519"/>
                  <a:gd name="connsiteY876" fmla="*/ 2588895 h 2612594"/>
                  <a:gd name="connsiteX877" fmla="*/ 1409865 w 2647519"/>
                  <a:gd name="connsiteY877" fmla="*/ 2589847 h 2612594"/>
                  <a:gd name="connsiteX878" fmla="*/ 1378432 w 2647519"/>
                  <a:gd name="connsiteY878" fmla="*/ 2590800 h 2612594"/>
                  <a:gd name="connsiteX879" fmla="*/ 1379385 w 2647519"/>
                  <a:gd name="connsiteY879" fmla="*/ 2586990 h 2612594"/>
                  <a:gd name="connsiteX880" fmla="*/ 1386052 w 2647519"/>
                  <a:gd name="connsiteY880" fmla="*/ 2577465 h 2612594"/>
                  <a:gd name="connsiteX881" fmla="*/ 1679422 w 2647519"/>
                  <a:gd name="connsiteY881" fmla="*/ 2528887 h 2612594"/>
                  <a:gd name="connsiteX882" fmla="*/ 1878495 w 2647519"/>
                  <a:gd name="connsiteY882" fmla="*/ 2453640 h 2612594"/>
                  <a:gd name="connsiteX883" fmla="*/ 1930882 w 2647519"/>
                  <a:gd name="connsiteY883" fmla="*/ 2426017 h 2612594"/>
                  <a:gd name="connsiteX884" fmla="*/ 1960410 w 2647519"/>
                  <a:gd name="connsiteY884" fmla="*/ 2410777 h 2612594"/>
                  <a:gd name="connsiteX885" fmla="*/ 1990890 w 2647519"/>
                  <a:gd name="connsiteY885" fmla="*/ 2394585 h 2612594"/>
                  <a:gd name="connsiteX886" fmla="*/ 2048040 w 2647519"/>
                  <a:gd name="connsiteY886" fmla="*/ 2360295 h 2612594"/>
                  <a:gd name="connsiteX887" fmla="*/ 2093760 w 2647519"/>
                  <a:gd name="connsiteY887" fmla="*/ 2325052 h 2612594"/>
                  <a:gd name="connsiteX888" fmla="*/ 2179485 w 2647519"/>
                  <a:gd name="connsiteY888" fmla="*/ 2258377 h 2612594"/>
                  <a:gd name="connsiteX889" fmla="*/ 2203297 w 2647519"/>
                  <a:gd name="connsiteY889" fmla="*/ 2239327 h 2612594"/>
                  <a:gd name="connsiteX890" fmla="*/ 2226157 w 2647519"/>
                  <a:gd name="connsiteY890" fmla="*/ 2219325 h 2612594"/>
                  <a:gd name="connsiteX891" fmla="*/ 2260447 w 2647519"/>
                  <a:gd name="connsiteY891" fmla="*/ 2187892 h 2612594"/>
                  <a:gd name="connsiteX892" fmla="*/ 2274735 w 2647519"/>
                  <a:gd name="connsiteY892" fmla="*/ 2164080 h 2612594"/>
                  <a:gd name="connsiteX893" fmla="*/ 2295258 w 2647519"/>
                  <a:gd name="connsiteY893" fmla="*/ 2145267 h 2612594"/>
                  <a:gd name="connsiteX894" fmla="*/ 2295423 w 2647519"/>
                  <a:gd name="connsiteY894" fmla="*/ 2144085 h 2612594"/>
                  <a:gd name="connsiteX895" fmla="*/ 2275688 w 2647519"/>
                  <a:gd name="connsiteY895" fmla="*/ 2162175 h 2612594"/>
                  <a:gd name="connsiteX896" fmla="*/ 2261400 w 2647519"/>
                  <a:gd name="connsiteY896" fmla="*/ 2185987 h 2612594"/>
                  <a:gd name="connsiteX897" fmla="*/ 2227110 w 2647519"/>
                  <a:gd name="connsiteY897" fmla="*/ 2217420 h 2612594"/>
                  <a:gd name="connsiteX898" fmla="*/ 2204250 w 2647519"/>
                  <a:gd name="connsiteY898" fmla="*/ 2237422 h 2612594"/>
                  <a:gd name="connsiteX899" fmla="*/ 2180438 w 2647519"/>
                  <a:gd name="connsiteY899" fmla="*/ 2256472 h 2612594"/>
                  <a:gd name="connsiteX900" fmla="*/ 2094713 w 2647519"/>
                  <a:gd name="connsiteY900" fmla="*/ 2323147 h 2612594"/>
                  <a:gd name="connsiteX901" fmla="*/ 2048993 w 2647519"/>
                  <a:gd name="connsiteY901" fmla="*/ 2358390 h 2612594"/>
                  <a:gd name="connsiteX902" fmla="*/ 1991843 w 2647519"/>
                  <a:gd name="connsiteY902" fmla="*/ 2392680 h 2612594"/>
                  <a:gd name="connsiteX903" fmla="*/ 1961363 w 2647519"/>
                  <a:gd name="connsiteY903" fmla="*/ 2408872 h 2612594"/>
                  <a:gd name="connsiteX904" fmla="*/ 1931835 w 2647519"/>
                  <a:gd name="connsiteY904" fmla="*/ 2424112 h 2612594"/>
                  <a:gd name="connsiteX905" fmla="*/ 1879448 w 2647519"/>
                  <a:gd name="connsiteY905" fmla="*/ 2451735 h 2612594"/>
                  <a:gd name="connsiteX906" fmla="*/ 1680375 w 2647519"/>
                  <a:gd name="connsiteY906" fmla="*/ 2526982 h 2612594"/>
                  <a:gd name="connsiteX907" fmla="*/ 1387005 w 2647519"/>
                  <a:gd name="connsiteY907" fmla="*/ 2575560 h 2612594"/>
                  <a:gd name="connsiteX908" fmla="*/ 1365098 w 2647519"/>
                  <a:gd name="connsiteY908" fmla="*/ 2575560 h 2612594"/>
                  <a:gd name="connsiteX909" fmla="*/ 1362240 w 2647519"/>
                  <a:gd name="connsiteY909" fmla="*/ 2567940 h 2612594"/>
                  <a:gd name="connsiteX910" fmla="*/ 1339380 w 2647519"/>
                  <a:gd name="connsiteY910" fmla="*/ 2566987 h 2612594"/>
                  <a:gd name="connsiteX911" fmla="*/ 1318425 w 2647519"/>
                  <a:gd name="connsiteY911" fmla="*/ 2575560 h 2612594"/>
                  <a:gd name="connsiteX912" fmla="*/ 1257465 w 2647519"/>
                  <a:gd name="connsiteY912" fmla="*/ 2576512 h 2612594"/>
                  <a:gd name="connsiteX913" fmla="*/ 1212698 w 2647519"/>
                  <a:gd name="connsiteY913" fmla="*/ 2574607 h 2612594"/>
                  <a:gd name="connsiteX914" fmla="*/ 1190790 w 2647519"/>
                  <a:gd name="connsiteY914" fmla="*/ 2572702 h 2612594"/>
                  <a:gd name="connsiteX915" fmla="*/ 1168883 w 2647519"/>
                  <a:gd name="connsiteY915" fmla="*/ 2568892 h 2612594"/>
                  <a:gd name="connsiteX916" fmla="*/ 1182080 w 2647519"/>
                  <a:gd name="connsiteY916" fmla="*/ 2554816 h 2612594"/>
                  <a:gd name="connsiteX917" fmla="*/ 1179360 w 2647519"/>
                  <a:gd name="connsiteY917" fmla="*/ 2555557 h 2612594"/>
                  <a:gd name="connsiteX918" fmla="*/ 1130192 w 2647519"/>
                  <a:gd name="connsiteY918" fmla="*/ 2546452 h 2612594"/>
                  <a:gd name="connsiteX919" fmla="*/ 1127925 w 2647519"/>
                  <a:gd name="connsiteY919" fmla="*/ 2546985 h 2612594"/>
                  <a:gd name="connsiteX920" fmla="*/ 1033628 w 2647519"/>
                  <a:gd name="connsiteY920" fmla="*/ 2529840 h 2612594"/>
                  <a:gd name="connsiteX921" fmla="*/ 996480 w 2647519"/>
                  <a:gd name="connsiteY921" fmla="*/ 2522220 h 2612594"/>
                  <a:gd name="connsiteX922" fmla="*/ 964095 w 2647519"/>
                  <a:gd name="connsiteY922" fmla="*/ 2516505 h 2612594"/>
                  <a:gd name="connsiteX923" fmla="*/ 925043 w 2647519"/>
                  <a:gd name="connsiteY923" fmla="*/ 2498407 h 2612594"/>
                  <a:gd name="connsiteX924" fmla="*/ 876465 w 2647519"/>
                  <a:gd name="connsiteY924" fmla="*/ 2480310 h 2612594"/>
                  <a:gd name="connsiteX925" fmla="*/ 825983 w 2647519"/>
                  <a:gd name="connsiteY925" fmla="*/ 2460307 h 2612594"/>
                  <a:gd name="connsiteX926" fmla="*/ 834555 w 2647519"/>
                  <a:gd name="connsiteY926" fmla="*/ 2453640 h 2612594"/>
                  <a:gd name="connsiteX927" fmla="*/ 869798 w 2647519"/>
                  <a:gd name="connsiteY927" fmla="*/ 2460307 h 2612594"/>
                  <a:gd name="connsiteX928" fmla="*/ 885038 w 2647519"/>
                  <a:gd name="connsiteY928" fmla="*/ 2473642 h 2612594"/>
                  <a:gd name="connsiteX929" fmla="*/ 937425 w 2647519"/>
                  <a:gd name="connsiteY929" fmla="*/ 2488882 h 2612594"/>
                  <a:gd name="connsiteX930" fmla="*/ 1041248 w 2647519"/>
                  <a:gd name="connsiteY930" fmla="*/ 2515552 h 2612594"/>
                  <a:gd name="connsiteX931" fmla="*/ 1066965 w 2647519"/>
                  <a:gd name="connsiteY931" fmla="*/ 2520315 h 2612594"/>
                  <a:gd name="connsiteX932" fmla="*/ 1094588 w 2647519"/>
                  <a:gd name="connsiteY932" fmla="*/ 2525077 h 2612594"/>
                  <a:gd name="connsiteX933" fmla="*/ 1125068 w 2647519"/>
                  <a:gd name="connsiteY933" fmla="*/ 2531745 h 2612594"/>
                  <a:gd name="connsiteX934" fmla="*/ 1158657 w 2647519"/>
                  <a:gd name="connsiteY934" fmla="*/ 2539008 h 2612594"/>
                  <a:gd name="connsiteX935" fmla="*/ 1161262 w 2647519"/>
                  <a:gd name="connsiteY935" fmla="*/ 2538412 h 2612594"/>
                  <a:gd name="connsiteX936" fmla="*/ 1192695 w 2647519"/>
                  <a:gd name="connsiteY936" fmla="*/ 2543175 h 2612594"/>
                  <a:gd name="connsiteX937" fmla="*/ 1193647 w 2647519"/>
                  <a:gd name="connsiteY937" fmla="*/ 2541270 h 2612594"/>
                  <a:gd name="connsiteX938" fmla="*/ 1239367 w 2647519"/>
                  <a:gd name="connsiteY938" fmla="*/ 2543175 h 2612594"/>
                  <a:gd name="connsiteX939" fmla="*/ 1246987 w 2647519"/>
                  <a:gd name="connsiteY939" fmla="*/ 2544127 h 2612594"/>
                  <a:gd name="connsiteX940" fmla="*/ 1317472 w 2647519"/>
                  <a:gd name="connsiteY940" fmla="*/ 2544127 h 2612594"/>
                  <a:gd name="connsiteX941" fmla="*/ 1368907 w 2647519"/>
                  <a:gd name="connsiteY941" fmla="*/ 2546032 h 2612594"/>
                  <a:gd name="connsiteX942" fmla="*/ 1429867 w 2647519"/>
                  <a:gd name="connsiteY942" fmla="*/ 2541270 h 2612594"/>
                  <a:gd name="connsiteX943" fmla="*/ 1437487 w 2647519"/>
                  <a:gd name="connsiteY943" fmla="*/ 2541270 h 2612594"/>
                  <a:gd name="connsiteX944" fmla="*/ 1440345 w 2647519"/>
                  <a:gd name="connsiteY944" fmla="*/ 2548890 h 2612594"/>
                  <a:gd name="connsiteX945" fmla="*/ 1500352 w 2647519"/>
                  <a:gd name="connsiteY945" fmla="*/ 2541270 h 2612594"/>
                  <a:gd name="connsiteX946" fmla="*/ 1540357 w 2647519"/>
                  <a:gd name="connsiteY946" fmla="*/ 2531745 h 2612594"/>
                  <a:gd name="connsiteX947" fmla="*/ 1563217 w 2647519"/>
                  <a:gd name="connsiteY947" fmla="*/ 2527935 h 2612594"/>
                  <a:gd name="connsiteX948" fmla="*/ 1577505 w 2647519"/>
                  <a:gd name="connsiteY948" fmla="*/ 2526030 h 2612594"/>
                  <a:gd name="connsiteX949" fmla="*/ 1608937 w 2647519"/>
                  <a:gd name="connsiteY949" fmla="*/ 2518410 h 2612594"/>
                  <a:gd name="connsiteX950" fmla="*/ 1634655 w 2647519"/>
                  <a:gd name="connsiteY950" fmla="*/ 2512695 h 2612594"/>
                  <a:gd name="connsiteX951" fmla="*/ 1660372 w 2647519"/>
                  <a:gd name="connsiteY951" fmla="*/ 2506027 h 2612594"/>
                  <a:gd name="connsiteX952" fmla="*/ 1707545 w 2647519"/>
                  <a:gd name="connsiteY952" fmla="*/ 2497863 h 2612594"/>
                  <a:gd name="connsiteX953" fmla="*/ 1713713 w 2647519"/>
                  <a:gd name="connsiteY953" fmla="*/ 2495550 h 2612594"/>
                  <a:gd name="connsiteX954" fmla="*/ 1664183 w 2647519"/>
                  <a:gd name="connsiteY954" fmla="*/ 2504122 h 2612594"/>
                  <a:gd name="connsiteX955" fmla="*/ 1638465 w 2647519"/>
                  <a:gd name="connsiteY955" fmla="*/ 2510790 h 2612594"/>
                  <a:gd name="connsiteX956" fmla="*/ 1612748 w 2647519"/>
                  <a:gd name="connsiteY956" fmla="*/ 2516505 h 2612594"/>
                  <a:gd name="connsiteX957" fmla="*/ 1581315 w 2647519"/>
                  <a:gd name="connsiteY957" fmla="*/ 2524125 h 2612594"/>
                  <a:gd name="connsiteX958" fmla="*/ 1567028 w 2647519"/>
                  <a:gd name="connsiteY958" fmla="*/ 2526030 h 2612594"/>
                  <a:gd name="connsiteX959" fmla="*/ 1544168 w 2647519"/>
                  <a:gd name="connsiteY959" fmla="*/ 2529840 h 2612594"/>
                  <a:gd name="connsiteX960" fmla="*/ 1482255 w 2647519"/>
                  <a:gd name="connsiteY960" fmla="*/ 2535555 h 2612594"/>
                  <a:gd name="connsiteX961" fmla="*/ 1440345 w 2647519"/>
                  <a:gd name="connsiteY961" fmla="*/ 2539365 h 2612594"/>
                  <a:gd name="connsiteX962" fmla="*/ 1432725 w 2647519"/>
                  <a:gd name="connsiteY962" fmla="*/ 2539365 h 2612594"/>
                  <a:gd name="connsiteX963" fmla="*/ 1371765 w 2647519"/>
                  <a:gd name="connsiteY963" fmla="*/ 2544127 h 2612594"/>
                  <a:gd name="connsiteX964" fmla="*/ 1320330 w 2647519"/>
                  <a:gd name="connsiteY964" fmla="*/ 2542222 h 2612594"/>
                  <a:gd name="connsiteX965" fmla="*/ 1249845 w 2647519"/>
                  <a:gd name="connsiteY965" fmla="*/ 2542222 h 2612594"/>
                  <a:gd name="connsiteX966" fmla="*/ 1242225 w 2647519"/>
                  <a:gd name="connsiteY966" fmla="*/ 2541270 h 2612594"/>
                  <a:gd name="connsiteX967" fmla="*/ 1212698 w 2647519"/>
                  <a:gd name="connsiteY967" fmla="*/ 2528887 h 2612594"/>
                  <a:gd name="connsiteX968" fmla="*/ 1196505 w 2647519"/>
                  <a:gd name="connsiteY968" fmla="*/ 2539365 h 2612594"/>
                  <a:gd name="connsiteX969" fmla="*/ 1196464 w 2647519"/>
                  <a:gd name="connsiteY969" fmla="*/ 2539447 h 2612594"/>
                  <a:gd name="connsiteX970" fmla="*/ 1209840 w 2647519"/>
                  <a:gd name="connsiteY970" fmla="*/ 2530792 h 2612594"/>
                  <a:gd name="connsiteX971" fmla="*/ 1239368 w 2647519"/>
                  <a:gd name="connsiteY971" fmla="*/ 2543174 h 2612594"/>
                  <a:gd name="connsiteX972" fmla="*/ 1193648 w 2647519"/>
                  <a:gd name="connsiteY972" fmla="*/ 2541269 h 2612594"/>
                  <a:gd name="connsiteX973" fmla="*/ 1194008 w 2647519"/>
                  <a:gd name="connsiteY973" fmla="*/ 2541036 h 2612594"/>
                  <a:gd name="connsiteX974" fmla="*/ 1164120 w 2647519"/>
                  <a:gd name="connsiteY974" fmla="*/ 2536507 h 2612594"/>
                  <a:gd name="connsiteX975" fmla="*/ 1128878 w 2647519"/>
                  <a:gd name="connsiteY975" fmla="*/ 2528887 h 2612594"/>
                  <a:gd name="connsiteX976" fmla="*/ 1098398 w 2647519"/>
                  <a:gd name="connsiteY976" fmla="*/ 2522220 h 2612594"/>
                  <a:gd name="connsiteX977" fmla="*/ 1070775 w 2647519"/>
                  <a:gd name="connsiteY977" fmla="*/ 2517457 h 2612594"/>
                  <a:gd name="connsiteX978" fmla="*/ 1045058 w 2647519"/>
                  <a:gd name="connsiteY978" fmla="*/ 2512695 h 2612594"/>
                  <a:gd name="connsiteX979" fmla="*/ 941235 w 2647519"/>
                  <a:gd name="connsiteY979" fmla="*/ 2486025 h 2612594"/>
                  <a:gd name="connsiteX980" fmla="*/ 888848 w 2647519"/>
                  <a:gd name="connsiteY980" fmla="*/ 2470785 h 2612594"/>
                  <a:gd name="connsiteX981" fmla="*/ 873608 w 2647519"/>
                  <a:gd name="connsiteY981" fmla="*/ 2457450 h 2612594"/>
                  <a:gd name="connsiteX982" fmla="*/ 838365 w 2647519"/>
                  <a:gd name="connsiteY982" fmla="*/ 2450782 h 2612594"/>
                  <a:gd name="connsiteX983" fmla="*/ 785978 w 2647519"/>
                  <a:gd name="connsiteY983" fmla="*/ 2424112 h 2612594"/>
                  <a:gd name="connsiteX984" fmla="*/ 770738 w 2647519"/>
                  <a:gd name="connsiteY984" fmla="*/ 2425065 h 2612594"/>
                  <a:gd name="connsiteX985" fmla="*/ 716445 w 2647519"/>
                  <a:gd name="connsiteY985" fmla="*/ 2397442 h 2612594"/>
                  <a:gd name="connsiteX986" fmla="*/ 706920 w 2647519"/>
                  <a:gd name="connsiteY986" fmla="*/ 2380297 h 2612594"/>
                  <a:gd name="connsiteX987" fmla="*/ 708825 w 2647519"/>
                  <a:gd name="connsiteY987" fmla="*/ 2379345 h 2612594"/>
                  <a:gd name="connsiteX988" fmla="*/ 742163 w 2647519"/>
                  <a:gd name="connsiteY988" fmla="*/ 2397442 h 2612594"/>
                  <a:gd name="connsiteX989" fmla="*/ 775500 w 2647519"/>
                  <a:gd name="connsiteY989" fmla="*/ 2415540 h 2612594"/>
                  <a:gd name="connsiteX990" fmla="*/ 785025 w 2647519"/>
                  <a:gd name="connsiteY990" fmla="*/ 2409825 h 2612594"/>
                  <a:gd name="connsiteX991" fmla="*/ 745973 w 2647519"/>
                  <a:gd name="connsiteY991" fmla="*/ 2384107 h 2612594"/>
                  <a:gd name="connsiteX992" fmla="*/ 713588 w 2647519"/>
                  <a:gd name="connsiteY992" fmla="*/ 2369820 h 2612594"/>
                  <a:gd name="connsiteX993" fmla="*/ 668820 w 2647519"/>
                  <a:gd name="connsiteY993" fmla="*/ 2344102 h 2612594"/>
                  <a:gd name="connsiteX994" fmla="*/ 630720 w 2647519"/>
                  <a:gd name="connsiteY994" fmla="*/ 2319337 h 2612594"/>
                  <a:gd name="connsiteX995" fmla="*/ 570713 w 2647519"/>
                  <a:gd name="connsiteY995" fmla="*/ 2293620 h 2612594"/>
                  <a:gd name="connsiteX996" fmla="*/ 547853 w 2647519"/>
                  <a:gd name="connsiteY996" fmla="*/ 2274570 h 2612594"/>
                  <a:gd name="connsiteX997" fmla="*/ 552615 w 2647519"/>
                  <a:gd name="connsiteY997" fmla="*/ 2272665 h 2612594"/>
                  <a:gd name="connsiteX998" fmla="*/ 575475 w 2647519"/>
                  <a:gd name="connsiteY998" fmla="*/ 2279332 h 2612594"/>
                  <a:gd name="connsiteX999" fmla="*/ 527850 w 2647519"/>
                  <a:gd name="connsiteY999" fmla="*/ 2229802 h 2612594"/>
                  <a:gd name="connsiteX1000" fmla="*/ 501180 w 2647519"/>
                  <a:gd name="connsiteY1000" fmla="*/ 2207895 h 2612594"/>
                  <a:gd name="connsiteX1001" fmla="*/ 476415 w 2647519"/>
                  <a:gd name="connsiteY1001" fmla="*/ 2185987 h 2612594"/>
                  <a:gd name="connsiteX1002" fmla="*/ 444983 w 2647519"/>
                  <a:gd name="connsiteY1002" fmla="*/ 2160270 h 2612594"/>
                  <a:gd name="connsiteX1003" fmla="*/ 399263 w 2647519"/>
                  <a:gd name="connsiteY1003" fmla="*/ 2109787 h 2612594"/>
                  <a:gd name="connsiteX1004" fmla="*/ 396126 w 2647519"/>
                  <a:gd name="connsiteY1004" fmla="*/ 2099983 h 2612594"/>
                  <a:gd name="connsiteX1005" fmla="*/ 386880 w 2647519"/>
                  <a:gd name="connsiteY1005" fmla="*/ 2090737 h 2612594"/>
                  <a:gd name="connsiteX1006" fmla="*/ 355448 w 2647519"/>
                  <a:gd name="connsiteY1006" fmla="*/ 2056447 h 2612594"/>
                  <a:gd name="connsiteX1007" fmla="*/ 351638 w 2647519"/>
                  <a:gd name="connsiteY1007" fmla="*/ 2039302 h 2612594"/>
                  <a:gd name="connsiteX1008" fmla="*/ 339255 w 2647519"/>
                  <a:gd name="connsiteY1008" fmla="*/ 2022157 h 2612594"/>
                  <a:gd name="connsiteX1009" fmla="*/ 337780 w 2647519"/>
                  <a:gd name="connsiteY1009" fmla="*/ 2019844 h 2612594"/>
                  <a:gd name="connsiteX1010" fmla="*/ 323062 w 2647519"/>
                  <a:gd name="connsiteY1010" fmla="*/ 2009774 h 2612594"/>
                  <a:gd name="connsiteX1011" fmla="*/ 294487 w 2647519"/>
                  <a:gd name="connsiteY1011" fmla="*/ 1968817 h 2612594"/>
                  <a:gd name="connsiteX1012" fmla="*/ 278295 w 2647519"/>
                  <a:gd name="connsiteY1012" fmla="*/ 1930717 h 2612594"/>
                  <a:gd name="connsiteX1013" fmla="*/ 276390 w 2647519"/>
                  <a:gd name="connsiteY1013" fmla="*/ 1930717 h 2612594"/>
                  <a:gd name="connsiteX1014" fmla="*/ 254483 w 2647519"/>
                  <a:gd name="connsiteY1014" fmla="*/ 1888807 h 2612594"/>
                  <a:gd name="connsiteX1015" fmla="*/ 233528 w 2647519"/>
                  <a:gd name="connsiteY1015" fmla="*/ 1846897 h 2612594"/>
                  <a:gd name="connsiteX1016" fmla="*/ 211620 w 2647519"/>
                  <a:gd name="connsiteY1016" fmla="*/ 1798320 h 2612594"/>
                  <a:gd name="connsiteX1017" fmla="*/ 191618 w 2647519"/>
                  <a:gd name="connsiteY1017" fmla="*/ 1748790 h 2612594"/>
                  <a:gd name="connsiteX1018" fmla="*/ 211620 w 2647519"/>
                  <a:gd name="connsiteY1018" fmla="*/ 1782127 h 2612594"/>
                  <a:gd name="connsiteX1019" fmla="*/ 231623 w 2647519"/>
                  <a:gd name="connsiteY1019" fmla="*/ 1824037 h 2612594"/>
                  <a:gd name="connsiteX1020" fmla="*/ 238290 w 2647519"/>
                  <a:gd name="connsiteY1020" fmla="*/ 1846897 h 2612594"/>
                  <a:gd name="connsiteX1021" fmla="*/ 241046 w 2647519"/>
                  <a:gd name="connsiteY1021" fmla="*/ 1850938 h 2612594"/>
                  <a:gd name="connsiteX1022" fmla="*/ 237654 w 2647519"/>
                  <a:gd name="connsiteY1022" fmla="*/ 1833303 h 2612594"/>
                  <a:gd name="connsiteX1023" fmla="*/ 228809 w 2647519"/>
                  <a:gd name="connsiteY1023" fmla="*/ 1817250 h 2612594"/>
                  <a:gd name="connsiteX1024" fmla="*/ 214411 w 2647519"/>
                  <a:gd name="connsiteY1024" fmla="*/ 1784874 h 2612594"/>
                  <a:gd name="connsiteX1025" fmla="*/ 197332 w 2647519"/>
                  <a:gd name="connsiteY1025" fmla="*/ 1756409 h 2612594"/>
                  <a:gd name="connsiteX1026" fmla="*/ 176377 w 2647519"/>
                  <a:gd name="connsiteY1026" fmla="*/ 1699259 h 2612594"/>
                  <a:gd name="connsiteX1027" fmla="*/ 158424 w 2647519"/>
                  <a:gd name="connsiteY1027" fmla="*/ 1640674 h 2612594"/>
                  <a:gd name="connsiteX1028" fmla="*/ 152529 w 2647519"/>
                  <a:gd name="connsiteY1028" fmla="*/ 1623596 h 2612594"/>
                  <a:gd name="connsiteX1029" fmla="*/ 126853 w 2647519"/>
                  <a:gd name="connsiteY1029" fmla="*/ 1521108 h 2612594"/>
                  <a:gd name="connsiteX1030" fmla="*/ 115498 w 2647519"/>
                  <a:gd name="connsiteY1030" fmla="*/ 1446707 h 2612594"/>
                  <a:gd name="connsiteX1031" fmla="*/ 115417 w 2647519"/>
                  <a:gd name="connsiteY1031" fmla="*/ 1448752 h 2612594"/>
                  <a:gd name="connsiteX1032" fmla="*/ 116370 w 2647519"/>
                  <a:gd name="connsiteY1032" fmla="*/ 1463992 h 2612594"/>
                  <a:gd name="connsiteX1033" fmla="*/ 121132 w 2647519"/>
                  <a:gd name="connsiteY1033" fmla="*/ 1499235 h 2612594"/>
                  <a:gd name="connsiteX1034" fmla="*/ 126847 w 2647519"/>
                  <a:gd name="connsiteY1034" fmla="*/ 1535430 h 2612594"/>
                  <a:gd name="connsiteX1035" fmla="*/ 117322 w 2647519"/>
                  <a:gd name="connsiteY1035" fmla="*/ 1503997 h 2612594"/>
                  <a:gd name="connsiteX1036" fmla="*/ 110655 w 2647519"/>
                  <a:gd name="connsiteY1036" fmla="*/ 1463992 h 2612594"/>
                  <a:gd name="connsiteX1037" fmla="*/ 103035 w 2647519"/>
                  <a:gd name="connsiteY1037" fmla="*/ 1463992 h 2612594"/>
                  <a:gd name="connsiteX1038" fmla="*/ 98272 w 2647519"/>
                  <a:gd name="connsiteY1038" fmla="*/ 1427797 h 2612594"/>
                  <a:gd name="connsiteX1039" fmla="*/ 91605 w 2647519"/>
                  <a:gd name="connsiteY1039" fmla="*/ 1404937 h 2612594"/>
                  <a:gd name="connsiteX1040" fmla="*/ 85890 w 2647519"/>
                  <a:gd name="connsiteY1040" fmla="*/ 1383030 h 2612594"/>
                  <a:gd name="connsiteX1041" fmla="*/ 69697 w 2647519"/>
                  <a:gd name="connsiteY1041" fmla="*/ 1365885 h 2612594"/>
                  <a:gd name="connsiteX1042" fmla="*/ 64935 w 2647519"/>
                  <a:gd name="connsiteY1042" fmla="*/ 1365885 h 2612594"/>
                  <a:gd name="connsiteX1043" fmla="*/ 60172 w 2647519"/>
                  <a:gd name="connsiteY1043" fmla="*/ 1342072 h 2612594"/>
                  <a:gd name="connsiteX1044" fmla="*/ 58267 w 2647519"/>
                  <a:gd name="connsiteY1044" fmla="*/ 1311592 h 2612594"/>
                  <a:gd name="connsiteX1045" fmla="*/ 62077 w 2647519"/>
                  <a:gd name="connsiteY1045" fmla="*/ 1268730 h 2612594"/>
                  <a:gd name="connsiteX1046" fmla="*/ 63982 w 2647519"/>
                  <a:gd name="connsiteY1046" fmla="*/ 1253490 h 2612594"/>
                  <a:gd name="connsiteX1047" fmla="*/ 67226 w 2647519"/>
                  <a:gd name="connsiteY1047" fmla="*/ 1243037 h 2612594"/>
                  <a:gd name="connsiteX1048" fmla="*/ 65649 w 2647519"/>
                  <a:gd name="connsiteY1048" fmla="*/ 1219200 h 2612594"/>
                  <a:gd name="connsiteX1049" fmla="*/ 67792 w 2647519"/>
                  <a:gd name="connsiteY1049" fmla="*/ 1183957 h 2612594"/>
                  <a:gd name="connsiteX1050" fmla="*/ 71602 w 2647519"/>
                  <a:gd name="connsiteY1050" fmla="*/ 1176814 h 2612594"/>
                  <a:gd name="connsiteX1051" fmla="*/ 71602 w 2647519"/>
                  <a:gd name="connsiteY1051" fmla="*/ 1172527 h 2612594"/>
                  <a:gd name="connsiteX1052" fmla="*/ 63982 w 2647519"/>
                  <a:gd name="connsiteY1052" fmla="*/ 1186815 h 2612594"/>
                  <a:gd name="connsiteX1053" fmla="*/ 57315 w 2647519"/>
                  <a:gd name="connsiteY1053" fmla="*/ 1177290 h 2612594"/>
                  <a:gd name="connsiteX1054" fmla="*/ 44932 w 2647519"/>
                  <a:gd name="connsiteY1054" fmla="*/ 1160145 h 2612594"/>
                  <a:gd name="connsiteX1055" fmla="*/ 42670 w 2647519"/>
                  <a:gd name="connsiteY1055" fmla="*/ 1146572 h 2612594"/>
                  <a:gd name="connsiteX1056" fmla="*/ 42075 w 2647519"/>
                  <a:gd name="connsiteY1056" fmla="*/ 1147762 h 2612594"/>
                  <a:gd name="connsiteX1057" fmla="*/ 38265 w 2647519"/>
                  <a:gd name="connsiteY1057" fmla="*/ 1185862 h 2612594"/>
                  <a:gd name="connsiteX1058" fmla="*/ 35407 w 2647519"/>
                  <a:gd name="connsiteY1058" fmla="*/ 1223962 h 2612594"/>
                  <a:gd name="connsiteX1059" fmla="*/ 32550 w 2647519"/>
                  <a:gd name="connsiteY1059" fmla="*/ 1253490 h 2612594"/>
                  <a:gd name="connsiteX1060" fmla="*/ 32550 w 2647519"/>
                  <a:gd name="connsiteY1060" fmla="*/ 1314449 h 2612594"/>
                  <a:gd name="connsiteX1061" fmla="*/ 33502 w 2647519"/>
                  <a:gd name="connsiteY1061" fmla="*/ 1345882 h 2612594"/>
                  <a:gd name="connsiteX1062" fmla="*/ 35407 w 2647519"/>
                  <a:gd name="connsiteY1062" fmla="*/ 1377314 h 2612594"/>
                  <a:gd name="connsiteX1063" fmla="*/ 26835 w 2647519"/>
                  <a:gd name="connsiteY1063" fmla="*/ 1406842 h 2612594"/>
                  <a:gd name="connsiteX1064" fmla="*/ 24930 w 2647519"/>
                  <a:gd name="connsiteY1064" fmla="*/ 1406842 h 2612594"/>
                  <a:gd name="connsiteX1065" fmla="*/ 19215 w 2647519"/>
                  <a:gd name="connsiteY1065" fmla="*/ 1349692 h 2612594"/>
                  <a:gd name="connsiteX1066" fmla="*/ 19215 w 2647519"/>
                  <a:gd name="connsiteY1066" fmla="*/ 1290637 h 2612594"/>
                  <a:gd name="connsiteX1067" fmla="*/ 23977 w 2647519"/>
                  <a:gd name="connsiteY1067" fmla="*/ 1244917 h 2612594"/>
                  <a:gd name="connsiteX1068" fmla="*/ 32546 w 2647519"/>
                  <a:gd name="connsiteY1068" fmla="*/ 1253485 h 2612594"/>
                  <a:gd name="connsiteX1069" fmla="*/ 24930 w 2647519"/>
                  <a:gd name="connsiteY1069" fmla="*/ 1243965 h 2612594"/>
                  <a:gd name="connsiteX1070" fmla="*/ 23025 w 2647519"/>
                  <a:gd name="connsiteY1070" fmla="*/ 1209675 h 2612594"/>
                  <a:gd name="connsiteX1071" fmla="*/ 24930 w 2647519"/>
                  <a:gd name="connsiteY1071" fmla="*/ 1157287 h 2612594"/>
                  <a:gd name="connsiteX1072" fmla="*/ 25882 w 2647519"/>
                  <a:gd name="connsiteY1072" fmla="*/ 1143000 h 2612594"/>
                  <a:gd name="connsiteX1073" fmla="*/ 28740 w 2647519"/>
                  <a:gd name="connsiteY1073" fmla="*/ 1119187 h 2612594"/>
                  <a:gd name="connsiteX1074" fmla="*/ 40170 w 2647519"/>
                  <a:gd name="connsiteY1074" fmla="*/ 1076325 h 2612594"/>
                  <a:gd name="connsiteX1075" fmla="*/ 45865 w 2647519"/>
                  <a:gd name="connsiteY1075" fmla="*/ 1047851 h 2612594"/>
                  <a:gd name="connsiteX1076" fmla="*/ 43980 w 2647519"/>
                  <a:gd name="connsiteY1076" fmla="*/ 1041082 h 2612594"/>
                  <a:gd name="connsiteX1077" fmla="*/ 37312 w 2647519"/>
                  <a:gd name="connsiteY1077" fmla="*/ 1079182 h 2612594"/>
                  <a:gd name="connsiteX1078" fmla="*/ 25882 w 2647519"/>
                  <a:gd name="connsiteY1078" fmla="*/ 1122045 h 2612594"/>
                  <a:gd name="connsiteX1079" fmla="*/ 23025 w 2647519"/>
                  <a:gd name="connsiteY1079" fmla="*/ 1145857 h 2612594"/>
                  <a:gd name="connsiteX1080" fmla="*/ 22072 w 2647519"/>
                  <a:gd name="connsiteY1080" fmla="*/ 1160145 h 2612594"/>
                  <a:gd name="connsiteX1081" fmla="*/ 20167 w 2647519"/>
                  <a:gd name="connsiteY1081" fmla="*/ 1212532 h 2612594"/>
                  <a:gd name="connsiteX1082" fmla="*/ 22072 w 2647519"/>
                  <a:gd name="connsiteY1082" fmla="*/ 1246822 h 2612594"/>
                  <a:gd name="connsiteX1083" fmla="*/ 17310 w 2647519"/>
                  <a:gd name="connsiteY1083" fmla="*/ 1292542 h 2612594"/>
                  <a:gd name="connsiteX1084" fmla="*/ 17310 w 2647519"/>
                  <a:gd name="connsiteY1084" fmla="*/ 1351597 h 2612594"/>
                  <a:gd name="connsiteX1085" fmla="*/ 23025 w 2647519"/>
                  <a:gd name="connsiteY1085" fmla="*/ 1408747 h 2612594"/>
                  <a:gd name="connsiteX1086" fmla="*/ 24930 w 2647519"/>
                  <a:gd name="connsiteY1086" fmla="*/ 1408747 h 2612594"/>
                  <a:gd name="connsiteX1087" fmla="*/ 37312 w 2647519"/>
                  <a:gd name="connsiteY1087" fmla="*/ 1463040 h 2612594"/>
                  <a:gd name="connsiteX1088" fmla="*/ 43980 w 2647519"/>
                  <a:gd name="connsiteY1088" fmla="*/ 1507807 h 2612594"/>
                  <a:gd name="connsiteX1089" fmla="*/ 58267 w 2647519"/>
                  <a:gd name="connsiteY1089" fmla="*/ 1553527 h 2612594"/>
                  <a:gd name="connsiteX1090" fmla="*/ 80770 w 2647519"/>
                  <a:gd name="connsiteY1090" fmla="*/ 1651843 h 2612594"/>
                  <a:gd name="connsiteX1091" fmla="*/ 82734 w 2647519"/>
                  <a:gd name="connsiteY1091" fmla="*/ 1670685 h 2612594"/>
                  <a:gd name="connsiteX1092" fmla="*/ 86843 w 2647519"/>
                  <a:gd name="connsiteY1092" fmla="*/ 1670685 h 2612594"/>
                  <a:gd name="connsiteX1093" fmla="*/ 107798 w 2647519"/>
                  <a:gd name="connsiteY1093" fmla="*/ 1721167 h 2612594"/>
                  <a:gd name="connsiteX1094" fmla="*/ 115418 w 2647519"/>
                  <a:gd name="connsiteY1094" fmla="*/ 1746885 h 2612594"/>
                  <a:gd name="connsiteX1095" fmla="*/ 101130 w 2647519"/>
                  <a:gd name="connsiteY1095" fmla="*/ 1724977 h 2612594"/>
                  <a:gd name="connsiteX1096" fmla="*/ 85890 w 2647519"/>
                  <a:gd name="connsiteY1096" fmla="*/ 1690687 h 2612594"/>
                  <a:gd name="connsiteX1097" fmla="*/ 84938 w 2647519"/>
                  <a:gd name="connsiteY1097" fmla="*/ 1700212 h 2612594"/>
                  <a:gd name="connsiteX1098" fmla="*/ 76651 w 2647519"/>
                  <a:gd name="connsiteY1098" fmla="*/ 1674524 h 2612594"/>
                  <a:gd name="connsiteX1099" fmla="*/ 70650 w 2647519"/>
                  <a:gd name="connsiteY1099" fmla="*/ 1675447 h 2612594"/>
                  <a:gd name="connsiteX1100" fmla="*/ 63982 w 2647519"/>
                  <a:gd name="connsiteY1100" fmla="*/ 1653540 h 2612594"/>
                  <a:gd name="connsiteX1101" fmla="*/ 41122 w 2647519"/>
                  <a:gd name="connsiteY1101" fmla="*/ 1601152 h 2612594"/>
                  <a:gd name="connsiteX1102" fmla="*/ 26835 w 2647519"/>
                  <a:gd name="connsiteY1102" fmla="*/ 1554480 h 2612594"/>
                  <a:gd name="connsiteX1103" fmla="*/ 25882 w 2647519"/>
                  <a:gd name="connsiteY1103" fmla="*/ 1515427 h 2612594"/>
                  <a:gd name="connsiteX1104" fmla="*/ 19215 w 2647519"/>
                  <a:gd name="connsiteY1104" fmla="*/ 1469707 h 2612594"/>
                  <a:gd name="connsiteX1105" fmla="*/ 14452 w 2647519"/>
                  <a:gd name="connsiteY1105" fmla="*/ 1423987 h 2612594"/>
                  <a:gd name="connsiteX1106" fmla="*/ 3975 w 2647519"/>
                  <a:gd name="connsiteY1106" fmla="*/ 1390650 h 2612594"/>
                  <a:gd name="connsiteX1107" fmla="*/ 10642 w 2647519"/>
                  <a:gd name="connsiteY1107" fmla="*/ 1213485 h 2612594"/>
                  <a:gd name="connsiteX1108" fmla="*/ 17310 w 2647519"/>
                  <a:gd name="connsiteY1108" fmla="*/ 1167765 h 2612594"/>
                  <a:gd name="connsiteX1109" fmla="*/ 11595 w 2647519"/>
                  <a:gd name="connsiteY1109" fmla="*/ 1143000 h 2612594"/>
                  <a:gd name="connsiteX1110" fmla="*/ 23025 w 2647519"/>
                  <a:gd name="connsiteY1110" fmla="*/ 1074420 h 2612594"/>
                  <a:gd name="connsiteX1111" fmla="*/ 25882 w 2647519"/>
                  <a:gd name="connsiteY1111" fmla="*/ 1058227 h 2612594"/>
                  <a:gd name="connsiteX1112" fmla="*/ 33502 w 2647519"/>
                  <a:gd name="connsiteY1112" fmla="*/ 1002982 h 2612594"/>
                  <a:gd name="connsiteX1113" fmla="*/ 53505 w 2647519"/>
                  <a:gd name="connsiteY1113" fmla="*/ 962977 h 2612594"/>
                  <a:gd name="connsiteX1114" fmla="*/ 48742 w 2647519"/>
                  <a:gd name="connsiteY1114" fmla="*/ 1017270 h 2612594"/>
                  <a:gd name="connsiteX1115" fmla="*/ 53503 w 2647519"/>
                  <a:gd name="connsiteY1115" fmla="*/ 1007964 h 2612594"/>
                  <a:gd name="connsiteX1116" fmla="*/ 56362 w 2647519"/>
                  <a:gd name="connsiteY1116" fmla="*/ 985718 h 2612594"/>
                  <a:gd name="connsiteX1117" fmla="*/ 57315 w 2647519"/>
                  <a:gd name="connsiteY1117" fmla="*/ 961072 h 2612594"/>
                  <a:gd name="connsiteX1118" fmla="*/ 65887 w 2647519"/>
                  <a:gd name="connsiteY1118" fmla="*/ 929639 h 2612594"/>
                  <a:gd name="connsiteX1119" fmla="*/ 79222 w 2647519"/>
                  <a:gd name="connsiteY1119" fmla="*/ 882014 h 2612594"/>
                  <a:gd name="connsiteX1120" fmla="*/ 95415 w 2647519"/>
                  <a:gd name="connsiteY1120" fmla="*/ 833437 h 2612594"/>
                  <a:gd name="connsiteX1121" fmla="*/ 96628 w 2647519"/>
                  <a:gd name="connsiteY1121" fmla="*/ 832072 h 2612594"/>
                  <a:gd name="connsiteX1122" fmla="*/ 103988 w 2647519"/>
                  <a:gd name="connsiteY1122" fmla="*/ 793432 h 2612594"/>
                  <a:gd name="connsiteX1123" fmla="*/ 114465 w 2647519"/>
                  <a:gd name="connsiteY1123" fmla="*/ 765809 h 2612594"/>
                  <a:gd name="connsiteX1124" fmla="*/ 126848 w 2647519"/>
                  <a:gd name="connsiteY1124" fmla="*/ 742949 h 2612594"/>
                  <a:gd name="connsiteX1125" fmla="*/ 151613 w 2647519"/>
                  <a:gd name="connsiteY1125" fmla="*/ 695324 h 2612594"/>
                  <a:gd name="connsiteX1126" fmla="*/ 171615 w 2647519"/>
                  <a:gd name="connsiteY1126" fmla="*/ 652462 h 2612594"/>
                  <a:gd name="connsiteX1127" fmla="*/ 200190 w 2647519"/>
                  <a:gd name="connsiteY1127" fmla="*/ 597217 h 2612594"/>
                  <a:gd name="connsiteX1128" fmla="*/ 221145 w 2647519"/>
                  <a:gd name="connsiteY1128" fmla="*/ 573404 h 2612594"/>
                  <a:gd name="connsiteX1129" fmla="*/ 238290 w 2647519"/>
                  <a:gd name="connsiteY1129" fmla="*/ 540067 h 2612594"/>
                  <a:gd name="connsiteX1130" fmla="*/ 252578 w 2647519"/>
                  <a:gd name="connsiteY1130" fmla="*/ 519112 h 2612594"/>
                  <a:gd name="connsiteX1131" fmla="*/ 267818 w 2647519"/>
                  <a:gd name="connsiteY1131" fmla="*/ 511492 h 2612594"/>
                  <a:gd name="connsiteX1132" fmla="*/ 271628 w 2647519"/>
                  <a:gd name="connsiteY1132" fmla="*/ 505777 h 2612594"/>
                  <a:gd name="connsiteX1133" fmla="*/ 286868 w 2647519"/>
                  <a:gd name="connsiteY1133" fmla="*/ 475297 h 2612594"/>
                  <a:gd name="connsiteX1134" fmla="*/ 316395 w 2647519"/>
                  <a:gd name="connsiteY1134" fmla="*/ 441007 h 2612594"/>
                  <a:gd name="connsiteX1135" fmla="*/ 317199 w 2647519"/>
                  <a:gd name="connsiteY1135" fmla="*/ 455339 h 2612594"/>
                  <a:gd name="connsiteX1136" fmla="*/ 315045 w 2647519"/>
                  <a:gd name="connsiteY1136" fmla="*/ 461363 h 2612594"/>
                  <a:gd name="connsiteX1137" fmla="*/ 345922 w 2647519"/>
                  <a:gd name="connsiteY1137" fmla="*/ 429577 h 2612594"/>
                  <a:gd name="connsiteX1138" fmla="*/ 361162 w 2647519"/>
                  <a:gd name="connsiteY1138" fmla="*/ 409575 h 2612594"/>
                  <a:gd name="connsiteX1139" fmla="*/ 381165 w 2647519"/>
                  <a:gd name="connsiteY1139" fmla="*/ 390525 h 2612594"/>
                  <a:gd name="connsiteX1140" fmla="*/ 382889 w 2647519"/>
                  <a:gd name="connsiteY1140" fmla="*/ 392440 h 2612594"/>
                  <a:gd name="connsiteX1141" fmla="*/ 382118 w 2647519"/>
                  <a:gd name="connsiteY1141" fmla="*/ 391477 h 2612594"/>
                  <a:gd name="connsiteX1142" fmla="*/ 406883 w 2647519"/>
                  <a:gd name="connsiteY1142" fmla="*/ 366712 h 2612594"/>
                  <a:gd name="connsiteX1143" fmla="*/ 431648 w 2647519"/>
                  <a:gd name="connsiteY1143" fmla="*/ 343852 h 2612594"/>
                  <a:gd name="connsiteX1144" fmla="*/ 458318 w 2647519"/>
                  <a:gd name="connsiteY1144" fmla="*/ 315277 h 2612594"/>
                  <a:gd name="connsiteX1145" fmla="*/ 495465 w 2647519"/>
                  <a:gd name="connsiteY1145" fmla="*/ 287654 h 2612594"/>
                  <a:gd name="connsiteX1146" fmla="*/ 535470 w 2647519"/>
                  <a:gd name="connsiteY1146" fmla="*/ 258127 h 2612594"/>
                  <a:gd name="connsiteX1147" fmla="*/ 559389 w 2647519"/>
                  <a:gd name="connsiteY1147" fmla="*/ 241440 h 2612594"/>
                  <a:gd name="connsiteX1148" fmla="*/ 575475 w 2647519"/>
                  <a:gd name="connsiteY1148" fmla="*/ 226694 h 2612594"/>
                  <a:gd name="connsiteX1149" fmla="*/ 604050 w 2647519"/>
                  <a:gd name="connsiteY1149" fmla="*/ 209549 h 2612594"/>
                  <a:gd name="connsiteX1150" fmla="*/ 634530 w 2647519"/>
                  <a:gd name="connsiteY1150" fmla="*/ 193357 h 2612594"/>
                  <a:gd name="connsiteX1151" fmla="*/ 638565 w 2647519"/>
                  <a:gd name="connsiteY1151" fmla="*/ 191282 h 2612594"/>
                  <a:gd name="connsiteX1152" fmla="*/ 648937 w 2647519"/>
                  <a:gd name="connsiteY1152" fmla="*/ 181094 h 2612594"/>
                  <a:gd name="connsiteX1153" fmla="*/ 665963 w 2647519"/>
                  <a:gd name="connsiteY1153" fmla="*/ 168592 h 2612594"/>
                  <a:gd name="connsiteX1154" fmla="*/ 684656 w 2647519"/>
                  <a:gd name="connsiteY1154" fmla="*/ 159067 h 2612594"/>
                  <a:gd name="connsiteX1155" fmla="*/ 697880 w 2647519"/>
                  <a:gd name="connsiteY1155" fmla="*/ 156023 h 2612594"/>
                  <a:gd name="connsiteX1156" fmla="*/ 700252 w 2647519"/>
                  <a:gd name="connsiteY1156" fmla="*/ 154304 h 2612594"/>
                  <a:gd name="connsiteX1157" fmla="*/ 959332 w 2647519"/>
                  <a:gd name="connsiteY1157" fmla="*/ 49529 h 2612594"/>
                  <a:gd name="connsiteX1158" fmla="*/ 968945 w 2647519"/>
                  <a:gd name="connsiteY1158" fmla="*/ 47439 h 2612594"/>
                  <a:gd name="connsiteX1159" fmla="*/ 995527 w 2647519"/>
                  <a:gd name="connsiteY1159" fmla="*/ 38099 h 2612594"/>
                  <a:gd name="connsiteX1160" fmla="*/ 1013863 w 2647519"/>
                  <a:gd name="connsiteY1160" fmla="*/ 34408 h 2612594"/>
                  <a:gd name="connsiteX1161" fmla="*/ 1023424 w 2647519"/>
                  <a:gd name="connsiteY1161" fmla="*/ 34327 h 2612594"/>
                  <a:gd name="connsiteX1162" fmla="*/ 1026960 w 2647519"/>
                  <a:gd name="connsiteY1162" fmla="*/ 33337 h 2612594"/>
                  <a:gd name="connsiteX1163" fmla="*/ 1244130 w 2647519"/>
                  <a:gd name="connsiteY1163" fmla="*/ 4762 h 2612594"/>
                  <a:gd name="connsiteX1164" fmla="*/ 1305804 w 2647519"/>
                  <a:gd name="connsiteY1164" fmla="*/ 4524 h 2612594"/>
                  <a:gd name="connsiteX1165" fmla="*/ 1371765 w 2647519"/>
                  <a:gd name="connsiteY1165" fmla="*/ 5714 h 2612594"/>
                  <a:gd name="connsiteX1166" fmla="*/ 1372993 w 2647519"/>
                  <a:gd name="connsiteY1166" fmla="*/ 6635 h 2612594"/>
                  <a:gd name="connsiteX1167" fmla="*/ 1405103 w 2647519"/>
                  <a:gd name="connsiteY1167" fmla="*/ 2857 h 2612594"/>
                  <a:gd name="connsiteX1168" fmla="*/ 1434630 w 2647519"/>
                  <a:gd name="connsiteY1168" fmla="*/ 7619 h 2612594"/>
                  <a:gd name="connsiteX1169" fmla="*/ 1464158 w 2647519"/>
                  <a:gd name="connsiteY1169" fmla="*/ 13334 h 2612594"/>
                  <a:gd name="connsiteX1170" fmla="*/ 1479392 w 2647519"/>
                  <a:gd name="connsiteY1170" fmla="*/ 16797 h 2612594"/>
                  <a:gd name="connsiteX1171" fmla="*/ 1463205 w 2647519"/>
                  <a:gd name="connsiteY1171" fmla="*/ 12382 h 2612594"/>
                  <a:gd name="connsiteX1172" fmla="*/ 1433677 w 2647519"/>
                  <a:gd name="connsiteY1172" fmla="*/ 6667 h 2612594"/>
                  <a:gd name="connsiteX1173" fmla="*/ 1404150 w 2647519"/>
                  <a:gd name="connsiteY1173" fmla="*/ 1905 h 2612594"/>
                  <a:gd name="connsiteX1174" fmla="*/ 1404150 w 2647519"/>
                  <a:gd name="connsiteY1174" fmla="*/ 0 h 2612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</a:cxnLst>
                <a:rect l="l" t="t" r="r" b="b"/>
                <a:pathLst>
                  <a:path w="2647519" h="2612594">
                    <a:moveTo>
                      <a:pt x="1439383" y="2598425"/>
                    </a:moveTo>
                    <a:lnTo>
                      <a:pt x="1427010" y="2605087"/>
                    </a:lnTo>
                    <a:lnTo>
                      <a:pt x="1427751" y="2605405"/>
                    </a:lnTo>
                    <a:close/>
                    <a:moveTo>
                      <a:pt x="1542263" y="2530792"/>
                    </a:moveTo>
                    <a:cubicBezTo>
                      <a:pt x="1527023" y="2534602"/>
                      <a:pt x="1516545" y="2538412"/>
                      <a:pt x="1502258" y="2540317"/>
                    </a:cubicBezTo>
                    <a:cubicBezTo>
                      <a:pt x="1487970" y="2542222"/>
                      <a:pt x="1470825" y="2545079"/>
                      <a:pt x="1442250" y="2547937"/>
                    </a:cubicBezTo>
                    <a:cubicBezTo>
                      <a:pt x="1442250" y="2545079"/>
                      <a:pt x="1440345" y="2543174"/>
                      <a:pt x="1439393" y="2540317"/>
                    </a:cubicBezTo>
                    <a:cubicBezTo>
                      <a:pt x="1452728" y="2540317"/>
                      <a:pt x="1465110" y="2538412"/>
                      <a:pt x="1481303" y="2536507"/>
                    </a:cubicBezTo>
                    <a:cubicBezTo>
                      <a:pt x="1496543" y="2534602"/>
                      <a:pt x="1515593" y="2533649"/>
                      <a:pt x="1542263" y="2530792"/>
                    </a:cubicBezTo>
                    <a:close/>
                    <a:moveTo>
                      <a:pt x="1646324" y="2520821"/>
                    </a:moveTo>
                    <a:lnTo>
                      <a:pt x="1643880" y="2521511"/>
                    </a:lnTo>
                    <a:lnTo>
                      <a:pt x="1645133" y="2521267"/>
                    </a:lnTo>
                    <a:close/>
                    <a:moveTo>
                      <a:pt x="899801" y="2506503"/>
                    </a:moveTo>
                    <a:cubicBezTo>
                      <a:pt x="908612" y="2507932"/>
                      <a:pt x="922185" y="2511742"/>
                      <a:pt x="942187" y="2517457"/>
                    </a:cubicBezTo>
                    <a:cubicBezTo>
                      <a:pt x="947902" y="2518409"/>
                      <a:pt x="954570" y="2518409"/>
                      <a:pt x="960285" y="2518409"/>
                    </a:cubicBezTo>
                    <a:cubicBezTo>
                      <a:pt x="977430" y="2526982"/>
                      <a:pt x="993622" y="2535555"/>
                      <a:pt x="1010767" y="2543175"/>
                    </a:cubicBezTo>
                    <a:cubicBezTo>
                      <a:pt x="1017435" y="2544127"/>
                      <a:pt x="1026007" y="2546032"/>
                      <a:pt x="1033627" y="2547937"/>
                    </a:cubicBezTo>
                    <a:lnTo>
                      <a:pt x="1035057" y="2548414"/>
                    </a:lnTo>
                    <a:lnTo>
                      <a:pt x="1040295" y="2543175"/>
                    </a:lnTo>
                    <a:cubicBezTo>
                      <a:pt x="1046962" y="2545080"/>
                      <a:pt x="1053630" y="2546985"/>
                      <a:pt x="1060297" y="2548890"/>
                    </a:cubicBezTo>
                    <a:cubicBezTo>
                      <a:pt x="1066965" y="2550795"/>
                      <a:pt x="1073632" y="2551747"/>
                      <a:pt x="1080300" y="2553652"/>
                    </a:cubicBezTo>
                    <a:lnTo>
                      <a:pt x="1119713" y="2562818"/>
                    </a:lnTo>
                    <a:lnTo>
                      <a:pt x="1120305" y="2562225"/>
                    </a:lnTo>
                    <a:cubicBezTo>
                      <a:pt x="1134592" y="2564130"/>
                      <a:pt x="1150785" y="2566987"/>
                      <a:pt x="1166025" y="2569845"/>
                    </a:cubicBezTo>
                    <a:cubicBezTo>
                      <a:pt x="1172692" y="2570797"/>
                      <a:pt x="1180312" y="2571750"/>
                      <a:pt x="1187932" y="2573655"/>
                    </a:cubicBezTo>
                    <a:cubicBezTo>
                      <a:pt x="1195552" y="2574607"/>
                      <a:pt x="1203172" y="2575560"/>
                      <a:pt x="1209840" y="2575560"/>
                    </a:cubicBezTo>
                    <a:cubicBezTo>
                      <a:pt x="1223175" y="2575560"/>
                      <a:pt x="1237462" y="2576512"/>
                      <a:pt x="1254607" y="2577465"/>
                    </a:cubicBezTo>
                    <a:cubicBezTo>
                      <a:pt x="1271752" y="2577465"/>
                      <a:pt x="1291755" y="2578417"/>
                      <a:pt x="1315567" y="2576512"/>
                    </a:cubicBezTo>
                    <a:lnTo>
                      <a:pt x="1318213" y="2576512"/>
                    </a:lnTo>
                    <a:lnTo>
                      <a:pt x="1324140" y="2573178"/>
                    </a:lnTo>
                    <a:cubicBezTo>
                      <a:pt x="1328188" y="2571750"/>
                      <a:pt x="1333189" y="2570321"/>
                      <a:pt x="1337475" y="2568892"/>
                    </a:cubicBezTo>
                    <a:cubicBezTo>
                      <a:pt x="1342238" y="2568892"/>
                      <a:pt x="1347000" y="2568654"/>
                      <a:pt x="1351048" y="2568654"/>
                    </a:cubicBezTo>
                    <a:cubicBezTo>
                      <a:pt x="1355096" y="2568654"/>
                      <a:pt x="1358430" y="2568892"/>
                      <a:pt x="1360335" y="2569844"/>
                    </a:cubicBezTo>
                    <a:lnTo>
                      <a:pt x="1362835" y="2576512"/>
                    </a:lnTo>
                    <a:lnTo>
                      <a:pt x="1384147" y="2576512"/>
                    </a:lnTo>
                    <a:cubicBezTo>
                      <a:pt x="1382242" y="2579370"/>
                      <a:pt x="1379385" y="2583180"/>
                      <a:pt x="1377480" y="2586037"/>
                    </a:cubicBezTo>
                    <a:cubicBezTo>
                      <a:pt x="1376527" y="2586990"/>
                      <a:pt x="1375575" y="2587942"/>
                      <a:pt x="1373670" y="2590800"/>
                    </a:cubicBezTo>
                    <a:cubicBezTo>
                      <a:pt x="1370812" y="2592705"/>
                      <a:pt x="1366050" y="2594610"/>
                      <a:pt x="1361287" y="2596515"/>
                    </a:cubicBezTo>
                    <a:cubicBezTo>
                      <a:pt x="1352715" y="2596515"/>
                      <a:pt x="1347000" y="2596515"/>
                      <a:pt x="1338427" y="2596515"/>
                    </a:cubicBezTo>
                    <a:cubicBezTo>
                      <a:pt x="1328902" y="2595562"/>
                      <a:pt x="1318425" y="2595562"/>
                      <a:pt x="1308900" y="2594610"/>
                    </a:cubicBezTo>
                    <a:cubicBezTo>
                      <a:pt x="1286992" y="2593657"/>
                      <a:pt x="1266037" y="2593657"/>
                      <a:pt x="1245082" y="2592705"/>
                    </a:cubicBezTo>
                    <a:cubicBezTo>
                      <a:pt x="1229842" y="2591752"/>
                      <a:pt x="1213650" y="2590800"/>
                      <a:pt x="1197457" y="2588895"/>
                    </a:cubicBezTo>
                    <a:cubicBezTo>
                      <a:pt x="1184122" y="2587942"/>
                      <a:pt x="1169835" y="2585085"/>
                      <a:pt x="1155547" y="2583180"/>
                    </a:cubicBezTo>
                    <a:cubicBezTo>
                      <a:pt x="1141260" y="2581275"/>
                      <a:pt x="1127925" y="2579370"/>
                      <a:pt x="1113637" y="2576512"/>
                    </a:cubicBezTo>
                    <a:cubicBezTo>
                      <a:pt x="1092682" y="2572702"/>
                      <a:pt x="1069822" y="2570797"/>
                      <a:pt x="1049820" y="2566987"/>
                    </a:cubicBezTo>
                    <a:cubicBezTo>
                      <a:pt x="1029817" y="2562225"/>
                      <a:pt x="1011720" y="2557462"/>
                      <a:pt x="1000290" y="2550795"/>
                    </a:cubicBezTo>
                    <a:lnTo>
                      <a:pt x="1000863" y="2550379"/>
                    </a:lnTo>
                    <a:lnTo>
                      <a:pt x="971715" y="2541270"/>
                    </a:lnTo>
                    <a:cubicBezTo>
                      <a:pt x="964095" y="2537459"/>
                      <a:pt x="955522" y="2533650"/>
                      <a:pt x="945997" y="2529840"/>
                    </a:cubicBezTo>
                    <a:cubicBezTo>
                      <a:pt x="935520" y="2526982"/>
                      <a:pt x="925995" y="2524125"/>
                      <a:pt x="916470" y="2520315"/>
                    </a:cubicBezTo>
                    <a:cubicBezTo>
                      <a:pt x="905992" y="2516505"/>
                      <a:pt x="896467" y="2513647"/>
                      <a:pt x="885990" y="2509837"/>
                    </a:cubicBezTo>
                    <a:cubicBezTo>
                      <a:pt x="886943" y="2506027"/>
                      <a:pt x="890991" y="2505075"/>
                      <a:pt x="899801" y="2506503"/>
                    </a:cubicBezTo>
                    <a:close/>
                    <a:moveTo>
                      <a:pt x="1460492" y="2486082"/>
                    </a:moveTo>
                    <a:lnTo>
                      <a:pt x="1445939" y="2488303"/>
                    </a:lnTo>
                    <a:lnTo>
                      <a:pt x="1345293" y="2493385"/>
                    </a:lnTo>
                    <a:lnTo>
                      <a:pt x="1378432" y="2497454"/>
                    </a:lnTo>
                    <a:cubicBezTo>
                      <a:pt x="1380337" y="2496502"/>
                      <a:pt x="1383195" y="2496502"/>
                      <a:pt x="1387005" y="2495549"/>
                    </a:cubicBezTo>
                    <a:cubicBezTo>
                      <a:pt x="1407007" y="2492692"/>
                      <a:pt x="1426057" y="2490787"/>
                      <a:pt x="1446060" y="2488882"/>
                    </a:cubicBezTo>
                    <a:cubicBezTo>
                      <a:pt x="1448203" y="2488406"/>
                      <a:pt x="1451716" y="2487751"/>
                      <a:pt x="1455778" y="2486992"/>
                    </a:cubicBezTo>
                    <a:close/>
                    <a:moveTo>
                      <a:pt x="1550918" y="2472281"/>
                    </a:moveTo>
                    <a:lnTo>
                      <a:pt x="1501488" y="2479825"/>
                    </a:lnTo>
                    <a:lnTo>
                      <a:pt x="1518450" y="2480309"/>
                    </a:lnTo>
                    <a:cubicBezTo>
                      <a:pt x="1528928" y="2479833"/>
                      <a:pt x="1536786" y="2477928"/>
                      <a:pt x="1542858" y="2475785"/>
                    </a:cubicBezTo>
                    <a:close/>
                    <a:moveTo>
                      <a:pt x="1731355" y="2470078"/>
                    </a:moveTo>
                    <a:lnTo>
                      <a:pt x="1576323" y="2511364"/>
                    </a:lnTo>
                    <a:lnTo>
                      <a:pt x="1654777" y="2493883"/>
                    </a:lnTo>
                    <a:close/>
                    <a:moveTo>
                      <a:pt x="737400" y="2450782"/>
                    </a:moveTo>
                    <a:cubicBezTo>
                      <a:pt x="787882" y="2468879"/>
                      <a:pt x="820267" y="2485072"/>
                      <a:pt x="846937" y="2497454"/>
                    </a:cubicBezTo>
                    <a:cubicBezTo>
                      <a:pt x="859320" y="2502217"/>
                      <a:pt x="872655" y="2506027"/>
                      <a:pt x="885990" y="2509837"/>
                    </a:cubicBezTo>
                    <a:cubicBezTo>
                      <a:pt x="896467" y="2513647"/>
                      <a:pt x="905992" y="2516504"/>
                      <a:pt x="915517" y="2520314"/>
                    </a:cubicBezTo>
                    <a:cubicBezTo>
                      <a:pt x="925042" y="2524124"/>
                      <a:pt x="934567" y="2526982"/>
                      <a:pt x="945045" y="2529839"/>
                    </a:cubicBezTo>
                    <a:cubicBezTo>
                      <a:pt x="954570" y="2533649"/>
                      <a:pt x="963142" y="2537459"/>
                      <a:pt x="970762" y="2541269"/>
                    </a:cubicBezTo>
                    <a:cubicBezTo>
                      <a:pt x="968857" y="2542222"/>
                      <a:pt x="966952" y="2544127"/>
                      <a:pt x="965047" y="2546032"/>
                    </a:cubicBezTo>
                    <a:cubicBezTo>
                      <a:pt x="960285" y="2545079"/>
                      <a:pt x="954570" y="2544127"/>
                      <a:pt x="949807" y="2543174"/>
                    </a:cubicBezTo>
                    <a:cubicBezTo>
                      <a:pt x="931710" y="2537459"/>
                      <a:pt x="913612" y="2529839"/>
                      <a:pt x="895515" y="2523172"/>
                    </a:cubicBezTo>
                    <a:lnTo>
                      <a:pt x="868845" y="2512694"/>
                    </a:lnTo>
                    <a:cubicBezTo>
                      <a:pt x="860272" y="2508884"/>
                      <a:pt x="850747" y="2505074"/>
                      <a:pt x="842175" y="2501264"/>
                    </a:cubicBezTo>
                    <a:cubicBezTo>
                      <a:pt x="829792" y="2497454"/>
                      <a:pt x="818362" y="2492692"/>
                      <a:pt x="806932" y="2488882"/>
                    </a:cubicBezTo>
                    <a:cubicBezTo>
                      <a:pt x="796455" y="2484119"/>
                      <a:pt x="785977" y="2480309"/>
                      <a:pt x="776452" y="2475547"/>
                    </a:cubicBezTo>
                    <a:cubicBezTo>
                      <a:pt x="766927" y="2471737"/>
                      <a:pt x="759307" y="2466974"/>
                      <a:pt x="752640" y="2463164"/>
                    </a:cubicBezTo>
                    <a:cubicBezTo>
                      <a:pt x="745972" y="2458402"/>
                      <a:pt x="741210" y="2454592"/>
                      <a:pt x="737400" y="2450782"/>
                    </a:cubicBezTo>
                    <a:close/>
                    <a:moveTo>
                      <a:pt x="782168" y="2426970"/>
                    </a:moveTo>
                    <a:cubicBezTo>
                      <a:pt x="800265" y="2436495"/>
                      <a:pt x="815505" y="2445067"/>
                      <a:pt x="834555" y="2453640"/>
                    </a:cubicBezTo>
                    <a:cubicBezTo>
                      <a:pt x="832650" y="2454592"/>
                      <a:pt x="830745" y="2455545"/>
                      <a:pt x="827888" y="2457450"/>
                    </a:cubicBezTo>
                    <a:cubicBezTo>
                      <a:pt x="807885" y="2447925"/>
                      <a:pt x="786930" y="2437447"/>
                      <a:pt x="766928" y="2427922"/>
                    </a:cubicBezTo>
                    <a:cubicBezTo>
                      <a:pt x="772643" y="2427922"/>
                      <a:pt x="776453" y="2427922"/>
                      <a:pt x="782168" y="2426970"/>
                    </a:cubicBezTo>
                    <a:close/>
                    <a:moveTo>
                      <a:pt x="588810" y="2362200"/>
                    </a:moveTo>
                    <a:cubicBezTo>
                      <a:pt x="620242" y="2375535"/>
                      <a:pt x="636435" y="2387917"/>
                      <a:pt x="653580" y="2398395"/>
                    </a:cubicBezTo>
                    <a:cubicBezTo>
                      <a:pt x="657390" y="2403157"/>
                      <a:pt x="669772" y="2412682"/>
                      <a:pt x="666915" y="2413635"/>
                    </a:cubicBezTo>
                    <a:cubicBezTo>
                      <a:pt x="655485" y="2407920"/>
                      <a:pt x="645007" y="2403157"/>
                      <a:pt x="636435" y="2397442"/>
                    </a:cubicBezTo>
                    <a:cubicBezTo>
                      <a:pt x="627862" y="2392680"/>
                      <a:pt x="620242" y="2387917"/>
                      <a:pt x="613575" y="2383155"/>
                    </a:cubicBezTo>
                    <a:cubicBezTo>
                      <a:pt x="601192" y="2374582"/>
                      <a:pt x="593572" y="2367915"/>
                      <a:pt x="588810" y="2362200"/>
                    </a:cubicBezTo>
                    <a:close/>
                    <a:moveTo>
                      <a:pt x="702387" y="2337759"/>
                    </a:moveTo>
                    <a:lnTo>
                      <a:pt x="702396" y="2338030"/>
                    </a:lnTo>
                    <a:lnTo>
                      <a:pt x="705613" y="2341924"/>
                    </a:lnTo>
                    <a:lnTo>
                      <a:pt x="705967" y="2340292"/>
                    </a:lnTo>
                    <a:close/>
                    <a:moveTo>
                      <a:pt x="2093409" y="2275234"/>
                    </a:moveTo>
                    <a:lnTo>
                      <a:pt x="2089950" y="2275522"/>
                    </a:lnTo>
                    <a:cubicBezTo>
                      <a:pt x="2073757" y="2288857"/>
                      <a:pt x="2052802" y="2303145"/>
                      <a:pt x="2032800" y="2316480"/>
                    </a:cubicBezTo>
                    <a:cubicBezTo>
                      <a:pt x="2012797" y="2329815"/>
                      <a:pt x="1991842" y="2340292"/>
                      <a:pt x="1976602" y="2346960"/>
                    </a:cubicBezTo>
                    <a:cubicBezTo>
                      <a:pt x="1964220" y="2354580"/>
                      <a:pt x="1950885" y="2362200"/>
                      <a:pt x="1936597" y="2370772"/>
                    </a:cubicBezTo>
                    <a:cubicBezTo>
                      <a:pt x="1928977" y="2373630"/>
                      <a:pt x="1922310" y="2377440"/>
                      <a:pt x="1914690" y="2380297"/>
                    </a:cubicBezTo>
                    <a:cubicBezTo>
                      <a:pt x="1907070" y="2383155"/>
                      <a:pt x="1899450" y="2386012"/>
                      <a:pt x="1891830" y="2389822"/>
                    </a:cubicBezTo>
                    <a:cubicBezTo>
                      <a:pt x="1886115" y="2394585"/>
                      <a:pt x="1874685" y="2399347"/>
                      <a:pt x="1864207" y="2404110"/>
                    </a:cubicBezTo>
                    <a:cubicBezTo>
                      <a:pt x="1853730" y="2408872"/>
                      <a:pt x="1844205" y="2412682"/>
                      <a:pt x="1843252" y="2416492"/>
                    </a:cubicBezTo>
                    <a:cubicBezTo>
                      <a:pt x="1833727" y="2420302"/>
                      <a:pt x="1823250" y="2425065"/>
                      <a:pt x="1812772" y="2428875"/>
                    </a:cubicBezTo>
                    <a:cubicBezTo>
                      <a:pt x="1802295" y="2433637"/>
                      <a:pt x="1791817" y="2436495"/>
                      <a:pt x="1781340" y="2440305"/>
                    </a:cubicBezTo>
                    <a:cubicBezTo>
                      <a:pt x="1779435" y="2442210"/>
                      <a:pt x="1775625" y="2446020"/>
                      <a:pt x="1772767" y="2448877"/>
                    </a:cubicBezTo>
                    <a:cubicBezTo>
                      <a:pt x="1768005" y="2450782"/>
                      <a:pt x="1764195" y="2451735"/>
                      <a:pt x="1759432" y="2453640"/>
                    </a:cubicBezTo>
                    <a:cubicBezTo>
                      <a:pt x="1748002" y="2456497"/>
                      <a:pt x="1736572" y="2457450"/>
                      <a:pt x="1726095" y="2459355"/>
                    </a:cubicBezTo>
                    <a:cubicBezTo>
                      <a:pt x="1710855" y="2464117"/>
                      <a:pt x="1696567" y="2468880"/>
                      <a:pt x="1683232" y="2472690"/>
                    </a:cubicBezTo>
                    <a:cubicBezTo>
                      <a:pt x="1669897" y="2476500"/>
                      <a:pt x="1656562" y="2480310"/>
                      <a:pt x="1644180" y="2485072"/>
                    </a:cubicBezTo>
                    <a:cubicBezTo>
                      <a:pt x="1630845" y="2489835"/>
                      <a:pt x="1616557" y="2492692"/>
                      <a:pt x="1601317" y="2497455"/>
                    </a:cubicBezTo>
                    <a:cubicBezTo>
                      <a:pt x="1586077" y="2502217"/>
                      <a:pt x="1568932" y="2506980"/>
                      <a:pt x="1547977" y="2510790"/>
                    </a:cubicBezTo>
                    <a:cubicBezTo>
                      <a:pt x="1498447" y="2513647"/>
                      <a:pt x="1480350" y="2519362"/>
                      <a:pt x="1472730" y="2523172"/>
                    </a:cubicBezTo>
                    <a:cubicBezTo>
                      <a:pt x="1471777" y="2524125"/>
                      <a:pt x="1471777" y="2525077"/>
                      <a:pt x="1470825" y="2526030"/>
                    </a:cubicBezTo>
                    <a:lnTo>
                      <a:pt x="1434646" y="2535075"/>
                    </a:lnTo>
                    <a:lnTo>
                      <a:pt x="1435583" y="2535555"/>
                    </a:lnTo>
                    <a:lnTo>
                      <a:pt x="1475761" y="2525510"/>
                    </a:lnTo>
                    <a:lnTo>
                      <a:pt x="1476540" y="2523172"/>
                    </a:lnTo>
                    <a:cubicBezTo>
                      <a:pt x="1484160" y="2518410"/>
                      <a:pt x="1503210" y="2513647"/>
                      <a:pt x="1551788" y="2510790"/>
                    </a:cubicBezTo>
                    <a:cubicBezTo>
                      <a:pt x="1571790" y="2506980"/>
                      <a:pt x="1588935" y="2502217"/>
                      <a:pt x="1605128" y="2497455"/>
                    </a:cubicBezTo>
                    <a:cubicBezTo>
                      <a:pt x="1620368" y="2492692"/>
                      <a:pt x="1634655" y="2489835"/>
                      <a:pt x="1647990" y="2485072"/>
                    </a:cubicBezTo>
                    <a:cubicBezTo>
                      <a:pt x="1661325" y="2481262"/>
                      <a:pt x="1673708" y="2477452"/>
                      <a:pt x="1687043" y="2472690"/>
                    </a:cubicBezTo>
                    <a:cubicBezTo>
                      <a:pt x="1700378" y="2468880"/>
                      <a:pt x="1713713" y="2464117"/>
                      <a:pt x="1729905" y="2459355"/>
                    </a:cubicBezTo>
                    <a:cubicBezTo>
                      <a:pt x="1741335" y="2457450"/>
                      <a:pt x="1752765" y="2456497"/>
                      <a:pt x="1763243" y="2453640"/>
                    </a:cubicBezTo>
                    <a:lnTo>
                      <a:pt x="1740675" y="2467181"/>
                    </a:lnTo>
                    <a:lnTo>
                      <a:pt x="1741335" y="2466975"/>
                    </a:lnTo>
                    <a:cubicBezTo>
                      <a:pt x="1748955" y="2462212"/>
                      <a:pt x="1758480" y="2456497"/>
                      <a:pt x="1765148" y="2452687"/>
                    </a:cubicBezTo>
                    <a:cubicBezTo>
                      <a:pt x="1769910" y="2450782"/>
                      <a:pt x="1773720" y="2449830"/>
                      <a:pt x="1778483" y="2447925"/>
                    </a:cubicBezTo>
                    <a:lnTo>
                      <a:pt x="1779371" y="2447679"/>
                    </a:lnTo>
                    <a:lnTo>
                      <a:pt x="1785150" y="2441257"/>
                    </a:lnTo>
                    <a:cubicBezTo>
                      <a:pt x="1795628" y="2437447"/>
                      <a:pt x="1806105" y="2433637"/>
                      <a:pt x="1816583" y="2429827"/>
                    </a:cubicBezTo>
                    <a:cubicBezTo>
                      <a:pt x="1827060" y="2425065"/>
                      <a:pt x="1837538" y="2421255"/>
                      <a:pt x="1847063" y="2417445"/>
                    </a:cubicBezTo>
                    <a:cubicBezTo>
                      <a:pt x="1848015" y="2413635"/>
                      <a:pt x="1857540" y="2409825"/>
                      <a:pt x="1868018" y="2405062"/>
                    </a:cubicBezTo>
                    <a:cubicBezTo>
                      <a:pt x="1878495" y="2400300"/>
                      <a:pt x="1889925" y="2395537"/>
                      <a:pt x="1895640" y="2390775"/>
                    </a:cubicBezTo>
                    <a:cubicBezTo>
                      <a:pt x="1903260" y="2387917"/>
                      <a:pt x="1910880" y="2385060"/>
                      <a:pt x="1918500" y="2381250"/>
                    </a:cubicBezTo>
                    <a:lnTo>
                      <a:pt x="1934176" y="2374435"/>
                    </a:lnTo>
                    <a:lnTo>
                      <a:pt x="1942313" y="2368867"/>
                    </a:lnTo>
                    <a:cubicBezTo>
                      <a:pt x="1955648" y="2360295"/>
                      <a:pt x="1969935" y="2352675"/>
                      <a:pt x="1982318" y="2345055"/>
                    </a:cubicBezTo>
                    <a:cubicBezTo>
                      <a:pt x="1997558" y="2339340"/>
                      <a:pt x="2017560" y="2327910"/>
                      <a:pt x="2038515" y="2314575"/>
                    </a:cubicBezTo>
                    <a:close/>
                    <a:moveTo>
                      <a:pt x="460060" y="2262062"/>
                    </a:moveTo>
                    <a:lnTo>
                      <a:pt x="463676" y="2265164"/>
                    </a:lnTo>
                    <a:lnTo>
                      <a:pt x="464911" y="2265793"/>
                    </a:lnTo>
                    <a:close/>
                    <a:moveTo>
                      <a:pt x="2099802" y="2237197"/>
                    </a:moveTo>
                    <a:lnTo>
                      <a:pt x="2099475" y="2237422"/>
                    </a:lnTo>
                    <a:lnTo>
                      <a:pt x="2099475" y="2237694"/>
                    </a:lnTo>
                    <a:lnTo>
                      <a:pt x="2100989" y="2237910"/>
                    </a:lnTo>
                    <a:lnTo>
                      <a:pt x="2101380" y="2237422"/>
                    </a:lnTo>
                    <a:close/>
                    <a:moveTo>
                      <a:pt x="2120380" y="2222979"/>
                    </a:moveTo>
                    <a:lnTo>
                      <a:pt x="2114756" y="2226864"/>
                    </a:lnTo>
                    <a:lnTo>
                      <a:pt x="2113762" y="2227897"/>
                    </a:lnTo>
                    <a:lnTo>
                      <a:pt x="2117618" y="2225429"/>
                    </a:lnTo>
                    <a:close/>
                    <a:moveTo>
                      <a:pt x="382287" y="2175002"/>
                    </a:moveTo>
                    <a:lnTo>
                      <a:pt x="418261" y="2217358"/>
                    </a:lnTo>
                    <a:lnTo>
                      <a:pt x="389737" y="2183129"/>
                    </a:lnTo>
                    <a:close/>
                    <a:moveTo>
                      <a:pt x="2187820" y="2174974"/>
                    </a:moveTo>
                    <a:lnTo>
                      <a:pt x="2187735" y="2175004"/>
                    </a:lnTo>
                    <a:lnTo>
                      <a:pt x="2187105" y="2179320"/>
                    </a:lnTo>
                    <a:cubicBezTo>
                      <a:pt x="2179485" y="2186940"/>
                      <a:pt x="2176627" y="2191702"/>
                      <a:pt x="2171865" y="2196465"/>
                    </a:cubicBezTo>
                    <a:cubicBezTo>
                      <a:pt x="2168055" y="2201227"/>
                      <a:pt x="2163292" y="2206942"/>
                      <a:pt x="2153767" y="2216467"/>
                    </a:cubicBezTo>
                    <a:lnTo>
                      <a:pt x="2154858" y="2216216"/>
                    </a:lnTo>
                    <a:lnTo>
                      <a:pt x="2171865" y="2197417"/>
                    </a:lnTo>
                    <a:cubicBezTo>
                      <a:pt x="2175675" y="2192655"/>
                      <a:pt x="2179485" y="2187892"/>
                      <a:pt x="2187105" y="2180272"/>
                    </a:cubicBezTo>
                    <a:cubicBezTo>
                      <a:pt x="2188296" y="2177177"/>
                      <a:pt x="2188475" y="2175510"/>
                      <a:pt x="2187820" y="2174974"/>
                    </a:cubicBezTo>
                    <a:close/>
                    <a:moveTo>
                      <a:pt x="475386" y="2153525"/>
                    </a:moveTo>
                    <a:lnTo>
                      <a:pt x="477272" y="2155822"/>
                    </a:lnTo>
                    <a:lnTo>
                      <a:pt x="477367" y="2155507"/>
                    </a:lnTo>
                    <a:close/>
                    <a:moveTo>
                      <a:pt x="334493" y="2131694"/>
                    </a:moveTo>
                    <a:cubicBezTo>
                      <a:pt x="337350" y="2128837"/>
                      <a:pt x="346875" y="2133599"/>
                      <a:pt x="359258" y="2147887"/>
                    </a:cubicBezTo>
                    <a:lnTo>
                      <a:pt x="360474" y="2149319"/>
                    </a:lnTo>
                    <a:lnTo>
                      <a:pt x="371759" y="2151816"/>
                    </a:lnTo>
                    <a:cubicBezTo>
                      <a:pt x="377593" y="2155745"/>
                      <a:pt x="385451" y="2163127"/>
                      <a:pt x="397357" y="2175509"/>
                    </a:cubicBezTo>
                    <a:cubicBezTo>
                      <a:pt x="409740" y="2185987"/>
                      <a:pt x="423075" y="2195512"/>
                      <a:pt x="432600" y="2204084"/>
                    </a:cubicBezTo>
                    <a:cubicBezTo>
                      <a:pt x="442125" y="2212657"/>
                      <a:pt x="447840" y="2220277"/>
                      <a:pt x="447840" y="2225039"/>
                    </a:cubicBezTo>
                    <a:cubicBezTo>
                      <a:pt x="450697" y="2228849"/>
                      <a:pt x="452602" y="2231707"/>
                      <a:pt x="456412" y="2235517"/>
                    </a:cubicBezTo>
                    <a:cubicBezTo>
                      <a:pt x="468795" y="2245994"/>
                      <a:pt x="479272" y="2255519"/>
                      <a:pt x="492607" y="2265997"/>
                    </a:cubicBezTo>
                    <a:cubicBezTo>
                      <a:pt x="489750" y="2269807"/>
                      <a:pt x="484987" y="2271712"/>
                      <a:pt x="482130" y="2274569"/>
                    </a:cubicBezTo>
                    <a:lnTo>
                      <a:pt x="448422" y="2237115"/>
                    </a:lnTo>
                    <a:lnTo>
                      <a:pt x="446888" y="2237422"/>
                    </a:lnTo>
                    <a:lnTo>
                      <a:pt x="478787" y="2272865"/>
                    </a:lnTo>
                    <a:lnTo>
                      <a:pt x="482130" y="2274569"/>
                    </a:lnTo>
                    <a:cubicBezTo>
                      <a:pt x="484988" y="2271712"/>
                      <a:pt x="488798" y="2268854"/>
                      <a:pt x="492608" y="2265997"/>
                    </a:cubicBezTo>
                    <a:cubicBezTo>
                      <a:pt x="521183" y="2290762"/>
                      <a:pt x="551663" y="2315527"/>
                      <a:pt x="583095" y="2337434"/>
                    </a:cubicBezTo>
                    <a:cubicBezTo>
                      <a:pt x="577380" y="2339339"/>
                      <a:pt x="572618" y="2341244"/>
                      <a:pt x="564998" y="2343149"/>
                    </a:cubicBezTo>
                    <a:cubicBezTo>
                      <a:pt x="567855" y="2345054"/>
                      <a:pt x="568808" y="2346007"/>
                      <a:pt x="571665" y="2347912"/>
                    </a:cubicBezTo>
                    <a:cubicBezTo>
                      <a:pt x="562140" y="2347912"/>
                      <a:pt x="554520" y="2348864"/>
                      <a:pt x="544995" y="2348864"/>
                    </a:cubicBezTo>
                    <a:cubicBezTo>
                      <a:pt x="539280" y="2345054"/>
                      <a:pt x="533565" y="2341244"/>
                      <a:pt x="527850" y="2337434"/>
                    </a:cubicBezTo>
                    <a:cubicBezTo>
                      <a:pt x="522135" y="2333624"/>
                      <a:pt x="517373" y="2328862"/>
                      <a:pt x="511658" y="2325052"/>
                    </a:cubicBezTo>
                    <a:cubicBezTo>
                      <a:pt x="498323" y="2313622"/>
                      <a:pt x="484035" y="2303144"/>
                      <a:pt x="471653" y="2291714"/>
                    </a:cubicBezTo>
                    <a:cubicBezTo>
                      <a:pt x="459270" y="2280284"/>
                      <a:pt x="446888" y="2268854"/>
                      <a:pt x="434505" y="2258377"/>
                    </a:cubicBezTo>
                    <a:cubicBezTo>
                      <a:pt x="422123" y="2246947"/>
                      <a:pt x="411645" y="2235517"/>
                      <a:pt x="400215" y="2225039"/>
                    </a:cubicBezTo>
                    <a:cubicBezTo>
                      <a:pt x="394500" y="2219324"/>
                      <a:pt x="388785" y="2213609"/>
                      <a:pt x="384023" y="2208847"/>
                    </a:cubicBezTo>
                    <a:cubicBezTo>
                      <a:pt x="379260" y="2203132"/>
                      <a:pt x="373545" y="2197417"/>
                      <a:pt x="368783" y="2191702"/>
                    </a:cubicBezTo>
                    <a:cubicBezTo>
                      <a:pt x="369735" y="2189797"/>
                      <a:pt x="379260" y="2195512"/>
                      <a:pt x="374498" y="2184082"/>
                    </a:cubicBezTo>
                    <a:cubicBezTo>
                      <a:pt x="381165" y="2189797"/>
                      <a:pt x="387833" y="2195512"/>
                      <a:pt x="393548" y="2201227"/>
                    </a:cubicBezTo>
                    <a:cubicBezTo>
                      <a:pt x="401168" y="2206942"/>
                      <a:pt x="407835" y="2212657"/>
                      <a:pt x="414503" y="2217419"/>
                    </a:cubicBezTo>
                    <a:cubicBezTo>
                      <a:pt x="423075" y="2226944"/>
                      <a:pt x="431648" y="2235517"/>
                      <a:pt x="440220" y="2245042"/>
                    </a:cubicBezTo>
                    <a:lnTo>
                      <a:pt x="442406" y="2246917"/>
                    </a:lnTo>
                    <a:lnTo>
                      <a:pt x="414503" y="2217419"/>
                    </a:lnTo>
                    <a:cubicBezTo>
                      <a:pt x="407835" y="2211704"/>
                      <a:pt x="401168" y="2206942"/>
                      <a:pt x="394500" y="2201227"/>
                    </a:cubicBezTo>
                    <a:cubicBezTo>
                      <a:pt x="387833" y="2195512"/>
                      <a:pt x="382118" y="2189797"/>
                      <a:pt x="375450" y="2184082"/>
                    </a:cubicBezTo>
                    <a:cubicBezTo>
                      <a:pt x="368783" y="2175509"/>
                      <a:pt x="361163" y="2166937"/>
                      <a:pt x="354495" y="2158364"/>
                    </a:cubicBezTo>
                    <a:cubicBezTo>
                      <a:pt x="347828" y="2149792"/>
                      <a:pt x="341160" y="2140267"/>
                      <a:pt x="334493" y="2131694"/>
                    </a:cubicBezTo>
                    <a:close/>
                    <a:moveTo>
                      <a:pt x="2432850" y="1980247"/>
                    </a:moveTo>
                    <a:lnTo>
                      <a:pt x="2432367" y="1980454"/>
                    </a:lnTo>
                    <a:lnTo>
                      <a:pt x="2421964" y="2005422"/>
                    </a:lnTo>
                    <a:close/>
                    <a:moveTo>
                      <a:pt x="2422850" y="1860918"/>
                    </a:moveTo>
                    <a:lnTo>
                      <a:pt x="2397608" y="1897379"/>
                    </a:lnTo>
                    <a:cubicBezTo>
                      <a:pt x="2392845" y="1904999"/>
                      <a:pt x="2389035" y="1912619"/>
                      <a:pt x="2385225" y="1920239"/>
                    </a:cubicBezTo>
                    <a:cubicBezTo>
                      <a:pt x="2380463" y="1927859"/>
                      <a:pt x="2376653" y="1934527"/>
                      <a:pt x="2372843" y="1941194"/>
                    </a:cubicBezTo>
                    <a:cubicBezTo>
                      <a:pt x="2363318" y="1954529"/>
                      <a:pt x="2353793" y="1967864"/>
                      <a:pt x="2343315" y="1980247"/>
                    </a:cubicBezTo>
                    <a:cubicBezTo>
                      <a:pt x="2334743" y="1993582"/>
                      <a:pt x="2327123" y="2005964"/>
                      <a:pt x="2317598" y="2019299"/>
                    </a:cubicBezTo>
                    <a:cubicBezTo>
                      <a:pt x="2309978" y="2029777"/>
                      <a:pt x="2302358" y="2040254"/>
                      <a:pt x="2294738" y="2050732"/>
                    </a:cubicBezTo>
                    <a:lnTo>
                      <a:pt x="2292832" y="2051897"/>
                    </a:lnTo>
                    <a:lnTo>
                      <a:pt x="2291272" y="2054208"/>
                    </a:lnTo>
                    <a:lnTo>
                      <a:pt x="2293785" y="2052637"/>
                    </a:lnTo>
                    <a:cubicBezTo>
                      <a:pt x="2301405" y="2042160"/>
                      <a:pt x="2309025" y="2031682"/>
                      <a:pt x="2316645" y="2021205"/>
                    </a:cubicBezTo>
                    <a:cubicBezTo>
                      <a:pt x="2325218" y="2007870"/>
                      <a:pt x="2333790" y="1995487"/>
                      <a:pt x="2342363" y="1982152"/>
                    </a:cubicBezTo>
                    <a:cubicBezTo>
                      <a:pt x="2352840" y="1969770"/>
                      <a:pt x="2362365" y="1956435"/>
                      <a:pt x="2371890" y="1943100"/>
                    </a:cubicBezTo>
                    <a:cubicBezTo>
                      <a:pt x="2375700" y="1936432"/>
                      <a:pt x="2380463" y="1929765"/>
                      <a:pt x="2384273" y="1922145"/>
                    </a:cubicBezTo>
                    <a:cubicBezTo>
                      <a:pt x="2388083" y="1914525"/>
                      <a:pt x="2392845" y="1906905"/>
                      <a:pt x="2396655" y="1899285"/>
                    </a:cubicBezTo>
                    <a:cubicBezTo>
                      <a:pt x="2405228" y="1884045"/>
                      <a:pt x="2414753" y="1870710"/>
                      <a:pt x="2422373" y="1862137"/>
                    </a:cubicBezTo>
                    <a:close/>
                    <a:moveTo>
                      <a:pt x="2521433" y="1847850"/>
                    </a:moveTo>
                    <a:cubicBezTo>
                      <a:pt x="2518575" y="1860232"/>
                      <a:pt x="2514765" y="1871662"/>
                      <a:pt x="2509050" y="1884997"/>
                    </a:cubicBezTo>
                    <a:cubicBezTo>
                      <a:pt x="2503335" y="1897380"/>
                      <a:pt x="2496668" y="1910715"/>
                      <a:pt x="2487143" y="1925002"/>
                    </a:cubicBezTo>
                    <a:cubicBezTo>
                      <a:pt x="2479523" y="1940242"/>
                      <a:pt x="2471903" y="1954530"/>
                      <a:pt x="2465235" y="1965960"/>
                    </a:cubicBezTo>
                    <a:cubicBezTo>
                      <a:pt x="2457615" y="1977390"/>
                      <a:pt x="2450948" y="1985962"/>
                      <a:pt x="2445233" y="1991677"/>
                    </a:cubicBezTo>
                    <a:lnTo>
                      <a:pt x="2458568" y="1965007"/>
                    </a:lnTo>
                    <a:cubicBezTo>
                      <a:pt x="2461425" y="1956435"/>
                      <a:pt x="2466188" y="1947862"/>
                      <a:pt x="2469998" y="1938337"/>
                    </a:cubicBezTo>
                    <a:cubicBezTo>
                      <a:pt x="2473808" y="1932622"/>
                      <a:pt x="2475713" y="1928812"/>
                      <a:pt x="2478570" y="1924050"/>
                    </a:cubicBezTo>
                    <a:cubicBezTo>
                      <a:pt x="2482380" y="1917382"/>
                      <a:pt x="2486190" y="1911667"/>
                      <a:pt x="2490000" y="1905000"/>
                    </a:cubicBezTo>
                    <a:cubicBezTo>
                      <a:pt x="2493810" y="1898332"/>
                      <a:pt x="2496668" y="1892617"/>
                      <a:pt x="2500478" y="1885950"/>
                    </a:cubicBezTo>
                    <a:cubicBezTo>
                      <a:pt x="2507145" y="1873567"/>
                      <a:pt x="2514765" y="1861185"/>
                      <a:pt x="2521433" y="1847850"/>
                    </a:cubicBezTo>
                    <a:close/>
                    <a:moveTo>
                      <a:pt x="2459780" y="1766202"/>
                    </a:moveTo>
                    <a:lnTo>
                      <a:pt x="2436660" y="1806892"/>
                    </a:lnTo>
                    <a:lnTo>
                      <a:pt x="2436235" y="1807870"/>
                    </a:lnTo>
                    <a:lnTo>
                      <a:pt x="2459520" y="1766887"/>
                    </a:lnTo>
                    <a:close/>
                    <a:moveTo>
                      <a:pt x="2472460" y="1674043"/>
                    </a:moveTo>
                    <a:lnTo>
                      <a:pt x="2444672" y="1749965"/>
                    </a:lnTo>
                    <a:cubicBezTo>
                      <a:pt x="2427321" y="1790989"/>
                      <a:pt x="2407787" y="1830865"/>
                      <a:pt x="2386218" y="1869449"/>
                    </a:cubicBezTo>
                    <a:lnTo>
                      <a:pt x="2377660" y="1882980"/>
                    </a:lnTo>
                    <a:lnTo>
                      <a:pt x="2377605" y="1883092"/>
                    </a:lnTo>
                    <a:cubicBezTo>
                      <a:pt x="2373795" y="1892617"/>
                      <a:pt x="2366175" y="1905000"/>
                      <a:pt x="2357602" y="1917382"/>
                    </a:cubicBezTo>
                    <a:cubicBezTo>
                      <a:pt x="2349030" y="1929765"/>
                      <a:pt x="2341410" y="1943100"/>
                      <a:pt x="2337600" y="1954530"/>
                    </a:cubicBezTo>
                    <a:cubicBezTo>
                      <a:pt x="2330932" y="1963102"/>
                      <a:pt x="2322360" y="1972627"/>
                      <a:pt x="2314740" y="1983105"/>
                    </a:cubicBezTo>
                    <a:cubicBezTo>
                      <a:pt x="2307120" y="1993582"/>
                      <a:pt x="2300452" y="2005012"/>
                      <a:pt x="2295690" y="2015490"/>
                    </a:cubicBezTo>
                    <a:cubicBezTo>
                      <a:pt x="2268067" y="2053590"/>
                      <a:pt x="2223300" y="2102167"/>
                      <a:pt x="2183295" y="2142172"/>
                    </a:cubicBezTo>
                    <a:cubicBezTo>
                      <a:pt x="2170912" y="2152650"/>
                      <a:pt x="2158530" y="2163127"/>
                      <a:pt x="2146147" y="2173605"/>
                    </a:cubicBezTo>
                    <a:lnTo>
                      <a:pt x="2142583" y="2176315"/>
                    </a:lnTo>
                    <a:lnTo>
                      <a:pt x="2141046" y="2177871"/>
                    </a:lnTo>
                    <a:lnTo>
                      <a:pt x="2125512" y="2190534"/>
                    </a:lnTo>
                    <a:lnTo>
                      <a:pt x="2112810" y="2205037"/>
                    </a:lnTo>
                    <a:cubicBezTo>
                      <a:pt x="2097570" y="2217420"/>
                      <a:pt x="2082330" y="2228850"/>
                      <a:pt x="2066137" y="2240280"/>
                    </a:cubicBezTo>
                    <a:lnTo>
                      <a:pt x="2058824" y="2244900"/>
                    </a:lnTo>
                    <a:lnTo>
                      <a:pt x="2038960" y="2261093"/>
                    </a:lnTo>
                    <a:lnTo>
                      <a:pt x="2036092" y="2262956"/>
                    </a:lnTo>
                    <a:lnTo>
                      <a:pt x="2031847" y="2266950"/>
                    </a:lnTo>
                    <a:cubicBezTo>
                      <a:pt x="2019465" y="2275522"/>
                      <a:pt x="2007082" y="2284095"/>
                      <a:pt x="1994700" y="2291715"/>
                    </a:cubicBezTo>
                    <a:cubicBezTo>
                      <a:pt x="1982317" y="2299335"/>
                      <a:pt x="1969935" y="2306955"/>
                      <a:pt x="1957552" y="2314575"/>
                    </a:cubicBezTo>
                    <a:lnTo>
                      <a:pt x="1953300" y="2316730"/>
                    </a:lnTo>
                    <a:lnTo>
                      <a:pt x="1928148" y="2333067"/>
                    </a:lnTo>
                    <a:lnTo>
                      <a:pt x="1920351" y="2337000"/>
                    </a:lnTo>
                    <a:lnTo>
                      <a:pt x="1912785" y="2342197"/>
                    </a:lnTo>
                    <a:cubicBezTo>
                      <a:pt x="1905165" y="2346960"/>
                      <a:pt x="1896592" y="2351722"/>
                      <a:pt x="1887067" y="2356485"/>
                    </a:cubicBezTo>
                    <a:lnTo>
                      <a:pt x="1863038" y="2365909"/>
                    </a:lnTo>
                    <a:lnTo>
                      <a:pt x="1809483" y="2392922"/>
                    </a:lnTo>
                    <a:cubicBezTo>
                      <a:pt x="1768715" y="2410756"/>
                      <a:pt x="1726785" y="2426426"/>
                      <a:pt x="1683836" y="2439784"/>
                    </a:cubicBezTo>
                    <a:lnTo>
                      <a:pt x="1596280" y="2462297"/>
                    </a:lnTo>
                    <a:lnTo>
                      <a:pt x="1667040" y="2448877"/>
                    </a:lnTo>
                    <a:cubicBezTo>
                      <a:pt x="1671802" y="2447924"/>
                      <a:pt x="1675612" y="2446972"/>
                      <a:pt x="1680375" y="2446019"/>
                    </a:cubicBezTo>
                    <a:cubicBezTo>
                      <a:pt x="1690852" y="2437447"/>
                      <a:pt x="1711807" y="2432684"/>
                      <a:pt x="1723237" y="2430779"/>
                    </a:cubicBezTo>
                    <a:cubicBezTo>
                      <a:pt x="1732762" y="2427922"/>
                      <a:pt x="1742287" y="2425064"/>
                      <a:pt x="1749907" y="2422207"/>
                    </a:cubicBezTo>
                    <a:cubicBezTo>
                      <a:pt x="1761337" y="2411729"/>
                      <a:pt x="1783245" y="2406014"/>
                      <a:pt x="1792770" y="2400299"/>
                    </a:cubicBezTo>
                    <a:cubicBezTo>
                      <a:pt x="1808962" y="2394584"/>
                      <a:pt x="1825155" y="2388869"/>
                      <a:pt x="1841347" y="2383154"/>
                    </a:cubicBezTo>
                    <a:lnTo>
                      <a:pt x="1872470" y="2370949"/>
                    </a:lnTo>
                    <a:lnTo>
                      <a:pt x="1886115" y="2363152"/>
                    </a:lnTo>
                    <a:lnTo>
                      <a:pt x="1898496" y="2359343"/>
                    </a:lnTo>
                    <a:lnTo>
                      <a:pt x="1915642" y="2349817"/>
                    </a:lnTo>
                    <a:lnTo>
                      <a:pt x="1920147" y="2346686"/>
                    </a:lnTo>
                    <a:lnTo>
                      <a:pt x="1931835" y="2335530"/>
                    </a:lnTo>
                    <a:cubicBezTo>
                      <a:pt x="1939455" y="2330767"/>
                      <a:pt x="1948980" y="2325052"/>
                      <a:pt x="1957552" y="2320290"/>
                    </a:cubicBezTo>
                    <a:lnTo>
                      <a:pt x="1986810" y="2305948"/>
                    </a:lnTo>
                    <a:lnTo>
                      <a:pt x="1997557" y="2299334"/>
                    </a:lnTo>
                    <a:cubicBezTo>
                      <a:pt x="2009940" y="2291714"/>
                      <a:pt x="2022322" y="2283142"/>
                      <a:pt x="2034705" y="2274569"/>
                    </a:cubicBezTo>
                    <a:cubicBezTo>
                      <a:pt x="2037562" y="2268854"/>
                      <a:pt x="2044230" y="2264092"/>
                      <a:pt x="2050897" y="2259329"/>
                    </a:cubicBezTo>
                    <a:cubicBezTo>
                      <a:pt x="2057565" y="2254567"/>
                      <a:pt x="2064232" y="2249804"/>
                      <a:pt x="2068995" y="2247899"/>
                    </a:cubicBezTo>
                    <a:cubicBezTo>
                      <a:pt x="2084235" y="2236469"/>
                      <a:pt x="2100427" y="2225039"/>
                      <a:pt x="2115667" y="2212657"/>
                    </a:cubicBezTo>
                    <a:cubicBezTo>
                      <a:pt x="2121382" y="2199322"/>
                      <a:pt x="2139480" y="2187892"/>
                      <a:pt x="2149005" y="2181224"/>
                    </a:cubicBezTo>
                    <a:cubicBezTo>
                      <a:pt x="2161387" y="2170747"/>
                      <a:pt x="2173770" y="2160269"/>
                      <a:pt x="2186152" y="2149792"/>
                    </a:cubicBezTo>
                    <a:cubicBezTo>
                      <a:pt x="2226157" y="2109787"/>
                      <a:pt x="2270925" y="2061209"/>
                      <a:pt x="2298547" y="2023109"/>
                    </a:cubicBezTo>
                    <a:lnTo>
                      <a:pt x="2314015" y="1996814"/>
                    </a:lnTo>
                    <a:lnTo>
                      <a:pt x="2314740" y="1994534"/>
                    </a:lnTo>
                    <a:cubicBezTo>
                      <a:pt x="2322360" y="1983104"/>
                      <a:pt x="2331885" y="1969769"/>
                      <a:pt x="2339505" y="1956434"/>
                    </a:cubicBezTo>
                    <a:cubicBezTo>
                      <a:pt x="2342363" y="1952624"/>
                      <a:pt x="2344268" y="1948814"/>
                      <a:pt x="2347125" y="1945004"/>
                    </a:cubicBezTo>
                    <a:lnTo>
                      <a:pt x="2357257" y="1930951"/>
                    </a:lnTo>
                    <a:lnTo>
                      <a:pt x="2360460" y="1925002"/>
                    </a:lnTo>
                    <a:cubicBezTo>
                      <a:pt x="2369032" y="1912619"/>
                      <a:pt x="2375700" y="1900237"/>
                      <a:pt x="2380462" y="1890712"/>
                    </a:cubicBezTo>
                    <a:cubicBezTo>
                      <a:pt x="2395702" y="1864042"/>
                      <a:pt x="2407132" y="1837372"/>
                      <a:pt x="2419515" y="1809749"/>
                    </a:cubicBezTo>
                    <a:cubicBezTo>
                      <a:pt x="2430945" y="1782127"/>
                      <a:pt x="2443327" y="1754504"/>
                      <a:pt x="2457615" y="1723072"/>
                    </a:cubicBezTo>
                    <a:cubicBezTo>
                      <a:pt x="2459044" y="1714500"/>
                      <a:pt x="2464759" y="1699974"/>
                      <a:pt x="2468807" y="1687829"/>
                    </a:cubicBezTo>
                    <a:close/>
                    <a:moveTo>
                      <a:pt x="2576677" y="1589722"/>
                    </a:moveTo>
                    <a:lnTo>
                      <a:pt x="2573820" y="1591627"/>
                    </a:lnTo>
                    <a:lnTo>
                      <a:pt x="2573820" y="1591627"/>
                    </a:lnTo>
                    <a:close/>
                    <a:moveTo>
                      <a:pt x="2585674" y="1533271"/>
                    </a:moveTo>
                    <a:lnTo>
                      <a:pt x="2585332" y="1534956"/>
                    </a:lnTo>
                    <a:lnTo>
                      <a:pt x="2588107" y="1538287"/>
                    </a:lnTo>
                    <a:cubicBezTo>
                      <a:pt x="2590965" y="1541145"/>
                      <a:pt x="2593822" y="1544955"/>
                      <a:pt x="2596680" y="1547812"/>
                    </a:cubicBezTo>
                    <a:cubicBezTo>
                      <a:pt x="2598585" y="1545907"/>
                      <a:pt x="2600490" y="1544002"/>
                      <a:pt x="2602395" y="1544002"/>
                    </a:cubicBezTo>
                    <a:lnTo>
                      <a:pt x="2602539" y="1543271"/>
                    </a:lnTo>
                    <a:lnTo>
                      <a:pt x="2598585" y="1545907"/>
                    </a:lnTo>
                    <a:cubicBezTo>
                      <a:pt x="2594775" y="1544002"/>
                      <a:pt x="2591918" y="1540192"/>
                      <a:pt x="2589060" y="1537334"/>
                    </a:cubicBezTo>
                    <a:close/>
                    <a:moveTo>
                      <a:pt x="2577184" y="1425070"/>
                    </a:moveTo>
                    <a:lnTo>
                      <a:pt x="2576519" y="1425107"/>
                    </a:lnTo>
                    <a:lnTo>
                      <a:pt x="2575314" y="1425174"/>
                    </a:lnTo>
                    <a:lnTo>
                      <a:pt x="2575725" y="1429702"/>
                    </a:lnTo>
                    <a:cubicBezTo>
                      <a:pt x="2575725" y="1438275"/>
                      <a:pt x="2575725" y="1444942"/>
                      <a:pt x="2574773" y="1453515"/>
                    </a:cubicBezTo>
                    <a:cubicBezTo>
                      <a:pt x="2573820" y="1458277"/>
                      <a:pt x="2572868" y="1462087"/>
                      <a:pt x="2570963" y="1467802"/>
                    </a:cubicBezTo>
                    <a:cubicBezTo>
                      <a:pt x="2563343" y="1480185"/>
                      <a:pt x="2555723" y="1492567"/>
                      <a:pt x="2548103" y="1503997"/>
                    </a:cubicBezTo>
                    <a:cubicBezTo>
                      <a:pt x="2546198" y="1515427"/>
                      <a:pt x="2545245" y="1524952"/>
                      <a:pt x="2542388" y="1535430"/>
                    </a:cubicBezTo>
                    <a:lnTo>
                      <a:pt x="2536673" y="1545907"/>
                    </a:lnTo>
                    <a:cubicBezTo>
                      <a:pt x="2533815" y="1561147"/>
                      <a:pt x="2530958" y="1575435"/>
                      <a:pt x="2527148" y="1591627"/>
                    </a:cubicBezTo>
                    <a:cubicBezTo>
                      <a:pt x="2523338" y="1604010"/>
                      <a:pt x="2520480" y="1615440"/>
                      <a:pt x="2516670" y="1627822"/>
                    </a:cubicBezTo>
                    <a:cubicBezTo>
                      <a:pt x="2512860" y="1640205"/>
                      <a:pt x="2510003" y="1651635"/>
                      <a:pt x="2505240" y="1663065"/>
                    </a:cubicBezTo>
                    <a:cubicBezTo>
                      <a:pt x="2503335" y="1672590"/>
                      <a:pt x="2501430" y="1681162"/>
                      <a:pt x="2498573" y="1690687"/>
                    </a:cubicBezTo>
                    <a:cubicBezTo>
                      <a:pt x="2496668" y="1700212"/>
                      <a:pt x="2494763" y="1709737"/>
                      <a:pt x="2490953" y="1719262"/>
                    </a:cubicBezTo>
                    <a:lnTo>
                      <a:pt x="2497030" y="1709810"/>
                    </a:lnTo>
                    <a:lnTo>
                      <a:pt x="2502383" y="1689734"/>
                    </a:lnTo>
                    <a:cubicBezTo>
                      <a:pt x="2503335" y="1679257"/>
                      <a:pt x="2505240" y="1670684"/>
                      <a:pt x="2507145" y="1661159"/>
                    </a:cubicBezTo>
                    <a:cubicBezTo>
                      <a:pt x="2510955" y="1649729"/>
                      <a:pt x="2514765" y="1637347"/>
                      <a:pt x="2518575" y="1625917"/>
                    </a:cubicBezTo>
                    <a:cubicBezTo>
                      <a:pt x="2522385" y="1613534"/>
                      <a:pt x="2525243" y="1602104"/>
                      <a:pt x="2529053" y="1589722"/>
                    </a:cubicBezTo>
                    <a:cubicBezTo>
                      <a:pt x="2532863" y="1574482"/>
                      <a:pt x="2534768" y="1560194"/>
                      <a:pt x="2538578" y="1544002"/>
                    </a:cubicBezTo>
                    <a:lnTo>
                      <a:pt x="2544293" y="1533524"/>
                    </a:lnTo>
                    <a:cubicBezTo>
                      <a:pt x="2547150" y="1523047"/>
                      <a:pt x="2548103" y="1513522"/>
                      <a:pt x="2550008" y="1502092"/>
                    </a:cubicBezTo>
                    <a:cubicBezTo>
                      <a:pt x="2557628" y="1489709"/>
                      <a:pt x="2565248" y="1478279"/>
                      <a:pt x="2572868" y="1465897"/>
                    </a:cubicBezTo>
                    <a:cubicBezTo>
                      <a:pt x="2568105" y="1490662"/>
                      <a:pt x="2563343" y="1514474"/>
                      <a:pt x="2557628" y="1539239"/>
                    </a:cubicBezTo>
                    <a:cubicBezTo>
                      <a:pt x="2555723" y="1562099"/>
                      <a:pt x="2542388" y="1593532"/>
                      <a:pt x="2546198" y="1600199"/>
                    </a:cubicBezTo>
                    <a:cubicBezTo>
                      <a:pt x="2537625" y="1626869"/>
                      <a:pt x="2530005" y="1652587"/>
                      <a:pt x="2520480" y="1678304"/>
                    </a:cubicBezTo>
                    <a:lnTo>
                      <a:pt x="2515393" y="1686218"/>
                    </a:lnTo>
                    <a:lnTo>
                      <a:pt x="2513218" y="1698069"/>
                    </a:lnTo>
                    <a:cubicBezTo>
                      <a:pt x="2512146" y="1704261"/>
                      <a:pt x="2510479" y="1710690"/>
                      <a:pt x="2506193" y="1718310"/>
                    </a:cubicBezTo>
                    <a:cubicBezTo>
                      <a:pt x="2492858" y="1737360"/>
                      <a:pt x="2486190" y="1756410"/>
                      <a:pt x="2479523" y="1776412"/>
                    </a:cubicBezTo>
                    <a:cubicBezTo>
                      <a:pt x="2475713" y="1785937"/>
                      <a:pt x="2471903" y="1796415"/>
                      <a:pt x="2467140" y="1806892"/>
                    </a:cubicBezTo>
                    <a:cubicBezTo>
                      <a:pt x="2465235" y="1812607"/>
                      <a:pt x="2462378" y="1817370"/>
                      <a:pt x="2459520" y="1823085"/>
                    </a:cubicBezTo>
                    <a:cubicBezTo>
                      <a:pt x="2456663" y="1828800"/>
                      <a:pt x="2453805" y="1834515"/>
                      <a:pt x="2449995" y="1840230"/>
                    </a:cubicBezTo>
                    <a:cubicBezTo>
                      <a:pt x="2441423" y="1855470"/>
                      <a:pt x="2432850" y="1871662"/>
                      <a:pt x="2424278" y="1885950"/>
                    </a:cubicBezTo>
                    <a:cubicBezTo>
                      <a:pt x="2417610" y="1903095"/>
                      <a:pt x="2406180" y="1914525"/>
                      <a:pt x="2396655" y="1930717"/>
                    </a:cubicBezTo>
                    <a:cubicBezTo>
                      <a:pt x="2389035" y="1948815"/>
                      <a:pt x="2375700" y="1970722"/>
                      <a:pt x="2361413" y="1990725"/>
                    </a:cubicBezTo>
                    <a:cubicBezTo>
                      <a:pt x="2347125" y="2010727"/>
                      <a:pt x="2332838" y="2031682"/>
                      <a:pt x="2322360" y="2049780"/>
                    </a:cubicBezTo>
                    <a:cubicBezTo>
                      <a:pt x="2313788" y="2061210"/>
                      <a:pt x="2305215" y="2072640"/>
                      <a:pt x="2296643" y="2083117"/>
                    </a:cubicBezTo>
                    <a:cubicBezTo>
                      <a:pt x="2287118" y="2093595"/>
                      <a:pt x="2278545" y="2104072"/>
                      <a:pt x="2269020" y="2115502"/>
                    </a:cubicBezTo>
                    <a:cubicBezTo>
                      <a:pt x="2266163" y="2120265"/>
                      <a:pt x="2262353" y="2124075"/>
                      <a:pt x="2259495" y="2128837"/>
                    </a:cubicBezTo>
                    <a:cubicBezTo>
                      <a:pt x="2255685" y="2133600"/>
                      <a:pt x="2252828" y="2137410"/>
                      <a:pt x="2249018" y="2142172"/>
                    </a:cubicBezTo>
                    <a:cubicBezTo>
                      <a:pt x="2243303" y="2146935"/>
                      <a:pt x="2237588" y="2151697"/>
                      <a:pt x="2232825" y="2155507"/>
                    </a:cubicBezTo>
                    <a:lnTo>
                      <a:pt x="2206342" y="2184829"/>
                    </a:lnTo>
                    <a:lnTo>
                      <a:pt x="2207107" y="2187892"/>
                    </a:lnTo>
                    <a:cubicBezTo>
                      <a:pt x="2195677" y="2200275"/>
                      <a:pt x="2188057" y="2208847"/>
                      <a:pt x="2179485" y="2216467"/>
                    </a:cubicBezTo>
                    <a:cubicBezTo>
                      <a:pt x="2169960" y="2223135"/>
                      <a:pt x="2159482" y="2229802"/>
                      <a:pt x="2149957" y="2237422"/>
                    </a:cubicBezTo>
                    <a:lnTo>
                      <a:pt x="2126145" y="2256472"/>
                    </a:lnTo>
                    <a:lnTo>
                      <a:pt x="2103587" y="2272957"/>
                    </a:lnTo>
                    <a:lnTo>
                      <a:pt x="2107095" y="2272665"/>
                    </a:lnTo>
                    <a:lnTo>
                      <a:pt x="2131860" y="2254567"/>
                    </a:lnTo>
                    <a:lnTo>
                      <a:pt x="2155673" y="2235517"/>
                    </a:lnTo>
                    <a:cubicBezTo>
                      <a:pt x="2165198" y="2228850"/>
                      <a:pt x="2175675" y="2222182"/>
                      <a:pt x="2185200" y="2214562"/>
                    </a:cubicBezTo>
                    <a:cubicBezTo>
                      <a:pt x="2192820" y="2206942"/>
                      <a:pt x="2201393" y="2198370"/>
                      <a:pt x="2212823" y="2185987"/>
                    </a:cubicBezTo>
                    <a:cubicBezTo>
                      <a:pt x="2212823" y="2185035"/>
                      <a:pt x="2212823" y="2184082"/>
                      <a:pt x="2211870" y="2182177"/>
                    </a:cubicBezTo>
                    <a:cubicBezTo>
                      <a:pt x="2221395" y="2172652"/>
                      <a:pt x="2229968" y="2163127"/>
                      <a:pt x="2238540" y="2152650"/>
                    </a:cubicBezTo>
                    <a:cubicBezTo>
                      <a:pt x="2243303" y="2148840"/>
                      <a:pt x="2249018" y="2144077"/>
                      <a:pt x="2254733" y="2139315"/>
                    </a:cubicBezTo>
                    <a:cubicBezTo>
                      <a:pt x="2257590" y="2135505"/>
                      <a:pt x="2261400" y="2130742"/>
                      <a:pt x="2265210" y="2125980"/>
                    </a:cubicBezTo>
                    <a:cubicBezTo>
                      <a:pt x="2268068" y="2121217"/>
                      <a:pt x="2271878" y="2116455"/>
                      <a:pt x="2274735" y="2112645"/>
                    </a:cubicBezTo>
                    <a:cubicBezTo>
                      <a:pt x="2284260" y="2102167"/>
                      <a:pt x="2292833" y="2090737"/>
                      <a:pt x="2302358" y="2080260"/>
                    </a:cubicBezTo>
                    <a:cubicBezTo>
                      <a:pt x="2310930" y="2069782"/>
                      <a:pt x="2319503" y="2058352"/>
                      <a:pt x="2328075" y="2046922"/>
                    </a:cubicBezTo>
                    <a:cubicBezTo>
                      <a:pt x="2338553" y="2028825"/>
                      <a:pt x="2352840" y="2007870"/>
                      <a:pt x="2367128" y="1987867"/>
                    </a:cubicBezTo>
                    <a:cubicBezTo>
                      <a:pt x="2381415" y="1966912"/>
                      <a:pt x="2394750" y="1945957"/>
                      <a:pt x="2402370" y="1927860"/>
                    </a:cubicBezTo>
                    <a:cubicBezTo>
                      <a:pt x="2411895" y="1911667"/>
                      <a:pt x="2423325" y="1900237"/>
                      <a:pt x="2429993" y="1883092"/>
                    </a:cubicBezTo>
                    <a:cubicBezTo>
                      <a:pt x="2438565" y="1868805"/>
                      <a:pt x="2447138" y="1851660"/>
                      <a:pt x="2455710" y="1837372"/>
                    </a:cubicBezTo>
                    <a:cubicBezTo>
                      <a:pt x="2459520" y="1831657"/>
                      <a:pt x="2462378" y="1825942"/>
                      <a:pt x="2465235" y="1820227"/>
                    </a:cubicBezTo>
                    <a:cubicBezTo>
                      <a:pt x="2468093" y="1814512"/>
                      <a:pt x="2469998" y="1808797"/>
                      <a:pt x="2472855" y="1804035"/>
                    </a:cubicBezTo>
                    <a:cubicBezTo>
                      <a:pt x="2477618" y="1793557"/>
                      <a:pt x="2481428" y="1783080"/>
                      <a:pt x="2485238" y="1773555"/>
                    </a:cubicBezTo>
                    <a:cubicBezTo>
                      <a:pt x="2492858" y="1753552"/>
                      <a:pt x="2499525" y="1734502"/>
                      <a:pt x="2511908" y="1715452"/>
                    </a:cubicBezTo>
                    <a:cubicBezTo>
                      <a:pt x="2520480" y="1700212"/>
                      <a:pt x="2518575" y="1688782"/>
                      <a:pt x="2522385" y="1676400"/>
                    </a:cubicBezTo>
                    <a:cubicBezTo>
                      <a:pt x="2532863" y="1650682"/>
                      <a:pt x="2539530" y="1624965"/>
                      <a:pt x="2548103" y="1598295"/>
                    </a:cubicBezTo>
                    <a:cubicBezTo>
                      <a:pt x="2544293" y="1590675"/>
                      <a:pt x="2557628" y="1560195"/>
                      <a:pt x="2559533" y="1537335"/>
                    </a:cubicBezTo>
                    <a:cubicBezTo>
                      <a:pt x="2565248" y="1513522"/>
                      <a:pt x="2570010" y="1488757"/>
                      <a:pt x="2574773" y="1463992"/>
                    </a:cubicBezTo>
                    <a:lnTo>
                      <a:pt x="2578209" y="1451109"/>
                    </a:lnTo>
                    <a:lnTo>
                      <a:pt x="2575725" y="1450657"/>
                    </a:lnTo>
                    <a:cubicBezTo>
                      <a:pt x="2576677" y="1443037"/>
                      <a:pt x="2576677" y="1436370"/>
                      <a:pt x="2576677" y="1426845"/>
                    </a:cubicBezTo>
                    <a:close/>
                    <a:moveTo>
                      <a:pt x="2597632" y="1404937"/>
                    </a:moveTo>
                    <a:lnTo>
                      <a:pt x="2586541" y="1451152"/>
                    </a:lnTo>
                    <a:lnTo>
                      <a:pt x="2586542" y="1451152"/>
                    </a:lnTo>
                    <a:lnTo>
                      <a:pt x="2597633" y="1404938"/>
                    </a:lnTo>
                    <a:close/>
                    <a:moveTo>
                      <a:pt x="2606205" y="1395412"/>
                    </a:moveTo>
                    <a:cubicBezTo>
                      <a:pt x="2604300" y="1399222"/>
                      <a:pt x="2602395" y="1402080"/>
                      <a:pt x="2600490" y="1407795"/>
                    </a:cubicBezTo>
                    <a:lnTo>
                      <a:pt x="2599181" y="1433750"/>
                    </a:lnTo>
                    <a:cubicBezTo>
                      <a:pt x="2599062" y="1441132"/>
                      <a:pt x="2599062" y="1448276"/>
                      <a:pt x="2598585" y="1458277"/>
                    </a:cubicBezTo>
                    <a:lnTo>
                      <a:pt x="2589060" y="1487586"/>
                    </a:lnTo>
                    <a:lnTo>
                      <a:pt x="2589060" y="1490934"/>
                    </a:lnTo>
                    <a:lnTo>
                      <a:pt x="2600490" y="1458277"/>
                    </a:lnTo>
                    <a:cubicBezTo>
                      <a:pt x="2601443" y="1438274"/>
                      <a:pt x="2600490" y="1429702"/>
                      <a:pt x="2602395" y="1407794"/>
                    </a:cubicBezTo>
                    <a:lnTo>
                      <a:pt x="2606836" y="1398173"/>
                    </a:lnTo>
                    <a:close/>
                    <a:moveTo>
                      <a:pt x="2565247" y="1354454"/>
                    </a:moveTo>
                    <a:lnTo>
                      <a:pt x="2559006" y="1369207"/>
                    </a:lnTo>
                    <a:lnTo>
                      <a:pt x="2556675" y="1390650"/>
                    </a:lnTo>
                    <a:lnTo>
                      <a:pt x="2553670" y="1380633"/>
                    </a:lnTo>
                    <a:lnTo>
                      <a:pt x="2552571" y="1382047"/>
                    </a:lnTo>
                    <a:lnTo>
                      <a:pt x="2555723" y="1392555"/>
                    </a:lnTo>
                    <a:cubicBezTo>
                      <a:pt x="2554770" y="1397317"/>
                      <a:pt x="2554770" y="1402080"/>
                      <a:pt x="2553818" y="1407795"/>
                    </a:cubicBezTo>
                    <a:cubicBezTo>
                      <a:pt x="2555723" y="1410652"/>
                      <a:pt x="2556675" y="1415415"/>
                      <a:pt x="2557628" y="1420177"/>
                    </a:cubicBezTo>
                    <a:lnTo>
                      <a:pt x="2560581" y="1420013"/>
                    </a:lnTo>
                    <a:lnTo>
                      <a:pt x="2558580" y="1413509"/>
                    </a:lnTo>
                    <a:cubicBezTo>
                      <a:pt x="2559532" y="1407794"/>
                      <a:pt x="2559532" y="1403032"/>
                      <a:pt x="2560485" y="1398269"/>
                    </a:cubicBezTo>
                    <a:cubicBezTo>
                      <a:pt x="2562390" y="1384934"/>
                      <a:pt x="2563342" y="1369694"/>
                      <a:pt x="2565247" y="1354454"/>
                    </a:cubicBezTo>
                    <a:close/>
                    <a:moveTo>
                      <a:pt x="2645258" y="1328737"/>
                    </a:moveTo>
                    <a:cubicBezTo>
                      <a:pt x="2646210" y="1329689"/>
                      <a:pt x="2646210" y="1329689"/>
                      <a:pt x="2647163" y="1329689"/>
                    </a:cubicBezTo>
                    <a:cubicBezTo>
                      <a:pt x="2647163" y="1345882"/>
                      <a:pt x="2646210" y="1359217"/>
                      <a:pt x="2646210" y="1369694"/>
                    </a:cubicBezTo>
                    <a:cubicBezTo>
                      <a:pt x="2646210" y="1380172"/>
                      <a:pt x="2647163" y="1388744"/>
                      <a:pt x="2647163" y="1397317"/>
                    </a:cubicBezTo>
                    <a:cubicBezTo>
                      <a:pt x="2648115" y="1413509"/>
                      <a:pt x="2647163" y="1425892"/>
                      <a:pt x="2644305" y="1447799"/>
                    </a:cubicBezTo>
                    <a:cubicBezTo>
                      <a:pt x="2645258" y="1453514"/>
                      <a:pt x="2643353" y="1463039"/>
                      <a:pt x="2641448" y="1476374"/>
                    </a:cubicBezTo>
                    <a:cubicBezTo>
                      <a:pt x="2638590" y="1488757"/>
                      <a:pt x="2635733" y="1503997"/>
                      <a:pt x="2632875" y="1518284"/>
                    </a:cubicBezTo>
                    <a:cubicBezTo>
                      <a:pt x="2631923" y="1529714"/>
                      <a:pt x="2631923" y="1542097"/>
                      <a:pt x="2630018" y="1553527"/>
                    </a:cubicBezTo>
                    <a:cubicBezTo>
                      <a:pt x="2623350" y="1574482"/>
                      <a:pt x="2622398" y="1591627"/>
                      <a:pt x="2615730" y="1618297"/>
                    </a:cubicBezTo>
                    <a:cubicBezTo>
                      <a:pt x="2610968" y="1637347"/>
                      <a:pt x="2607158" y="1656397"/>
                      <a:pt x="2602395" y="1674494"/>
                    </a:cubicBezTo>
                    <a:cubicBezTo>
                      <a:pt x="2590965" y="1685924"/>
                      <a:pt x="2591918" y="1668779"/>
                      <a:pt x="2578583" y="1684972"/>
                    </a:cubicBezTo>
                    <a:cubicBezTo>
                      <a:pt x="2578583" y="1684019"/>
                      <a:pt x="2579535" y="1680209"/>
                      <a:pt x="2580488" y="1679257"/>
                    </a:cubicBezTo>
                    <a:cubicBezTo>
                      <a:pt x="2581440" y="1664017"/>
                      <a:pt x="2577630" y="1661160"/>
                      <a:pt x="2584298" y="1639252"/>
                    </a:cubicBezTo>
                    <a:cubicBezTo>
                      <a:pt x="2589060" y="1625917"/>
                      <a:pt x="2594775" y="1611630"/>
                      <a:pt x="2598585" y="1597342"/>
                    </a:cubicBezTo>
                    <a:lnTo>
                      <a:pt x="2610015" y="1590675"/>
                    </a:lnTo>
                    <a:lnTo>
                      <a:pt x="2610015" y="1590674"/>
                    </a:lnTo>
                    <a:cubicBezTo>
                      <a:pt x="2618588" y="1552574"/>
                      <a:pt x="2615730" y="1544002"/>
                      <a:pt x="2622398" y="1518284"/>
                    </a:cubicBezTo>
                    <a:cubicBezTo>
                      <a:pt x="2624303" y="1506854"/>
                      <a:pt x="2627160" y="1495424"/>
                      <a:pt x="2629065" y="1483994"/>
                    </a:cubicBezTo>
                    <a:cubicBezTo>
                      <a:pt x="2630970" y="1472564"/>
                      <a:pt x="2632875" y="1460182"/>
                      <a:pt x="2634780" y="1448752"/>
                    </a:cubicBezTo>
                    <a:cubicBezTo>
                      <a:pt x="2636685" y="1437322"/>
                      <a:pt x="2637638" y="1425892"/>
                      <a:pt x="2639543" y="1415414"/>
                    </a:cubicBezTo>
                    <a:cubicBezTo>
                      <a:pt x="2640495" y="1404937"/>
                      <a:pt x="2641448" y="1394459"/>
                      <a:pt x="2641448" y="1383982"/>
                    </a:cubicBezTo>
                    <a:cubicBezTo>
                      <a:pt x="2640495" y="1376362"/>
                      <a:pt x="2641448" y="1366837"/>
                      <a:pt x="2642400" y="1357312"/>
                    </a:cubicBezTo>
                    <a:cubicBezTo>
                      <a:pt x="2643353" y="1352549"/>
                      <a:pt x="2643353" y="1347787"/>
                      <a:pt x="2644305" y="1343024"/>
                    </a:cubicBezTo>
                    <a:cubicBezTo>
                      <a:pt x="2644305" y="1338262"/>
                      <a:pt x="2645258" y="1333499"/>
                      <a:pt x="2645258" y="1328737"/>
                    </a:cubicBezTo>
                    <a:close/>
                    <a:moveTo>
                      <a:pt x="134151" y="887095"/>
                    </a:moveTo>
                    <a:lnTo>
                      <a:pt x="134625" y="887332"/>
                    </a:lnTo>
                    <a:lnTo>
                      <a:pt x="134670" y="887199"/>
                    </a:lnTo>
                    <a:close/>
                    <a:moveTo>
                      <a:pt x="191618" y="750570"/>
                    </a:moveTo>
                    <a:cubicBezTo>
                      <a:pt x="176378" y="775335"/>
                      <a:pt x="173520" y="782955"/>
                      <a:pt x="170663" y="789622"/>
                    </a:cubicBezTo>
                    <a:cubicBezTo>
                      <a:pt x="164948" y="795337"/>
                      <a:pt x="160185" y="801052"/>
                      <a:pt x="153518" y="803910"/>
                    </a:cubicBezTo>
                    <a:lnTo>
                      <a:pt x="153477" y="804822"/>
                    </a:lnTo>
                    <a:lnTo>
                      <a:pt x="151819" y="841286"/>
                    </a:lnTo>
                    <a:lnTo>
                      <a:pt x="151867" y="841199"/>
                    </a:lnTo>
                    <a:lnTo>
                      <a:pt x="153518" y="804862"/>
                    </a:lnTo>
                    <a:cubicBezTo>
                      <a:pt x="159233" y="801052"/>
                      <a:pt x="164948" y="795337"/>
                      <a:pt x="170663" y="790574"/>
                    </a:cubicBezTo>
                    <a:cubicBezTo>
                      <a:pt x="173520" y="783907"/>
                      <a:pt x="177330" y="776287"/>
                      <a:pt x="191618" y="751522"/>
                    </a:cubicBezTo>
                    <a:lnTo>
                      <a:pt x="192332" y="751998"/>
                    </a:lnTo>
                    <a:lnTo>
                      <a:pt x="192689" y="751284"/>
                    </a:lnTo>
                    <a:close/>
                    <a:moveTo>
                      <a:pt x="203047" y="667702"/>
                    </a:moveTo>
                    <a:cubicBezTo>
                      <a:pt x="199237" y="670560"/>
                      <a:pt x="194475" y="673417"/>
                      <a:pt x="189712" y="677227"/>
                    </a:cubicBezTo>
                    <a:cubicBezTo>
                      <a:pt x="183045" y="689610"/>
                      <a:pt x="178282" y="700087"/>
                      <a:pt x="169710" y="719137"/>
                    </a:cubicBezTo>
                    <a:lnTo>
                      <a:pt x="174286" y="722798"/>
                    </a:lnTo>
                    <a:lnTo>
                      <a:pt x="174435" y="722155"/>
                    </a:lnTo>
                    <a:lnTo>
                      <a:pt x="170663" y="719137"/>
                    </a:lnTo>
                    <a:cubicBezTo>
                      <a:pt x="179235" y="700087"/>
                      <a:pt x="183998" y="689609"/>
                      <a:pt x="190665" y="677227"/>
                    </a:cubicBezTo>
                    <a:lnTo>
                      <a:pt x="202473" y="668793"/>
                    </a:lnTo>
                    <a:close/>
                    <a:moveTo>
                      <a:pt x="276390" y="613410"/>
                    </a:moveTo>
                    <a:lnTo>
                      <a:pt x="275187" y="614373"/>
                    </a:lnTo>
                    <a:lnTo>
                      <a:pt x="270080" y="634008"/>
                    </a:lnTo>
                    <a:cubicBezTo>
                      <a:pt x="268770" y="638413"/>
                      <a:pt x="267818" y="641033"/>
                      <a:pt x="266865" y="643890"/>
                    </a:cubicBezTo>
                    <a:cubicBezTo>
                      <a:pt x="230670" y="692467"/>
                      <a:pt x="209715" y="757237"/>
                      <a:pt x="179235" y="803910"/>
                    </a:cubicBezTo>
                    <a:cubicBezTo>
                      <a:pt x="175425" y="816292"/>
                      <a:pt x="171615" y="829627"/>
                      <a:pt x="166852" y="842962"/>
                    </a:cubicBezTo>
                    <a:cubicBezTo>
                      <a:pt x="162090" y="856297"/>
                      <a:pt x="159232" y="869632"/>
                      <a:pt x="155422" y="882967"/>
                    </a:cubicBezTo>
                    <a:cubicBezTo>
                      <a:pt x="145897" y="911542"/>
                      <a:pt x="131610" y="942022"/>
                      <a:pt x="130657" y="966787"/>
                    </a:cubicBezTo>
                    <a:cubicBezTo>
                      <a:pt x="124942" y="985837"/>
                      <a:pt x="119227" y="1004887"/>
                      <a:pt x="114465" y="1023937"/>
                    </a:cubicBezTo>
                    <a:cubicBezTo>
                      <a:pt x="111607" y="1038225"/>
                      <a:pt x="109702" y="1052512"/>
                      <a:pt x="106845" y="1066800"/>
                    </a:cubicBezTo>
                    <a:lnTo>
                      <a:pt x="103035" y="1088707"/>
                    </a:lnTo>
                    <a:cubicBezTo>
                      <a:pt x="102082" y="1096327"/>
                      <a:pt x="101130" y="1102995"/>
                      <a:pt x="100177" y="1110615"/>
                    </a:cubicBezTo>
                    <a:cubicBezTo>
                      <a:pt x="97320" y="1130617"/>
                      <a:pt x="93510" y="1149667"/>
                      <a:pt x="91605" y="1169670"/>
                    </a:cubicBezTo>
                    <a:cubicBezTo>
                      <a:pt x="90652" y="1182052"/>
                      <a:pt x="89700" y="1192530"/>
                      <a:pt x="88747" y="1205865"/>
                    </a:cubicBezTo>
                    <a:cubicBezTo>
                      <a:pt x="89700" y="1215390"/>
                      <a:pt x="91605" y="1224915"/>
                      <a:pt x="93510" y="1243965"/>
                    </a:cubicBezTo>
                    <a:lnTo>
                      <a:pt x="95742" y="1223205"/>
                    </a:lnTo>
                    <a:lnTo>
                      <a:pt x="95415" y="1216342"/>
                    </a:lnTo>
                    <a:cubicBezTo>
                      <a:pt x="96367" y="1203007"/>
                      <a:pt x="98272" y="1188719"/>
                      <a:pt x="99225" y="1176337"/>
                    </a:cubicBezTo>
                    <a:cubicBezTo>
                      <a:pt x="101130" y="1156334"/>
                      <a:pt x="104940" y="1137284"/>
                      <a:pt x="107797" y="1117282"/>
                    </a:cubicBezTo>
                    <a:lnTo>
                      <a:pt x="114596" y="1109123"/>
                    </a:lnTo>
                    <a:lnTo>
                      <a:pt x="124469" y="1043051"/>
                    </a:lnTo>
                    <a:lnTo>
                      <a:pt x="123990" y="1031557"/>
                    </a:lnTo>
                    <a:lnTo>
                      <a:pt x="133400" y="1004580"/>
                    </a:lnTo>
                    <a:lnTo>
                      <a:pt x="138999" y="981931"/>
                    </a:lnTo>
                    <a:lnTo>
                      <a:pt x="137325" y="985837"/>
                    </a:lnTo>
                    <a:cubicBezTo>
                      <a:pt x="135420" y="984885"/>
                      <a:pt x="133515" y="983932"/>
                      <a:pt x="131610" y="983932"/>
                    </a:cubicBezTo>
                    <a:cubicBezTo>
                      <a:pt x="126847" y="996315"/>
                      <a:pt x="122085" y="1010602"/>
                      <a:pt x="117322" y="1024890"/>
                    </a:cubicBezTo>
                    <a:cubicBezTo>
                      <a:pt x="117322" y="1031557"/>
                      <a:pt x="117322" y="1039177"/>
                      <a:pt x="118275" y="1047750"/>
                    </a:cubicBezTo>
                    <a:cubicBezTo>
                      <a:pt x="115417" y="1062990"/>
                      <a:pt x="113512" y="1076325"/>
                      <a:pt x="111607" y="1091565"/>
                    </a:cubicBezTo>
                    <a:cubicBezTo>
                      <a:pt x="111607" y="1093470"/>
                      <a:pt x="110655" y="1096327"/>
                      <a:pt x="110655" y="1099185"/>
                    </a:cubicBezTo>
                    <a:cubicBezTo>
                      <a:pt x="106845" y="1102995"/>
                      <a:pt x="104940" y="1106805"/>
                      <a:pt x="101130" y="1110615"/>
                    </a:cubicBezTo>
                    <a:cubicBezTo>
                      <a:pt x="102082" y="1102995"/>
                      <a:pt x="103035" y="1096327"/>
                      <a:pt x="103987" y="1088707"/>
                    </a:cubicBezTo>
                    <a:lnTo>
                      <a:pt x="107797" y="1066800"/>
                    </a:lnTo>
                    <a:cubicBezTo>
                      <a:pt x="110655" y="1052512"/>
                      <a:pt x="112560" y="1038225"/>
                      <a:pt x="115417" y="1023937"/>
                    </a:cubicBezTo>
                    <a:cubicBezTo>
                      <a:pt x="121132" y="1004887"/>
                      <a:pt x="126847" y="985837"/>
                      <a:pt x="131610" y="966787"/>
                    </a:cubicBezTo>
                    <a:cubicBezTo>
                      <a:pt x="132562" y="942022"/>
                      <a:pt x="146850" y="912495"/>
                      <a:pt x="156375" y="882967"/>
                    </a:cubicBezTo>
                    <a:cubicBezTo>
                      <a:pt x="160185" y="869632"/>
                      <a:pt x="163042" y="856297"/>
                      <a:pt x="167805" y="842962"/>
                    </a:cubicBezTo>
                    <a:cubicBezTo>
                      <a:pt x="171615" y="829627"/>
                      <a:pt x="176377" y="817245"/>
                      <a:pt x="180187" y="803910"/>
                    </a:cubicBezTo>
                    <a:cubicBezTo>
                      <a:pt x="210667" y="757237"/>
                      <a:pt x="230670" y="692467"/>
                      <a:pt x="267817" y="643890"/>
                    </a:cubicBezTo>
                    <a:cubicBezTo>
                      <a:pt x="269722" y="637222"/>
                      <a:pt x="271627" y="633412"/>
                      <a:pt x="276390" y="613410"/>
                    </a:cubicBezTo>
                    <a:close/>
                    <a:moveTo>
                      <a:pt x="293536" y="518160"/>
                    </a:moveTo>
                    <a:lnTo>
                      <a:pt x="293535" y="518160"/>
                    </a:lnTo>
                    <a:lnTo>
                      <a:pt x="298297" y="521970"/>
                    </a:lnTo>
                    <a:lnTo>
                      <a:pt x="298297" y="521969"/>
                    </a:lnTo>
                    <a:close/>
                    <a:moveTo>
                      <a:pt x="465169" y="382550"/>
                    </a:moveTo>
                    <a:lnTo>
                      <a:pt x="464986" y="382696"/>
                    </a:lnTo>
                    <a:lnTo>
                      <a:pt x="464430" y="383325"/>
                    </a:lnTo>
                    <a:lnTo>
                      <a:pt x="456651" y="391477"/>
                    </a:lnTo>
                    <a:lnTo>
                      <a:pt x="454684" y="394338"/>
                    </a:lnTo>
                    <a:lnTo>
                      <a:pt x="453399" y="395790"/>
                    </a:lnTo>
                    <a:cubicBezTo>
                      <a:pt x="451546" y="398815"/>
                      <a:pt x="450698" y="401003"/>
                      <a:pt x="447840" y="403860"/>
                    </a:cubicBezTo>
                    <a:cubicBezTo>
                      <a:pt x="428790" y="425767"/>
                      <a:pt x="408788" y="447675"/>
                      <a:pt x="389738" y="472440"/>
                    </a:cubicBezTo>
                    <a:cubicBezTo>
                      <a:pt x="384023" y="479107"/>
                      <a:pt x="378308" y="484822"/>
                      <a:pt x="373545" y="491490"/>
                    </a:cubicBezTo>
                    <a:cubicBezTo>
                      <a:pt x="367830" y="498157"/>
                      <a:pt x="363068" y="504825"/>
                      <a:pt x="357353" y="511492"/>
                    </a:cubicBezTo>
                    <a:lnTo>
                      <a:pt x="285752" y="590631"/>
                    </a:lnTo>
                    <a:lnTo>
                      <a:pt x="358305" y="510540"/>
                    </a:lnTo>
                    <a:cubicBezTo>
                      <a:pt x="364020" y="503872"/>
                      <a:pt x="368782" y="497205"/>
                      <a:pt x="374497" y="490537"/>
                    </a:cubicBezTo>
                    <a:cubicBezTo>
                      <a:pt x="380212" y="483870"/>
                      <a:pt x="385927" y="478155"/>
                      <a:pt x="390690" y="471487"/>
                    </a:cubicBezTo>
                    <a:cubicBezTo>
                      <a:pt x="409740" y="446722"/>
                      <a:pt x="429742" y="425767"/>
                      <a:pt x="448792" y="402907"/>
                    </a:cubicBezTo>
                    <a:lnTo>
                      <a:pt x="454684" y="394338"/>
                    </a:lnTo>
                    <a:lnTo>
                      <a:pt x="464430" y="383325"/>
                    </a:lnTo>
                    <a:close/>
                    <a:moveTo>
                      <a:pt x="489348" y="316869"/>
                    </a:moveTo>
                    <a:cubicBezTo>
                      <a:pt x="487763" y="316669"/>
                      <a:pt x="484470" y="318176"/>
                      <a:pt x="481127" y="319733"/>
                    </a:cubicBezTo>
                    <a:lnTo>
                      <a:pt x="475013" y="322003"/>
                    </a:lnTo>
                    <a:lnTo>
                      <a:pt x="473558" y="323849"/>
                    </a:lnTo>
                    <a:cubicBezTo>
                      <a:pt x="469748" y="326707"/>
                      <a:pt x="465938" y="329564"/>
                      <a:pt x="463080" y="333374"/>
                    </a:cubicBezTo>
                    <a:cubicBezTo>
                      <a:pt x="453555" y="339089"/>
                      <a:pt x="445935" y="343852"/>
                      <a:pt x="436410" y="350519"/>
                    </a:cubicBezTo>
                    <a:lnTo>
                      <a:pt x="418313" y="370522"/>
                    </a:lnTo>
                    <a:lnTo>
                      <a:pt x="401168" y="390524"/>
                    </a:lnTo>
                    <a:cubicBezTo>
                      <a:pt x="397358" y="393382"/>
                      <a:pt x="394500" y="396239"/>
                      <a:pt x="389738" y="401002"/>
                    </a:cubicBezTo>
                    <a:lnTo>
                      <a:pt x="389350" y="400516"/>
                    </a:lnTo>
                    <a:lnTo>
                      <a:pt x="378546" y="413504"/>
                    </a:lnTo>
                    <a:cubicBezTo>
                      <a:pt x="374736" y="418862"/>
                      <a:pt x="369735" y="425768"/>
                      <a:pt x="360210" y="436245"/>
                    </a:cubicBezTo>
                    <a:lnTo>
                      <a:pt x="330683" y="468630"/>
                    </a:lnTo>
                    <a:lnTo>
                      <a:pt x="335445" y="474344"/>
                    </a:lnTo>
                    <a:lnTo>
                      <a:pt x="335536" y="474264"/>
                    </a:lnTo>
                    <a:lnTo>
                      <a:pt x="331635" y="469582"/>
                    </a:lnTo>
                    <a:cubicBezTo>
                      <a:pt x="341160" y="459105"/>
                      <a:pt x="352590" y="447675"/>
                      <a:pt x="361162" y="437197"/>
                    </a:cubicBezTo>
                    <a:cubicBezTo>
                      <a:pt x="380212" y="416242"/>
                      <a:pt x="381165" y="409575"/>
                      <a:pt x="390690" y="401002"/>
                    </a:cubicBezTo>
                    <a:cubicBezTo>
                      <a:pt x="395452" y="396240"/>
                      <a:pt x="399262" y="393382"/>
                      <a:pt x="402120" y="390525"/>
                    </a:cubicBezTo>
                    <a:lnTo>
                      <a:pt x="419265" y="370522"/>
                    </a:lnTo>
                    <a:lnTo>
                      <a:pt x="437362" y="350520"/>
                    </a:lnTo>
                    <a:cubicBezTo>
                      <a:pt x="446887" y="344805"/>
                      <a:pt x="454507" y="340042"/>
                      <a:pt x="464032" y="333375"/>
                    </a:cubicBezTo>
                    <a:cubicBezTo>
                      <a:pt x="467842" y="330517"/>
                      <a:pt x="471652" y="326707"/>
                      <a:pt x="474510" y="323850"/>
                    </a:cubicBezTo>
                    <a:cubicBezTo>
                      <a:pt x="476415" y="324326"/>
                      <a:pt x="481654" y="321469"/>
                      <a:pt x="485940" y="319564"/>
                    </a:cubicBezTo>
                    <a:lnTo>
                      <a:pt x="489548" y="318444"/>
                    </a:lnTo>
                    <a:close/>
                    <a:moveTo>
                      <a:pt x="1868970" y="144780"/>
                    </a:moveTo>
                    <a:cubicBezTo>
                      <a:pt x="1890877" y="153352"/>
                      <a:pt x="1906117" y="160020"/>
                      <a:pt x="1917547" y="166687"/>
                    </a:cubicBezTo>
                    <a:cubicBezTo>
                      <a:pt x="1928977" y="172402"/>
                      <a:pt x="1935645" y="178117"/>
                      <a:pt x="1938502" y="183832"/>
                    </a:cubicBezTo>
                    <a:cubicBezTo>
                      <a:pt x="1920405" y="174307"/>
                      <a:pt x="1904212" y="167640"/>
                      <a:pt x="1891830" y="160972"/>
                    </a:cubicBezTo>
                    <a:cubicBezTo>
                      <a:pt x="1879447" y="154305"/>
                      <a:pt x="1871827" y="148590"/>
                      <a:pt x="1868970" y="144780"/>
                    </a:cubicBezTo>
                    <a:close/>
                    <a:moveTo>
                      <a:pt x="1710855" y="75247"/>
                    </a:moveTo>
                    <a:cubicBezTo>
                      <a:pt x="1719427" y="75247"/>
                      <a:pt x="1733715" y="78104"/>
                      <a:pt x="1748955" y="83819"/>
                    </a:cubicBezTo>
                    <a:cubicBezTo>
                      <a:pt x="1765147" y="90487"/>
                      <a:pt x="1783245" y="100012"/>
                      <a:pt x="1802295" y="110489"/>
                    </a:cubicBezTo>
                    <a:cubicBezTo>
                      <a:pt x="1750860" y="94297"/>
                      <a:pt x="1716570" y="83819"/>
                      <a:pt x="1710855" y="75247"/>
                    </a:cubicBezTo>
                    <a:close/>
                    <a:moveTo>
                      <a:pt x="1137451" y="68937"/>
                    </a:moveTo>
                    <a:cubicBezTo>
                      <a:pt x="1133641" y="68580"/>
                      <a:pt x="1127926" y="69056"/>
                      <a:pt x="1117448" y="71437"/>
                    </a:cubicBezTo>
                    <a:cubicBezTo>
                      <a:pt x="1104113" y="73342"/>
                      <a:pt x="1088873" y="75247"/>
                      <a:pt x="1074585" y="77152"/>
                    </a:cubicBezTo>
                    <a:cubicBezTo>
                      <a:pt x="1061250" y="80010"/>
                      <a:pt x="1046010" y="83820"/>
                      <a:pt x="1032675" y="86677"/>
                    </a:cubicBezTo>
                    <a:cubicBezTo>
                      <a:pt x="1026960" y="88582"/>
                      <a:pt x="1021245" y="90487"/>
                      <a:pt x="1014578" y="92392"/>
                    </a:cubicBezTo>
                    <a:cubicBezTo>
                      <a:pt x="1007910" y="94297"/>
                      <a:pt x="1001243" y="96202"/>
                      <a:pt x="993623" y="98107"/>
                    </a:cubicBezTo>
                    <a:lnTo>
                      <a:pt x="947769" y="107115"/>
                    </a:lnTo>
                    <a:lnTo>
                      <a:pt x="939330" y="110490"/>
                    </a:lnTo>
                    <a:cubicBezTo>
                      <a:pt x="920280" y="117157"/>
                      <a:pt x="900278" y="122872"/>
                      <a:pt x="881228" y="130492"/>
                    </a:cubicBezTo>
                    <a:cubicBezTo>
                      <a:pt x="862178" y="138112"/>
                      <a:pt x="843128" y="144780"/>
                      <a:pt x="824078" y="153352"/>
                    </a:cubicBezTo>
                    <a:cubicBezTo>
                      <a:pt x="809790" y="160020"/>
                      <a:pt x="796455" y="165735"/>
                      <a:pt x="784073" y="171450"/>
                    </a:cubicBezTo>
                    <a:cubicBezTo>
                      <a:pt x="775500" y="173355"/>
                      <a:pt x="765975" y="178117"/>
                      <a:pt x="757403" y="181927"/>
                    </a:cubicBezTo>
                    <a:cubicBezTo>
                      <a:pt x="734543" y="190500"/>
                      <a:pt x="713588" y="201930"/>
                      <a:pt x="691680" y="212407"/>
                    </a:cubicBezTo>
                    <a:cubicBezTo>
                      <a:pt x="681203" y="218122"/>
                      <a:pt x="670725" y="225742"/>
                      <a:pt x="660248" y="232410"/>
                    </a:cubicBezTo>
                    <a:cubicBezTo>
                      <a:pt x="649770" y="239077"/>
                      <a:pt x="639293" y="245745"/>
                      <a:pt x="629768" y="252412"/>
                    </a:cubicBezTo>
                    <a:cubicBezTo>
                      <a:pt x="618338" y="263842"/>
                      <a:pt x="597383" y="280035"/>
                      <a:pt x="581190" y="288607"/>
                    </a:cubicBezTo>
                    <a:cubicBezTo>
                      <a:pt x="565950" y="300037"/>
                      <a:pt x="550710" y="312420"/>
                      <a:pt x="535470" y="324802"/>
                    </a:cubicBezTo>
                    <a:lnTo>
                      <a:pt x="491713" y="362974"/>
                    </a:lnTo>
                    <a:lnTo>
                      <a:pt x="495465" y="367665"/>
                    </a:lnTo>
                    <a:cubicBezTo>
                      <a:pt x="497370" y="366713"/>
                      <a:pt x="500764" y="364272"/>
                      <a:pt x="504752" y="361295"/>
                    </a:cubicBezTo>
                    <a:lnTo>
                      <a:pt x="512657" y="355403"/>
                    </a:lnTo>
                    <a:lnTo>
                      <a:pt x="541185" y="330517"/>
                    </a:lnTo>
                    <a:cubicBezTo>
                      <a:pt x="556425" y="318134"/>
                      <a:pt x="571665" y="306704"/>
                      <a:pt x="586905" y="294322"/>
                    </a:cubicBezTo>
                    <a:cubicBezTo>
                      <a:pt x="603097" y="285749"/>
                      <a:pt x="623100" y="269557"/>
                      <a:pt x="635482" y="258127"/>
                    </a:cubicBezTo>
                    <a:cubicBezTo>
                      <a:pt x="645960" y="251459"/>
                      <a:pt x="655485" y="244792"/>
                      <a:pt x="665962" y="238124"/>
                    </a:cubicBezTo>
                    <a:cubicBezTo>
                      <a:pt x="676440" y="231457"/>
                      <a:pt x="685965" y="224789"/>
                      <a:pt x="697395" y="218122"/>
                    </a:cubicBezTo>
                    <a:cubicBezTo>
                      <a:pt x="719302" y="207644"/>
                      <a:pt x="741210" y="196214"/>
                      <a:pt x="763117" y="187642"/>
                    </a:cubicBezTo>
                    <a:cubicBezTo>
                      <a:pt x="771690" y="183832"/>
                      <a:pt x="781215" y="179069"/>
                      <a:pt x="788835" y="174307"/>
                    </a:cubicBezTo>
                    <a:cubicBezTo>
                      <a:pt x="801217" y="168592"/>
                      <a:pt x="815505" y="162877"/>
                      <a:pt x="828840" y="156209"/>
                    </a:cubicBezTo>
                    <a:cubicBezTo>
                      <a:pt x="847890" y="147637"/>
                      <a:pt x="866940" y="140969"/>
                      <a:pt x="885990" y="133349"/>
                    </a:cubicBezTo>
                    <a:cubicBezTo>
                      <a:pt x="905040" y="125729"/>
                      <a:pt x="925042" y="120014"/>
                      <a:pt x="944092" y="113347"/>
                    </a:cubicBezTo>
                    <a:lnTo>
                      <a:pt x="968499" y="108553"/>
                    </a:lnTo>
                    <a:lnTo>
                      <a:pt x="980289" y="104524"/>
                    </a:lnTo>
                    <a:lnTo>
                      <a:pt x="1140765" y="69904"/>
                    </a:lnTo>
                    <a:close/>
                    <a:moveTo>
                      <a:pt x="1478088" y="48458"/>
                    </a:moveTo>
                    <a:cubicBezTo>
                      <a:pt x="1484636" y="48815"/>
                      <a:pt x="1491780" y="49530"/>
                      <a:pt x="1498447" y="50482"/>
                    </a:cubicBezTo>
                    <a:cubicBezTo>
                      <a:pt x="1511782" y="52387"/>
                      <a:pt x="1523212" y="56197"/>
                      <a:pt x="1526070" y="60007"/>
                    </a:cubicBezTo>
                    <a:cubicBezTo>
                      <a:pt x="1520355" y="59055"/>
                      <a:pt x="1514640" y="58102"/>
                      <a:pt x="1505115" y="57150"/>
                    </a:cubicBezTo>
                    <a:cubicBezTo>
                      <a:pt x="1495590" y="56197"/>
                      <a:pt x="1482255" y="53340"/>
                      <a:pt x="1461300" y="48577"/>
                    </a:cubicBezTo>
                    <a:cubicBezTo>
                      <a:pt x="1465586" y="48101"/>
                      <a:pt x="1471539" y="48101"/>
                      <a:pt x="1478088" y="48458"/>
                    </a:cubicBezTo>
                    <a:close/>
                    <a:moveTo>
                      <a:pt x="1588935" y="40957"/>
                    </a:moveTo>
                    <a:cubicBezTo>
                      <a:pt x="1602270" y="41909"/>
                      <a:pt x="1614652" y="42862"/>
                      <a:pt x="1627987" y="43814"/>
                    </a:cubicBezTo>
                    <a:cubicBezTo>
                      <a:pt x="1644180" y="48577"/>
                      <a:pt x="1659420" y="56197"/>
                      <a:pt x="1675612" y="62864"/>
                    </a:cubicBezTo>
                    <a:cubicBezTo>
                      <a:pt x="1652752" y="60007"/>
                      <a:pt x="1631797" y="55244"/>
                      <a:pt x="1616557" y="52387"/>
                    </a:cubicBezTo>
                    <a:cubicBezTo>
                      <a:pt x="1601317" y="48577"/>
                      <a:pt x="1590840" y="44767"/>
                      <a:pt x="1588935" y="40957"/>
                    </a:cubicBezTo>
                    <a:close/>
                    <a:moveTo>
                      <a:pt x="1270324" y="40719"/>
                    </a:moveTo>
                    <a:cubicBezTo>
                      <a:pt x="1233653" y="40957"/>
                      <a:pt x="1196981" y="42862"/>
                      <a:pt x="1160310" y="46672"/>
                    </a:cubicBezTo>
                    <a:cubicBezTo>
                      <a:pt x="1135545" y="47624"/>
                      <a:pt x="1109827" y="52387"/>
                      <a:pt x="1084110" y="57149"/>
                    </a:cubicBezTo>
                    <a:cubicBezTo>
                      <a:pt x="1071727" y="59054"/>
                      <a:pt x="1059345" y="62864"/>
                      <a:pt x="1047915" y="66674"/>
                    </a:cubicBezTo>
                    <a:cubicBezTo>
                      <a:pt x="1036485" y="70484"/>
                      <a:pt x="1026007" y="74294"/>
                      <a:pt x="1016482" y="78104"/>
                    </a:cubicBezTo>
                    <a:cubicBezTo>
                      <a:pt x="1001242" y="80009"/>
                      <a:pt x="987907" y="81914"/>
                      <a:pt x="972667" y="83819"/>
                    </a:cubicBezTo>
                    <a:cubicBezTo>
                      <a:pt x="914565" y="101917"/>
                      <a:pt x="859320" y="123824"/>
                      <a:pt x="806932" y="147637"/>
                    </a:cubicBezTo>
                    <a:cubicBezTo>
                      <a:pt x="786930" y="155257"/>
                      <a:pt x="765975" y="165734"/>
                      <a:pt x="746925" y="174307"/>
                    </a:cubicBezTo>
                    <a:cubicBezTo>
                      <a:pt x="741210" y="176212"/>
                      <a:pt x="734542" y="179069"/>
                      <a:pt x="728827" y="180974"/>
                    </a:cubicBezTo>
                    <a:cubicBezTo>
                      <a:pt x="723112" y="183832"/>
                      <a:pt x="717397" y="186689"/>
                      <a:pt x="712635" y="189547"/>
                    </a:cubicBezTo>
                    <a:cubicBezTo>
                      <a:pt x="702157" y="195262"/>
                      <a:pt x="691680" y="200977"/>
                      <a:pt x="682155" y="205739"/>
                    </a:cubicBezTo>
                    <a:cubicBezTo>
                      <a:pt x="663105" y="216217"/>
                      <a:pt x="647865" y="225742"/>
                      <a:pt x="634530" y="230504"/>
                    </a:cubicBezTo>
                    <a:cubicBezTo>
                      <a:pt x="619290" y="239077"/>
                      <a:pt x="610717" y="248602"/>
                      <a:pt x="598335" y="259079"/>
                    </a:cubicBezTo>
                    <a:cubicBezTo>
                      <a:pt x="555472" y="283844"/>
                      <a:pt x="517372" y="318134"/>
                      <a:pt x="493560" y="340994"/>
                    </a:cubicBezTo>
                    <a:lnTo>
                      <a:pt x="471664" y="360034"/>
                    </a:lnTo>
                    <a:lnTo>
                      <a:pt x="450243" y="379593"/>
                    </a:lnTo>
                    <a:lnTo>
                      <a:pt x="450697" y="380047"/>
                    </a:lnTo>
                    <a:cubicBezTo>
                      <a:pt x="388785" y="439102"/>
                      <a:pt x="334492" y="503872"/>
                      <a:pt x="285915" y="573404"/>
                    </a:cubicBezTo>
                    <a:cubicBezTo>
                      <a:pt x="271627" y="593407"/>
                      <a:pt x="260197" y="607694"/>
                      <a:pt x="252577" y="619124"/>
                    </a:cubicBezTo>
                    <a:cubicBezTo>
                      <a:pt x="244957" y="630554"/>
                      <a:pt x="240195" y="639127"/>
                      <a:pt x="237337" y="646747"/>
                    </a:cubicBezTo>
                    <a:cubicBezTo>
                      <a:pt x="232575" y="655319"/>
                      <a:pt x="226860" y="663892"/>
                      <a:pt x="222097" y="672464"/>
                    </a:cubicBezTo>
                    <a:cubicBezTo>
                      <a:pt x="212572" y="690562"/>
                      <a:pt x="203047" y="708659"/>
                      <a:pt x="193522" y="725804"/>
                    </a:cubicBezTo>
                    <a:lnTo>
                      <a:pt x="162439" y="774785"/>
                    </a:lnTo>
                    <a:lnTo>
                      <a:pt x="162090" y="776287"/>
                    </a:lnTo>
                    <a:cubicBezTo>
                      <a:pt x="158280" y="784860"/>
                      <a:pt x="155422" y="795337"/>
                      <a:pt x="151612" y="804862"/>
                    </a:cubicBezTo>
                    <a:cubicBezTo>
                      <a:pt x="148755" y="810577"/>
                      <a:pt x="146850" y="814387"/>
                      <a:pt x="143992" y="818197"/>
                    </a:cubicBezTo>
                    <a:lnTo>
                      <a:pt x="142087" y="820102"/>
                    </a:lnTo>
                    <a:lnTo>
                      <a:pt x="133634" y="848201"/>
                    </a:lnTo>
                    <a:cubicBezTo>
                      <a:pt x="132087" y="855345"/>
                      <a:pt x="131610" y="860584"/>
                      <a:pt x="131610" y="864870"/>
                    </a:cubicBezTo>
                    <a:cubicBezTo>
                      <a:pt x="131610" y="873442"/>
                      <a:pt x="132562" y="879157"/>
                      <a:pt x="129705" y="888682"/>
                    </a:cubicBezTo>
                    <a:cubicBezTo>
                      <a:pt x="124942" y="902017"/>
                      <a:pt x="121132" y="914400"/>
                      <a:pt x="116370" y="927735"/>
                    </a:cubicBezTo>
                    <a:cubicBezTo>
                      <a:pt x="112560" y="941070"/>
                      <a:pt x="107797" y="953452"/>
                      <a:pt x="103987" y="966787"/>
                    </a:cubicBezTo>
                    <a:cubicBezTo>
                      <a:pt x="99225" y="986790"/>
                      <a:pt x="95415" y="1004887"/>
                      <a:pt x="90652" y="1023937"/>
                    </a:cubicBezTo>
                    <a:cubicBezTo>
                      <a:pt x="87795" y="1042035"/>
                      <a:pt x="85890" y="1059180"/>
                      <a:pt x="83032" y="1076325"/>
                    </a:cubicBezTo>
                    <a:cubicBezTo>
                      <a:pt x="80175" y="1093470"/>
                      <a:pt x="79222" y="1111567"/>
                      <a:pt x="78270" y="1128712"/>
                    </a:cubicBezTo>
                    <a:cubicBezTo>
                      <a:pt x="81127" y="1115377"/>
                      <a:pt x="83032" y="1102995"/>
                      <a:pt x="84937" y="1092517"/>
                    </a:cubicBezTo>
                    <a:lnTo>
                      <a:pt x="85555" y="1089530"/>
                    </a:lnTo>
                    <a:lnTo>
                      <a:pt x="86842" y="1075372"/>
                    </a:lnTo>
                    <a:cubicBezTo>
                      <a:pt x="89700" y="1058227"/>
                      <a:pt x="91605" y="1040130"/>
                      <a:pt x="94462" y="1022985"/>
                    </a:cubicBezTo>
                    <a:lnTo>
                      <a:pt x="96848" y="1023781"/>
                    </a:lnTo>
                    <a:lnTo>
                      <a:pt x="97055" y="1022896"/>
                    </a:lnTo>
                    <a:lnTo>
                      <a:pt x="94463" y="1022032"/>
                    </a:lnTo>
                    <a:cubicBezTo>
                      <a:pt x="99225" y="1002029"/>
                      <a:pt x="103035" y="983932"/>
                      <a:pt x="107798" y="964882"/>
                    </a:cubicBezTo>
                    <a:cubicBezTo>
                      <a:pt x="111608" y="951547"/>
                      <a:pt x="115418" y="938212"/>
                      <a:pt x="120180" y="925829"/>
                    </a:cubicBezTo>
                    <a:lnTo>
                      <a:pt x="133454" y="886956"/>
                    </a:lnTo>
                    <a:lnTo>
                      <a:pt x="132563" y="886777"/>
                    </a:lnTo>
                    <a:cubicBezTo>
                      <a:pt x="135420" y="877252"/>
                      <a:pt x="134468" y="871537"/>
                      <a:pt x="134468" y="862965"/>
                    </a:cubicBezTo>
                    <a:cubicBezTo>
                      <a:pt x="134468" y="854392"/>
                      <a:pt x="135420" y="842010"/>
                      <a:pt x="144945" y="818197"/>
                    </a:cubicBezTo>
                    <a:cubicBezTo>
                      <a:pt x="146850" y="814387"/>
                      <a:pt x="148755" y="809625"/>
                      <a:pt x="152565" y="804862"/>
                    </a:cubicBezTo>
                    <a:lnTo>
                      <a:pt x="152821" y="804166"/>
                    </a:lnTo>
                    <a:lnTo>
                      <a:pt x="163043" y="776287"/>
                    </a:lnTo>
                    <a:cubicBezTo>
                      <a:pt x="173520" y="759142"/>
                      <a:pt x="183045" y="742950"/>
                      <a:pt x="194475" y="726757"/>
                    </a:cubicBezTo>
                    <a:cubicBezTo>
                      <a:pt x="204000" y="708660"/>
                      <a:pt x="212573" y="690562"/>
                      <a:pt x="223050" y="673417"/>
                    </a:cubicBezTo>
                    <a:cubicBezTo>
                      <a:pt x="227813" y="665797"/>
                      <a:pt x="233528" y="656272"/>
                      <a:pt x="238290" y="647700"/>
                    </a:cubicBezTo>
                    <a:cubicBezTo>
                      <a:pt x="241148" y="640080"/>
                      <a:pt x="245910" y="631507"/>
                      <a:pt x="253530" y="620077"/>
                    </a:cubicBezTo>
                    <a:cubicBezTo>
                      <a:pt x="261150" y="608647"/>
                      <a:pt x="272580" y="594360"/>
                      <a:pt x="286868" y="574357"/>
                    </a:cubicBezTo>
                    <a:cubicBezTo>
                      <a:pt x="335445" y="503872"/>
                      <a:pt x="389738" y="440055"/>
                      <a:pt x="451650" y="381000"/>
                    </a:cubicBezTo>
                    <a:cubicBezTo>
                      <a:pt x="466890" y="367665"/>
                      <a:pt x="479273" y="354330"/>
                      <a:pt x="495465" y="340995"/>
                    </a:cubicBezTo>
                    <a:cubicBezTo>
                      <a:pt x="519278" y="318135"/>
                      <a:pt x="557378" y="283845"/>
                      <a:pt x="600240" y="259080"/>
                    </a:cubicBezTo>
                    <a:cubicBezTo>
                      <a:pt x="612623" y="249555"/>
                      <a:pt x="621195" y="239077"/>
                      <a:pt x="636435" y="230505"/>
                    </a:cubicBezTo>
                    <a:cubicBezTo>
                      <a:pt x="649770" y="225742"/>
                      <a:pt x="665010" y="216217"/>
                      <a:pt x="684060" y="205740"/>
                    </a:cubicBezTo>
                    <a:cubicBezTo>
                      <a:pt x="693585" y="200977"/>
                      <a:pt x="704063" y="195262"/>
                      <a:pt x="714540" y="189547"/>
                    </a:cubicBezTo>
                    <a:cubicBezTo>
                      <a:pt x="720255" y="186690"/>
                      <a:pt x="725018" y="183832"/>
                      <a:pt x="730733" y="180975"/>
                    </a:cubicBezTo>
                    <a:cubicBezTo>
                      <a:pt x="736448" y="178117"/>
                      <a:pt x="742163" y="176212"/>
                      <a:pt x="748830" y="174307"/>
                    </a:cubicBezTo>
                    <a:cubicBezTo>
                      <a:pt x="767880" y="164782"/>
                      <a:pt x="788835" y="155257"/>
                      <a:pt x="808838" y="147637"/>
                    </a:cubicBezTo>
                    <a:cubicBezTo>
                      <a:pt x="860273" y="123825"/>
                      <a:pt x="916470" y="101917"/>
                      <a:pt x="974573" y="83820"/>
                    </a:cubicBezTo>
                    <a:cubicBezTo>
                      <a:pt x="989813" y="81915"/>
                      <a:pt x="1003148" y="80010"/>
                      <a:pt x="1018388" y="78105"/>
                    </a:cubicBezTo>
                    <a:cubicBezTo>
                      <a:pt x="1027913" y="74295"/>
                      <a:pt x="1038390" y="70485"/>
                      <a:pt x="1049820" y="66675"/>
                    </a:cubicBezTo>
                    <a:cubicBezTo>
                      <a:pt x="1061250" y="62865"/>
                      <a:pt x="1073633" y="59055"/>
                      <a:pt x="1086015" y="57150"/>
                    </a:cubicBezTo>
                    <a:cubicBezTo>
                      <a:pt x="1111733" y="52387"/>
                      <a:pt x="1138403" y="47625"/>
                      <a:pt x="1162215" y="46672"/>
                    </a:cubicBezTo>
                    <a:cubicBezTo>
                      <a:pt x="1198887" y="43338"/>
                      <a:pt x="1235558" y="41433"/>
                      <a:pt x="1272229" y="41076"/>
                    </a:cubicBezTo>
                    <a:lnTo>
                      <a:pt x="1360655" y="44043"/>
                    </a:lnTo>
                    <a:close/>
                    <a:moveTo>
                      <a:pt x="1404150" y="0"/>
                    </a:moveTo>
                    <a:cubicBezTo>
                      <a:pt x="1418437" y="952"/>
                      <a:pt x="1434630" y="1905"/>
                      <a:pt x="1448917" y="2857"/>
                    </a:cubicBezTo>
                    <a:cubicBezTo>
                      <a:pt x="1465110" y="3810"/>
                      <a:pt x="1480350" y="5715"/>
                      <a:pt x="1494637" y="7620"/>
                    </a:cubicBezTo>
                    <a:cubicBezTo>
                      <a:pt x="1509877" y="8572"/>
                      <a:pt x="1518450" y="11430"/>
                      <a:pt x="1525117" y="15240"/>
                    </a:cubicBezTo>
                    <a:cubicBezTo>
                      <a:pt x="1531785" y="19050"/>
                      <a:pt x="1536547" y="22860"/>
                      <a:pt x="1545120" y="24765"/>
                    </a:cubicBezTo>
                    <a:cubicBezTo>
                      <a:pt x="1558455" y="24765"/>
                      <a:pt x="1552740" y="17145"/>
                      <a:pt x="1569885" y="20002"/>
                    </a:cubicBezTo>
                    <a:cubicBezTo>
                      <a:pt x="1582267" y="21907"/>
                      <a:pt x="1594650" y="25717"/>
                      <a:pt x="1607032" y="28575"/>
                    </a:cubicBezTo>
                    <a:cubicBezTo>
                      <a:pt x="1614652" y="30480"/>
                      <a:pt x="1622272" y="33337"/>
                      <a:pt x="1629892" y="35242"/>
                    </a:cubicBezTo>
                    <a:cubicBezTo>
                      <a:pt x="1629892" y="35242"/>
                      <a:pt x="1629892" y="36195"/>
                      <a:pt x="1628940" y="36195"/>
                    </a:cubicBezTo>
                    <a:cubicBezTo>
                      <a:pt x="1629892" y="39052"/>
                      <a:pt x="1628940" y="40957"/>
                      <a:pt x="1627987" y="42862"/>
                    </a:cubicBezTo>
                    <a:cubicBezTo>
                      <a:pt x="1614652" y="41910"/>
                      <a:pt x="1602270" y="40957"/>
                      <a:pt x="1588935" y="40005"/>
                    </a:cubicBezTo>
                    <a:cubicBezTo>
                      <a:pt x="1584172" y="39052"/>
                      <a:pt x="1580362" y="38100"/>
                      <a:pt x="1575600" y="36195"/>
                    </a:cubicBezTo>
                    <a:cubicBezTo>
                      <a:pt x="1570837" y="35242"/>
                      <a:pt x="1567027" y="34290"/>
                      <a:pt x="1562265" y="33337"/>
                    </a:cubicBezTo>
                    <a:cubicBezTo>
                      <a:pt x="1553692" y="31432"/>
                      <a:pt x="1545120" y="29527"/>
                      <a:pt x="1536547" y="27622"/>
                    </a:cubicBezTo>
                    <a:cubicBezTo>
                      <a:pt x="1527975" y="25717"/>
                      <a:pt x="1519402" y="23812"/>
                      <a:pt x="1510830" y="21907"/>
                    </a:cubicBezTo>
                    <a:cubicBezTo>
                      <a:pt x="1502257" y="20955"/>
                      <a:pt x="1493685" y="19050"/>
                      <a:pt x="1484160" y="18097"/>
                    </a:cubicBezTo>
                    <a:lnTo>
                      <a:pt x="1454633" y="18097"/>
                    </a:lnTo>
                    <a:cubicBezTo>
                      <a:pt x="1446060" y="18097"/>
                      <a:pt x="1437488" y="18097"/>
                      <a:pt x="1430820" y="18097"/>
                    </a:cubicBezTo>
                    <a:cubicBezTo>
                      <a:pt x="1416533" y="18097"/>
                      <a:pt x="1405103" y="18097"/>
                      <a:pt x="1393673" y="18097"/>
                    </a:cubicBezTo>
                    <a:lnTo>
                      <a:pt x="1391928" y="17540"/>
                    </a:lnTo>
                    <a:lnTo>
                      <a:pt x="1375575" y="25717"/>
                    </a:lnTo>
                    <a:cubicBezTo>
                      <a:pt x="1367002" y="28574"/>
                      <a:pt x="1391767" y="30479"/>
                      <a:pt x="1381290" y="35242"/>
                    </a:cubicBezTo>
                    <a:cubicBezTo>
                      <a:pt x="1401292" y="39052"/>
                      <a:pt x="1421295" y="42862"/>
                      <a:pt x="1438440" y="46672"/>
                    </a:cubicBezTo>
                    <a:lnTo>
                      <a:pt x="1413008" y="47116"/>
                    </a:lnTo>
                    <a:lnTo>
                      <a:pt x="1413437" y="47149"/>
                    </a:lnTo>
                    <a:cubicBezTo>
                      <a:pt x="1423677" y="47863"/>
                      <a:pt x="1433202" y="48101"/>
                      <a:pt x="1440345" y="46672"/>
                    </a:cubicBezTo>
                    <a:cubicBezTo>
                      <a:pt x="1447965" y="47625"/>
                      <a:pt x="1455585" y="48577"/>
                      <a:pt x="1463205" y="49530"/>
                    </a:cubicBezTo>
                    <a:cubicBezTo>
                      <a:pt x="1484160" y="54292"/>
                      <a:pt x="1497495" y="56197"/>
                      <a:pt x="1507020" y="58102"/>
                    </a:cubicBezTo>
                    <a:cubicBezTo>
                      <a:pt x="1516545" y="60007"/>
                      <a:pt x="1522260" y="60007"/>
                      <a:pt x="1527975" y="60960"/>
                    </a:cubicBezTo>
                    <a:cubicBezTo>
                      <a:pt x="1539405" y="63817"/>
                      <a:pt x="1551788" y="66675"/>
                      <a:pt x="1563218" y="68580"/>
                    </a:cubicBezTo>
                    <a:cubicBezTo>
                      <a:pt x="1575600" y="70485"/>
                      <a:pt x="1587030" y="74295"/>
                      <a:pt x="1599413" y="76200"/>
                    </a:cubicBezTo>
                    <a:cubicBezTo>
                      <a:pt x="1610843" y="79057"/>
                      <a:pt x="1623225" y="81915"/>
                      <a:pt x="1634655" y="84772"/>
                    </a:cubicBezTo>
                    <a:lnTo>
                      <a:pt x="1669898" y="95250"/>
                    </a:lnTo>
                    <a:lnTo>
                      <a:pt x="1687043" y="100012"/>
                    </a:lnTo>
                    <a:lnTo>
                      <a:pt x="1704188" y="105727"/>
                    </a:lnTo>
                    <a:lnTo>
                      <a:pt x="1704409" y="105929"/>
                    </a:lnTo>
                    <a:lnTo>
                      <a:pt x="1716704" y="108049"/>
                    </a:lnTo>
                    <a:cubicBezTo>
                      <a:pt x="1727330" y="110549"/>
                      <a:pt x="1739921" y="114716"/>
                      <a:pt x="1746499" y="119121"/>
                    </a:cubicBezTo>
                    <a:lnTo>
                      <a:pt x="1750661" y="125427"/>
                    </a:lnTo>
                    <a:lnTo>
                      <a:pt x="1751813" y="125730"/>
                    </a:lnTo>
                    <a:cubicBezTo>
                      <a:pt x="1760385" y="129540"/>
                      <a:pt x="1769910" y="133350"/>
                      <a:pt x="1778483" y="136207"/>
                    </a:cubicBezTo>
                    <a:cubicBezTo>
                      <a:pt x="1786103" y="139065"/>
                      <a:pt x="1793723" y="141922"/>
                      <a:pt x="1801343" y="145732"/>
                    </a:cubicBezTo>
                    <a:cubicBezTo>
                      <a:pt x="1808963" y="149542"/>
                      <a:pt x="1816583" y="152400"/>
                      <a:pt x="1824203" y="156210"/>
                    </a:cubicBezTo>
                    <a:cubicBezTo>
                      <a:pt x="1828013" y="159067"/>
                      <a:pt x="1833728" y="161925"/>
                      <a:pt x="1841348" y="165735"/>
                    </a:cubicBezTo>
                    <a:cubicBezTo>
                      <a:pt x="1845158" y="167640"/>
                      <a:pt x="1848968" y="169545"/>
                      <a:pt x="1852778" y="171450"/>
                    </a:cubicBezTo>
                    <a:cubicBezTo>
                      <a:pt x="1856588" y="173355"/>
                      <a:pt x="1861350" y="175260"/>
                      <a:pt x="1865160" y="178117"/>
                    </a:cubicBezTo>
                    <a:cubicBezTo>
                      <a:pt x="1882305" y="186690"/>
                      <a:pt x="1899450" y="195262"/>
                      <a:pt x="1907070" y="201930"/>
                    </a:cubicBezTo>
                    <a:cubicBezTo>
                      <a:pt x="1924215" y="213360"/>
                      <a:pt x="1942313" y="223837"/>
                      <a:pt x="1960410" y="236220"/>
                    </a:cubicBezTo>
                    <a:cubicBezTo>
                      <a:pt x="1968983" y="241935"/>
                      <a:pt x="1978508" y="248602"/>
                      <a:pt x="1988033" y="255270"/>
                    </a:cubicBezTo>
                    <a:lnTo>
                      <a:pt x="1988833" y="255841"/>
                    </a:lnTo>
                    <a:lnTo>
                      <a:pt x="2002949" y="264417"/>
                    </a:lnTo>
                    <a:cubicBezTo>
                      <a:pt x="2327259" y="483516"/>
                      <a:pt x="2540483" y="854556"/>
                      <a:pt x="2540483" y="1275397"/>
                    </a:cubicBezTo>
                    <a:lnTo>
                      <a:pt x="2540081" y="1283368"/>
                    </a:lnTo>
                    <a:lnTo>
                      <a:pt x="2550960" y="1284922"/>
                    </a:lnTo>
                    <a:cubicBezTo>
                      <a:pt x="2554770" y="1287779"/>
                      <a:pt x="2557627" y="1289684"/>
                      <a:pt x="2561437" y="1292542"/>
                    </a:cubicBezTo>
                    <a:cubicBezTo>
                      <a:pt x="2562390" y="1303019"/>
                      <a:pt x="2564295" y="1305877"/>
                      <a:pt x="2566200" y="1318259"/>
                    </a:cubicBezTo>
                    <a:cubicBezTo>
                      <a:pt x="2571915" y="1329689"/>
                      <a:pt x="2578582" y="1339214"/>
                      <a:pt x="2584297" y="1348739"/>
                    </a:cubicBezTo>
                    <a:lnTo>
                      <a:pt x="2591918" y="1349432"/>
                    </a:lnTo>
                    <a:lnTo>
                      <a:pt x="2591918" y="1342072"/>
                    </a:lnTo>
                    <a:lnTo>
                      <a:pt x="2599661" y="1320563"/>
                    </a:lnTo>
                    <a:lnTo>
                      <a:pt x="2599537" y="1316355"/>
                    </a:lnTo>
                    <a:cubicBezTo>
                      <a:pt x="2602395" y="1287780"/>
                      <a:pt x="2604300" y="1288732"/>
                      <a:pt x="2607157" y="1290637"/>
                    </a:cubicBezTo>
                    <a:cubicBezTo>
                      <a:pt x="2610967" y="1289685"/>
                      <a:pt x="2614777" y="1289685"/>
                      <a:pt x="2617635" y="1290637"/>
                    </a:cubicBezTo>
                    <a:cubicBezTo>
                      <a:pt x="2623350" y="1286827"/>
                      <a:pt x="2628112" y="1282065"/>
                      <a:pt x="2633827" y="1280160"/>
                    </a:cubicBezTo>
                    <a:cubicBezTo>
                      <a:pt x="2634780" y="1294447"/>
                      <a:pt x="2634780" y="1306830"/>
                      <a:pt x="2635732" y="1322070"/>
                    </a:cubicBezTo>
                    <a:cubicBezTo>
                      <a:pt x="2633827" y="1328737"/>
                      <a:pt x="2632875" y="1335405"/>
                      <a:pt x="2630970" y="1342072"/>
                    </a:cubicBezTo>
                    <a:cubicBezTo>
                      <a:pt x="2629065" y="1348740"/>
                      <a:pt x="2627160" y="1355407"/>
                      <a:pt x="2625255" y="1361122"/>
                    </a:cubicBezTo>
                    <a:cubicBezTo>
                      <a:pt x="2624302" y="1371600"/>
                      <a:pt x="2623350" y="1382077"/>
                      <a:pt x="2622397" y="1392555"/>
                    </a:cubicBezTo>
                    <a:lnTo>
                      <a:pt x="2621445" y="1408747"/>
                    </a:lnTo>
                    <a:cubicBezTo>
                      <a:pt x="2620492" y="1414462"/>
                      <a:pt x="2620492" y="1419225"/>
                      <a:pt x="2619540" y="1424940"/>
                    </a:cubicBezTo>
                    <a:lnTo>
                      <a:pt x="2615479" y="1427648"/>
                    </a:lnTo>
                    <a:lnTo>
                      <a:pt x="2615730" y="1428749"/>
                    </a:lnTo>
                    <a:lnTo>
                      <a:pt x="2619621" y="1426155"/>
                    </a:lnTo>
                    <a:lnTo>
                      <a:pt x="2621445" y="1410652"/>
                    </a:lnTo>
                    <a:lnTo>
                      <a:pt x="2622397" y="1394460"/>
                    </a:lnTo>
                    <a:cubicBezTo>
                      <a:pt x="2623350" y="1383982"/>
                      <a:pt x="2624302" y="1373505"/>
                      <a:pt x="2625255" y="1363027"/>
                    </a:cubicBezTo>
                    <a:cubicBezTo>
                      <a:pt x="2627160" y="1357312"/>
                      <a:pt x="2629065" y="1350645"/>
                      <a:pt x="2630970" y="1343977"/>
                    </a:cubicBezTo>
                    <a:cubicBezTo>
                      <a:pt x="2632875" y="1337310"/>
                      <a:pt x="2634780" y="1330642"/>
                      <a:pt x="2635732" y="1323975"/>
                    </a:cubicBezTo>
                    <a:cubicBezTo>
                      <a:pt x="2638590" y="1325880"/>
                      <a:pt x="2640495" y="1327785"/>
                      <a:pt x="2643352" y="1329690"/>
                    </a:cubicBezTo>
                    <a:cubicBezTo>
                      <a:pt x="2643352" y="1334452"/>
                      <a:pt x="2643352" y="1339215"/>
                      <a:pt x="2642400" y="1343977"/>
                    </a:cubicBezTo>
                    <a:cubicBezTo>
                      <a:pt x="2641447" y="1348740"/>
                      <a:pt x="2641447" y="1353502"/>
                      <a:pt x="2640495" y="1358265"/>
                    </a:cubicBezTo>
                    <a:cubicBezTo>
                      <a:pt x="2639542" y="1367790"/>
                      <a:pt x="2638590" y="1376362"/>
                      <a:pt x="2639542" y="1384935"/>
                    </a:cubicBezTo>
                    <a:cubicBezTo>
                      <a:pt x="2638590" y="1394460"/>
                      <a:pt x="2638590" y="1404937"/>
                      <a:pt x="2637637" y="1416367"/>
                    </a:cubicBezTo>
                    <a:cubicBezTo>
                      <a:pt x="2635732" y="1426845"/>
                      <a:pt x="2634780" y="1438275"/>
                      <a:pt x="2632875" y="1449705"/>
                    </a:cubicBezTo>
                    <a:cubicBezTo>
                      <a:pt x="2630970" y="1461135"/>
                      <a:pt x="2630017" y="1472565"/>
                      <a:pt x="2627160" y="1484947"/>
                    </a:cubicBezTo>
                    <a:cubicBezTo>
                      <a:pt x="2625255" y="1496377"/>
                      <a:pt x="2622397" y="1507807"/>
                      <a:pt x="2620492" y="1519237"/>
                    </a:cubicBezTo>
                    <a:cubicBezTo>
                      <a:pt x="2613825" y="1544955"/>
                      <a:pt x="2615730" y="1553527"/>
                      <a:pt x="2608110" y="1591627"/>
                    </a:cubicBezTo>
                    <a:cubicBezTo>
                      <a:pt x="2604300" y="1593532"/>
                      <a:pt x="2600490" y="1595437"/>
                      <a:pt x="2596680" y="1598295"/>
                    </a:cubicBezTo>
                    <a:cubicBezTo>
                      <a:pt x="2592870" y="1611630"/>
                      <a:pt x="2587155" y="1626870"/>
                      <a:pt x="2582392" y="1640205"/>
                    </a:cubicBezTo>
                    <a:cubicBezTo>
                      <a:pt x="2575725" y="1662112"/>
                      <a:pt x="2580487" y="1664970"/>
                      <a:pt x="2578582" y="1680210"/>
                    </a:cubicBezTo>
                    <a:cubicBezTo>
                      <a:pt x="2577630" y="1682115"/>
                      <a:pt x="2576677" y="1684972"/>
                      <a:pt x="2576677" y="1685925"/>
                    </a:cubicBezTo>
                    <a:cubicBezTo>
                      <a:pt x="2570962" y="1701165"/>
                      <a:pt x="2565247" y="1716405"/>
                      <a:pt x="2560485" y="1729740"/>
                    </a:cubicBezTo>
                    <a:cubicBezTo>
                      <a:pt x="2558580" y="1731645"/>
                      <a:pt x="2557627" y="1732597"/>
                      <a:pt x="2555722" y="1733550"/>
                    </a:cubicBezTo>
                    <a:cubicBezTo>
                      <a:pt x="2549055" y="1748790"/>
                      <a:pt x="2542387" y="1764982"/>
                      <a:pt x="2535720" y="1780222"/>
                    </a:cubicBezTo>
                    <a:cubicBezTo>
                      <a:pt x="2543340" y="1764982"/>
                      <a:pt x="2550007" y="1748790"/>
                      <a:pt x="2556675" y="1733550"/>
                    </a:cubicBezTo>
                    <a:cubicBezTo>
                      <a:pt x="2558580" y="1731645"/>
                      <a:pt x="2559532" y="1731645"/>
                      <a:pt x="2561437" y="1729740"/>
                    </a:cubicBezTo>
                    <a:cubicBezTo>
                      <a:pt x="2553817" y="1770697"/>
                      <a:pt x="2541435" y="1796415"/>
                      <a:pt x="2530957" y="1816417"/>
                    </a:cubicBezTo>
                    <a:cubicBezTo>
                      <a:pt x="2525242" y="1820227"/>
                      <a:pt x="2519527" y="1823085"/>
                      <a:pt x="2514765" y="1824990"/>
                    </a:cubicBezTo>
                    <a:lnTo>
                      <a:pt x="2511407" y="1831707"/>
                    </a:lnTo>
                    <a:lnTo>
                      <a:pt x="2511908" y="1832609"/>
                    </a:lnTo>
                    <a:cubicBezTo>
                      <a:pt x="2512860" y="1830704"/>
                      <a:pt x="2513813" y="1827847"/>
                      <a:pt x="2515718" y="1824989"/>
                    </a:cubicBezTo>
                    <a:cubicBezTo>
                      <a:pt x="2520480" y="1823084"/>
                      <a:pt x="2526195" y="1820227"/>
                      <a:pt x="2531910" y="1816417"/>
                    </a:cubicBezTo>
                    <a:cubicBezTo>
                      <a:pt x="2532863" y="1826894"/>
                      <a:pt x="2525243" y="1840229"/>
                      <a:pt x="2520480" y="1848802"/>
                    </a:cubicBezTo>
                    <a:cubicBezTo>
                      <a:pt x="2513813" y="1862137"/>
                      <a:pt x="2506193" y="1874519"/>
                      <a:pt x="2499525" y="1886902"/>
                    </a:cubicBezTo>
                    <a:cubicBezTo>
                      <a:pt x="2495715" y="1893569"/>
                      <a:pt x="2492858" y="1899284"/>
                      <a:pt x="2489048" y="1905952"/>
                    </a:cubicBezTo>
                    <a:cubicBezTo>
                      <a:pt x="2485238" y="1912619"/>
                      <a:pt x="2481428" y="1918334"/>
                      <a:pt x="2477618" y="1925002"/>
                    </a:cubicBezTo>
                    <a:cubicBezTo>
                      <a:pt x="2474760" y="1928812"/>
                      <a:pt x="2472855" y="1933574"/>
                      <a:pt x="2469045" y="1939289"/>
                    </a:cubicBezTo>
                    <a:cubicBezTo>
                      <a:pt x="2465235" y="1948814"/>
                      <a:pt x="2461425" y="1957387"/>
                      <a:pt x="2456663" y="1966912"/>
                    </a:cubicBezTo>
                    <a:lnTo>
                      <a:pt x="2443328" y="1993582"/>
                    </a:lnTo>
                    <a:cubicBezTo>
                      <a:pt x="2436660" y="2003107"/>
                      <a:pt x="2429993" y="2013584"/>
                      <a:pt x="2422373" y="2022157"/>
                    </a:cubicBezTo>
                    <a:cubicBezTo>
                      <a:pt x="2415705" y="2030729"/>
                      <a:pt x="2408085" y="2040254"/>
                      <a:pt x="2401418" y="2048827"/>
                    </a:cubicBezTo>
                    <a:lnTo>
                      <a:pt x="2402291" y="2047029"/>
                    </a:lnTo>
                    <a:lnTo>
                      <a:pt x="2378557" y="2079307"/>
                    </a:lnTo>
                    <a:cubicBezTo>
                      <a:pt x="2372842" y="2073592"/>
                      <a:pt x="2341410" y="2118360"/>
                      <a:pt x="2327122" y="2135505"/>
                    </a:cubicBezTo>
                    <a:lnTo>
                      <a:pt x="2316996" y="2151085"/>
                    </a:lnTo>
                    <a:lnTo>
                      <a:pt x="2327122" y="2136457"/>
                    </a:lnTo>
                    <a:cubicBezTo>
                      <a:pt x="2341410" y="2120264"/>
                      <a:pt x="2372842" y="2075497"/>
                      <a:pt x="2378557" y="2080259"/>
                    </a:cubicBezTo>
                    <a:cubicBezTo>
                      <a:pt x="2375700" y="2100262"/>
                      <a:pt x="2348077" y="2125979"/>
                      <a:pt x="2339505" y="2139314"/>
                    </a:cubicBezTo>
                    <a:cubicBezTo>
                      <a:pt x="2331885" y="2148363"/>
                      <a:pt x="2325456" y="2155031"/>
                      <a:pt x="2319383" y="2160389"/>
                    </a:cubicBezTo>
                    <a:lnTo>
                      <a:pt x="2303230" y="2172263"/>
                    </a:lnTo>
                    <a:lnTo>
                      <a:pt x="2302357" y="2173605"/>
                    </a:lnTo>
                    <a:lnTo>
                      <a:pt x="2292258" y="2181374"/>
                    </a:lnTo>
                    <a:lnTo>
                      <a:pt x="2291880" y="2184082"/>
                    </a:lnTo>
                    <a:cubicBezTo>
                      <a:pt x="2277592" y="2199322"/>
                      <a:pt x="2263305" y="2215515"/>
                      <a:pt x="2247112" y="2229802"/>
                    </a:cubicBezTo>
                    <a:cubicBezTo>
                      <a:pt x="2231872" y="2245042"/>
                      <a:pt x="2216632" y="2260282"/>
                      <a:pt x="2199487" y="2273617"/>
                    </a:cubicBezTo>
                    <a:lnTo>
                      <a:pt x="2197285" y="2275215"/>
                    </a:lnTo>
                    <a:lnTo>
                      <a:pt x="2181390" y="2295524"/>
                    </a:lnTo>
                    <a:cubicBezTo>
                      <a:pt x="2169960" y="2306002"/>
                      <a:pt x="2156625" y="2314574"/>
                      <a:pt x="2143290" y="2324099"/>
                    </a:cubicBezTo>
                    <a:lnTo>
                      <a:pt x="2107681" y="2350806"/>
                    </a:lnTo>
                    <a:lnTo>
                      <a:pt x="2107553" y="2350961"/>
                    </a:lnTo>
                    <a:lnTo>
                      <a:pt x="2143290" y="2325052"/>
                    </a:lnTo>
                    <a:cubicBezTo>
                      <a:pt x="2155672" y="2315527"/>
                      <a:pt x="2169007" y="2306002"/>
                      <a:pt x="2181390" y="2296477"/>
                    </a:cubicBezTo>
                    <a:cubicBezTo>
                      <a:pt x="2173770" y="2309812"/>
                      <a:pt x="2163292" y="2318384"/>
                      <a:pt x="2149957" y="2327909"/>
                    </a:cubicBezTo>
                    <a:cubicBezTo>
                      <a:pt x="2139004" y="2337911"/>
                      <a:pt x="2131146" y="2341959"/>
                      <a:pt x="2124359" y="2344578"/>
                    </a:cubicBezTo>
                    <a:lnTo>
                      <a:pt x="2106651" y="2352057"/>
                    </a:lnTo>
                    <a:lnTo>
                      <a:pt x="2106142" y="2352675"/>
                    </a:lnTo>
                    <a:cubicBezTo>
                      <a:pt x="2099475" y="2357437"/>
                      <a:pt x="2093760" y="2361247"/>
                      <a:pt x="2087092" y="2365057"/>
                    </a:cubicBezTo>
                    <a:lnTo>
                      <a:pt x="2079914" y="2368384"/>
                    </a:lnTo>
                    <a:lnTo>
                      <a:pt x="2061852" y="2383036"/>
                    </a:lnTo>
                    <a:cubicBezTo>
                      <a:pt x="2055184" y="2388156"/>
                      <a:pt x="2049469" y="2392204"/>
                      <a:pt x="2044230" y="2395537"/>
                    </a:cubicBezTo>
                    <a:cubicBezTo>
                      <a:pt x="2034705" y="2403157"/>
                      <a:pt x="2027085" y="2407920"/>
                      <a:pt x="2017560" y="2412682"/>
                    </a:cubicBezTo>
                    <a:cubicBezTo>
                      <a:pt x="2019465" y="2409825"/>
                      <a:pt x="2014703" y="2411730"/>
                      <a:pt x="2008988" y="2413635"/>
                    </a:cubicBezTo>
                    <a:lnTo>
                      <a:pt x="1999460" y="2417870"/>
                    </a:lnTo>
                    <a:lnTo>
                      <a:pt x="1997979" y="2418995"/>
                    </a:lnTo>
                    <a:lnTo>
                      <a:pt x="2009940" y="2414587"/>
                    </a:lnTo>
                    <a:cubicBezTo>
                      <a:pt x="2015655" y="2412682"/>
                      <a:pt x="2019465" y="2410777"/>
                      <a:pt x="2018513" y="2413635"/>
                    </a:cubicBezTo>
                    <a:cubicBezTo>
                      <a:pt x="2011845" y="2423160"/>
                      <a:pt x="1998510" y="2431732"/>
                      <a:pt x="1984223" y="2439352"/>
                    </a:cubicBezTo>
                    <a:cubicBezTo>
                      <a:pt x="1976603" y="2443162"/>
                      <a:pt x="1969935" y="2446972"/>
                      <a:pt x="1962315" y="2450783"/>
                    </a:cubicBezTo>
                    <a:cubicBezTo>
                      <a:pt x="1954695" y="2454592"/>
                      <a:pt x="1947075" y="2457450"/>
                      <a:pt x="1940408" y="2461260"/>
                    </a:cubicBezTo>
                    <a:lnTo>
                      <a:pt x="1924934" y="2463581"/>
                    </a:lnTo>
                    <a:lnTo>
                      <a:pt x="1922310" y="2465070"/>
                    </a:lnTo>
                    <a:cubicBezTo>
                      <a:pt x="1898497" y="2476500"/>
                      <a:pt x="1874685" y="2486025"/>
                      <a:pt x="1849920" y="2496502"/>
                    </a:cubicBezTo>
                    <a:lnTo>
                      <a:pt x="1846229" y="2497341"/>
                    </a:lnTo>
                    <a:lnTo>
                      <a:pt x="1824203" y="2511742"/>
                    </a:lnTo>
                    <a:cubicBezTo>
                      <a:pt x="1829918" y="2512695"/>
                      <a:pt x="1832775" y="2513647"/>
                      <a:pt x="1836585" y="2515552"/>
                    </a:cubicBezTo>
                    <a:cubicBezTo>
                      <a:pt x="1819440" y="2530792"/>
                      <a:pt x="1796580" y="2533650"/>
                      <a:pt x="1790865" y="2535555"/>
                    </a:cubicBezTo>
                    <a:cubicBezTo>
                      <a:pt x="1791818" y="2531745"/>
                      <a:pt x="1793723" y="2526982"/>
                      <a:pt x="1794675" y="2522220"/>
                    </a:cubicBezTo>
                    <a:cubicBezTo>
                      <a:pt x="1789913" y="2524125"/>
                      <a:pt x="1785150" y="2526030"/>
                      <a:pt x="1779435" y="2527935"/>
                    </a:cubicBezTo>
                    <a:cubicBezTo>
                      <a:pt x="1774673" y="2529840"/>
                      <a:pt x="1769910" y="2530792"/>
                      <a:pt x="1765148" y="2532697"/>
                    </a:cubicBezTo>
                    <a:cubicBezTo>
                      <a:pt x="1755623" y="2535555"/>
                      <a:pt x="1745145" y="2538412"/>
                      <a:pt x="1735620" y="2542222"/>
                    </a:cubicBezTo>
                    <a:lnTo>
                      <a:pt x="1731675" y="2537487"/>
                    </a:lnTo>
                    <a:lnTo>
                      <a:pt x="1717522" y="2540317"/>
                    </a:lnTo>
                    <a:cubicBezTo>
                      <a:pt x="1711807" y="2541270"/>
                      <a:pt x="1706092" y="2543175"/>
                      <a:pt x="1700377" y="2544127"/>
                    </a:cubicBezTo>
                    <a:cubicBezTo>
                      <a:pt x="1688947" y="2546985"/>
                      <a:pt x="1676565" y="2550795"/>
                      <a:pt x="1665135" y="2552700"/>
                    </a:cubicBezTo>
                    <a:lnTo>
                      <a:pt x="1663973" y="2553240"/>
                    </a:lnTo>
                    <a:lnTo>
                      <a:pt x="1697520" y="2545079"/>
                    </a:lnTo>
                    <a:cubicBezTo>
                      <a:pt x="1703235" y="2543174"/>
                      <a:pt x="1708950" y="2542222"/>
                      <a:pt x="1714665" y="2541269"/>
                    </a:cubicBezTo>
                    <a:cubicBezTo>
                      <a:pt x="1720380" y="2540317"/>
                      <a:pt x="1725142" y="2538412"/>
                      <a:pt x="1728952" y="2538412"/>
                    </a:cubicBezTo>
                    <a:cubicBezTo>
                      <a:pt x="1729905" y="2540317"/>
                      <a:pt x="1731810" y="2542222"/>
                      <a:pt x="1734667" y="2543174"/>
                    </a:cubicBezTo>
                    <a:cubicBezTo>
                      <a:pt x="1745145" y="2540317"/>
                      <a:pt x="1754670" y="2537459"/>
                      <a:pt x="1764195" y="2533649"/>
                    </a:cubicBezTo>
                    <a:cubicBezTo>
                      <a:pt x="1768957" y="2531744"/>
                      <a:pt x="1773720" y="2530792"/>
                      <a:pt x="1778482" y="2528887"/>
                    </a:cubicBezTo>
                    <a:cubicBezTo>
                      <a:pt x="1783245" y="2526982"/>
                      <a:pt x="1788007" y="2525077"/>
                      <a:pt x="1793722" y="2523172"/>
                    </a:cubicBezTo>
                    <a:cubicBezTo>
                      <a:pt x="1792770" y="2526982"/>
                      <a:pt x="1790865" y="2531744"/>
                      <a:pt x="1789912" y="2536507"/>
                    </a:cubicBezTo>
                    <a:cubicBezTo>
                      <a:pt x="1776577" y="2543174"/>
                      <a:pt x="1763242" y="2548889"/>
                      <a:pt x="1749907" y="2555557"/>
                    </a:cubicBezTo>
                    <a:lnTo>
                      <a:pt x="1747946" y="2555008"/>
                    </a:lnTo>
                    <a:lnTo>
                      <a:pt x="1720380" y="2566034"/>
                    </a:lnTo>
                    <a:cubicBezTo>
                      <a:pt x="1711808" y="2568892"/>
                      <a:pt x="1704188" y="2570797"/>
                      <a:pt x="1697520" y="2572702"/>
                    </a:cubicBezTo>
                    <a:cubicBezTo>
                      <a:pt x="1683233" y="2576512"/>
                      <a:pt x="1672755" y="2578417"/>
                      <a:pt x="1663230" y="2581274"/>
                    </a:cubicBezTo>
                    <a:cubicBezTo>
                      <a:pt x="1663707" y="2578893"/>
                      <a:pt x="1657754" y="2578893"/>
                      <a:pt x="1649062" y="2580084"/>
                    </a:cubicBezTo>
                    <a:lnTo>
                      <a:pt x="1619428" y="2585850"/>
                    </a:lnTo>
                    <a:lnTo>
                      <a:pt x="1618462" y="2587942"/>
                    </a:lnTo>
                    <a:cubicBezTo>
                      <a:pt x="1593697" y="2593657"/>
                      <a:pt x="1566075" y="2598419"/>
                      <a:pt x="1539405" y="2603182"/>
                    </a:cubicBezTo>
                    <a:cubicBezTo>
                      <a:pt x="1530832" y="2602229"/>
                      <a:pt x="1531785" y="2600324"/>
                      <a:pt x="1521307" y="2598419"/>
                    </a:cubicBezTo>
                    <a:cubicBezTo>
                      <a:pt x="1516545" y="2598419"/>
                      <a:pt x="1511782" y="2598419"/>
                      <a:pt x="1506067" y="2598419"/>
                    </a:cubicBezTo>
                    <a:cubicBezTo>
                      <a:pt x="1498447" y="2601277"/>
                      <a:pt x="1488922" y="2604134"/>
                      <a:pt x="1479397" y="2606992"/>
                    </a:cubicBezTo>
                    <a:cubicBezTo>
                      <a:pt x="1470825" y="2607944"/>
                      <a:pt x="1463205" y="2608897"/>
                      <a:pt x="1455585" y="2608897"/>
                    </a:cubicBezTo>
                    <a:cubicBezTo>
                      <a:pt x="1447965" y="2608897"/>
                      <a:pt x="1440345" y="2609849"/>
                      <a:pt x="1431772" y="2609849"/>
                    </a:cubicBezTo>
                    <a:lnTo>
                      <a:pt x="1429185" y="2608741"/>
                    </a:lnTo>
                    <a:lnTo>
                      <a:pt x="1407484" y="2612588"/>
                    </a:lnTo>
                    <a:cubicBezTo>
                      <a:pt x="1399626" y="2612707"/>
                      <a:pt x="1391768" y="2611278"/>
                      <a:pt x="1381290" y="2607944"/>
                    </a:cubicBezTo>
                    <a:cubicBezTo>
                      <a:pt x="1381290" y="2607944"/>
                      <a:pt x="1382243" y="2606992"/>
                      <a:pt x="1382243" y="2606992"/>
                    </a:cubicBezTo>
                    <a:cubicBezTo>
                      <a:pt x="1384148" y="2605087"/>
                      <a:pt x="1385100" y="2603182"/>
                      <a:pt x="1387005" y="2600324"/>
                    </a:cubicBezTo>
                    <a:cubicBezTo>
                      <a:pt x="1379385" y="2599372"/>
                      <a:pt x="1371765" y="2598419"/>
                      <a:pt x="1365098" y="2597467"/>
                    </a:cubicBezTo>
                    <a:cubicBezTo>
                      <a:pt x="1367955" y="2595562"/>
                      <a:pt x="1372718" y="2593657"/>
                      <a:pt x="1375575" y="2591752"/>
                    </a:cubicBezTo>
                    <a:cubicBezTo>
                      <a:pt x="1386053" y="2591752"/>
                      <a:pt x="1396530" y="2591752"/>
                      <a:pt x="1407008" y="2590799"/>
                    </a:cubicBezTo>
                    <a:cubicBezTo>
                      <a:pt x="1417485" y="2589847"/>
                      <a:pt x="1427010" y="2589847"/>
                      <a:pt x="1437488" y="2589847"/>
                    </a:cubicBezTo>
                    <a:lnTo>
                      <a:pt x="1481302" y="2590799"/>
                    </a:lnTo>
                    <a:lnTo>
                      <a:pt x="1511782" y="2587942"/>
                    </a:lnTo>
                    <a:cubicBezTo>
                      <a:pt x="1531785" y="2584132"/>
                      <a:pt x="1550835" y="2579369"/>
                      <a:pt x="1568932" y="2575559"/>
                    </a:cubicBezTo>
                    <a:cubicBezTo>
                      <a:pt x="1585125" y="2570797"/>
                      <a:pt x="1596555" y="2568892"/>
                      <a:pt x="1607032" y="2566987"/>
                    </a:cubicBezTo>
                    <a:cubicBezTo>
                      <a:pt x="1617510" y="2566034"/>
                      <a:pt x="1627035" y="2566034"/>
                      <a:pt x="1635607" y="2566034"/>
                    </a:cubicBezTo>
                    <a:lnTo>
                      <a:pt x="1637595" y="2565111"/>
                    </a:lnTo>
                    <a:lnTo>
                      <a:pt x="1609890" y="2566035"/>
                    </a:lnTo>
                    <a:cubicBezTo>
                      <a:pt x="1599412" y="2566987"/>
                      <a:pt x="1587030" y="2569845"/>
                      <a:pt x="1571790" y="2574607"/>
                    </a:cubicBezTo>
                    <a:cubicBezTo>
                      <a:pt x="1553692" y="2578417"/>
                      <a:pt x="1534642" y="2583180"/>
                      <a:pt x="1514640" y="2586990"/>
                    </a:cubicBezTo>
                    <a:cubicBezTo>
                      <a:pt x="1505115" y="2587942"/>
                      <a:pt x="1495590" y="2588895"/>
                      <a:pt x="1484160" y="2589847"/>
                    </a:cubicBezTo>
                    <a:cubicBezTo>
                      <a:pt x="1470825" y="2589847"/>
                      <a:pt x="1455585" y="2589847"/>
                      <a:pt x="1440345" y="2588895"/>
                    </a:cubicBezTo>
                    <a:cubicBezTo>
                      <a:pt x="1430820" y="2588895"/>
                      <a:pt x="1420342" y="2589847"/>
                      <a:pt x="1409865" y="2589847"/>
                    </a:cubicBezTo>
                    <a:cubicBezTo>
                      <a:pt x="1399387" y="2590800"/>
                      <a:pt x="1388910" y="2590800"/>
                      <a:pt x="1378432" y="2590800"/>
                    </a:cubicBezTo>
                    <a:cubicBezTo>
                      <a:pt x="1377480" y="2588895"/>
                      <a:pt x="1378432" y="2587942"/>
                      <a:pt x="1379385" y="2586990"/>
                    </a:cubicBezTo>
                    <a:cubicBezTo>
                      <a:pt x="1381290" y="2584132"/>
                      <a:pt x="1384147" y="2581275"/>
                      <a:pt x="1386052" y="2577465"/>
                    </a:cubicBezTo>
                    <a:cubicBezTo>
                      <a:pt x="1479397" y="2573655"/>
                      <a:pt x="1585125" y="2555557"/>
                      <a:pt x="1679422" y="2528887"/>
                    </a:cubicBezTo>
                    <a:cubicBezTo>
                      <a:pt x="1748955" y="2508885"/>
                      <a:pt x="1814677" y="2485072"/>
                      <a:pt x="1878495" y="2453640"/>
                    </a:cubicBezTo>
                    <a:cubicBezTo>
                      <a:pt x="1893735" y="2445067"/>
                      <a:pt x="1911832" y="2435542"/>
                      <a:pt x="1930882" y="2426017"/>
                    </a:cubicBezTo>
                    <a:cubicBezTo>
                      <a:pt x="1940407" y="2421255"/>
                      <a:pt x="1950885" y="2416492"/>
                      <a:pt x="1960410" y="2410777"/>
                    </a:cubicBezTo>
                    <a:cubicBezTo>
                      <a:pt x="1969935" y="2405062"/>
                      <a:pt x="1980412" y="2400300"/>
                      <a:pt x="1990890" y="2394585"/>
                    </a:cubicBezTo>
                    <a:cubicBezTo>
                      <a:pt x="2010892" y="2383155"/>
                      <a:pt x="2029942" y="2371725"/>
                      <a:pt x="2048040" y="2360295"/>
                    </a:cubicBezTo>
                    <a:cubicBezTo>
                      <a:pt x="2066137" y="2347912"/>
                      <a:pt x="2081377" y="2336482"/>
                      <a:pt x="2093760" y="2325052"/>
                    </a:cubicBezTo>
                    <a:cubicBezTo>
                      <a:pt x="2122335" y="2304097"/>
                      <a:pt x="2150910" y="2283142"/>
                      <a:pt x="2179485" y="2258377"/>
                    </a:cubicBezTo>
                    <a:cubicBezTo>
                      <a:pt x="2187105" y="2251710"/>
                      <a:pt x="2195677" y="2245995"/>
                      <a:pt x="2203297" y="2239327"/>
                    </a:cubicBezTo>
                    <a:cubicBezTo>
                      <a:pt x="2210917" y="2232660"/>
                      <a:pt x="2218537" y="2225992"/>
                      <a:pt x="2226157" y="2219325"/>
                    </a:cubicBezTo>
                    <a:cubicBezTo>
                      <a:pt x="2238540" y="2208847"/>
                      <a:pt x="2249017" y="2199322"/>
                      <a:pt x="2260447" y="2187892"/>
                    </a:cubicBezTo>
                    <a:cubicBezTo>
                      <a:pt x="2265210" y="2179320"/>
                      <a:pt x="2270925" y="2171700"/>
                      <a:pt x="2274735" y="2164080"/>
                    </a:cubicBezTo>
                    <a:lnTo>
                      <a:pt x="2295258" y="2145267"/>
                    </a:lnTo>
                    <a:lnTo>
                      <a:pt x="2295423" y="2144085"/>
                    </a:lnTo>
                    <a:lnTo>
                      <a:pt x="2275688" y="2162175"/>
                    </a:lnTo>
                    <a:cubicBezTo>
                      <a:pt x="2271878" y="2169795"/>
                      <a:pt x="2266163" y="2177415"/>
                      <a:pt x="2261400" y="2185987"/>
                    </a:cubicBezTo>
                    <a:cubicBezTo>
                      <a:pt x="2249970" y="2197417"/>
                      <a:pt x="2239493" y="2206942"/>
                      <a:pt x="2227110" y="2217420"/>
                    </a:cubicBezTo>
                    <a:cubicBezTo>
                      <a:pt x="2219490" y="2224087"/>
                      <a:pt x="2211870" y="2230755"/>
                      <a:pt x="2204250" y="2237422"/>
                    </a:cubicBezTo>
                    <a:cubicBezTo>
                      <a:pt x="2196630" y="2244090"/>
                      <a:pt x="2189010" y="2249805"/>
                      <a:pt x="2180438" y="2256472"/>
                    </a:cubicBezTo>
                    <a:cubicBezTo>
                      <a:pt x="2151863" y="2280285"/>
                      <a:pt x="2124240" y="2302192"/>
                      <a:pt x="2094713" y="2323147"/>
                    </a:cubicBezTo>
                    <a:cubicBezTo>
                      <a:pt x="2082330" y="2334577"/>
                      <a:pt x="2066138" y="2346960"/>
                      <a:pt x="2048993" y="2358390"/>
                    </a:cubicBezTo>
                    <a:cubicBezTo>
                      <a:pt x="2030895" y="2369820"/>
                      <a:pt x="2011845" y="2382202"/>
                      <a:pt x="1991843" y="2392680"/>
                    </a:cubicBezTo>
                    <a:cubicBezTo>
                      <a:pt x="1981365" y="2398395"/>
                      <a:pt x="1971840" y="2403157"/>
                      <a:pt x="1961363" y="2408872"/>
                    </a:cubicBezTo>
                    <a:cubicBezTo>
                      <a:pt x="1951838" y="2414587"/>
                      <a:pt x="1941360" y="2419350"/>
                      <a:pt x="1931835" y="2424112"/>
                    </a:cubicBezTo>
                    <a:cubicBezTo>
                      <a:pt x="1912785" y="2433637"/>
                      <a:pt x="1894688" y="2443162"/>
                      <a:pt x="1879448" y="2451735"/>
                    </a:cubicBezTo>
                    <a:cubicBezTo>
                      <a:pt x="1815630" y="2482215"/>
                      <a:pt x="1749908" y="2506027"/>
                      <a:pt x="1680375" y="2526982"/>
                    </a:cubicBezTo>
                    <a:cubicBezTo>
                      <a:pt x="1586078" y="2553652"/>
                      <a:pt x="1480350" y="2571750"/>
                      <a:pt x="1387005" y="2575560"/>
                    </a:cubicBezTo>
                    <a:cubicBezTo>
                      <a:pt x="1379385" y="2575560"/>
                      <a:pt x="1370813" y="2575560"/>
                      <a:pt x="1365098" y="2575560"/>
                    </a:cubicBezTo>
                    <a:cubicBezTo>
                      <a:pt x="1364145" y="2572702"/>
                      <a:pt x="1362240" y="2570797"/>
                      <a:pt x="1362240" y="2567940"/>
                    </a:cubicBezTo>
                    <a:cubicBezTo>
                      <a:pt x="1358430" y="2566035"/>
                      <a:pt x="1348905" y="2566987"/>
                      <a:pt x="1339380" y="2566987"/>
                    </a:cubicBezTo>
                    <a:cubicBezTo>
                      <a:pt x="1330808" y="2569845"/>
                      <a:pt x="1319378" y="2572702"/>
                      <a:pt x="1318425" y="2575560"/>
                    </a:cubicBezTo>
                    <a:cubicBezTo>
                      <a:pt x="1294613" y="2576512"/>
                      <a:pt x="1275563" y="2576512"/>
                      <a:pt x="1257465" y="2576512"/>
                    </a:cubicBezTo>
                    <a:cubicBezTo>
                      <a:pt x="1240320" y="2575560"/>
                      <a:pt x="1226033" y="2574607"/>
                      <a:pt x="1212698" y="2574607"/>
                    </a:cubicBezTo>
                    <a:cubicBezTo>
                      <a:pt x="1205078" y="2573655"/>
                      <a:pt x="1198410" y="2572702"/>
                      <a:pt x="1190790" y="2572702"/>
                    </a:cubicBezTo>
                    <a:cubicBezTo>
                      <a:pt x="1183170" y="2571750"/>
                      <a:pt x="1175550" y="2570797"/>
                      <a:pt x="1168883" y="2568892"/>
                    </a:cubicBezTo>
                    <a:lnTo>
                      <a:pt x="1182080" y="2554816"/>
                    </a:lnTo>
                    <a:lnTo>
                      <a:pt x="1179360" y="2555557"/>
                    </a:lnTo>
                    <a:lnTo>
                      <a:pt x="1130192" y="2546452"/>
                    </a:lnTo>
                    <a:lnTo>
                      <a:pt x="1127925" y="2546985"/>
                    </a:lnTo>
                    <a:cubicBezTo>
                      <a:pt x="1090778" y="2541270"/>
                      <a:pt x="1060298" y="2535555"/>
                      <a:pt x="1033628" y="2529840"/>
                    </a:cubicBezTo>
                    <a:cubicBezTo>
                      <a:pt x="1020293" y="2526982"/>
                      <a:pt x="1007910" y="2524125"/>
                      <a:pt x="996480" y="2522220"/>
                    </a:cubicBezTo>
                    <a:cubicBezTo>
                      <a:pt x="985050" y="2519362"/>
                      <a:pt x="974573" y="2517457"/>
                      <a:pt x="964095" y="2516505"/>
                    </a:cubicBezTo>
                    <a:cubicBezTo>
                      <a:pt x="951713" y="2510790"/>
                      <a:pt x="938378" y="2505075"/>
                      <a:pt x="925043" y="2498407"/>
                    </a:cubicBezTo>
                    <a:cubicBezTo>
                      <a:pt x="911708" y="2493645"/>
                      <a:pt x="897420" y="2487930"/>
                      <a:pt x="876465" y="2480310"/>
                    </a:cubicBezTo>
                    <a:cubicBezTo>
                      <a:pt x="859320" y="2473642"/>
                      <a:pt x="842175" y="2466975"/>
                      <a:pt x="825983" y="2460307"/>
                    </a:cubicBezTo>
                    <a:cubicBezTo>
                      <a:pt x="830745" y="2455545"/>
                      <a:pt x="832650" y="2454592"/>
                      <a:pt x="834555" y="2453640"/>
                    </a:cubicBezTo>
                    <a:cubicBezTo>
                      <a:pt x="846938" y="2456497"/>
                      <a:pt x="858368" y="2458402"/>
                      <a:pt x="869798" y="2460307"/>
                    </a:cubicBezTo>
                    <a:cubicBezTo>
                      <a:pt x="875513" y="2465070"/>
                      <a:pt x="880275" y="2468880"/>
                      <a:pt x="885038" y="2473642"/>
                    </a:cubicBezTo>
                    <a:cubicBezTo>
                      <a:pt x="898373" y="2476500"/>
                      <a:pt x="912660" y="2482215"/>
                      <a:pt x="937425" y="2488882"/>
                    </a:cubicBezTo>
                    <a:cubicBezTo>
                      <a:pt x="975525" y="2503170"/>
                      <a:pt x="1006958" y="2509837"/>
                      <a:pt x="1041248" y="2515552"/>
                    </a:cubicBezTo>
                    <a:cubicBezTo>
                      <a:pt x="1049820" y="2517457"/>
                      <a:pt x="1058393" y="2518410"/>
                      <a:pt x="1066965" y="2520315"/>
                    </a:cubicBezTo>
                    <a:cubicBezTo>
                      <a:pt x="1075538" y="2521267"/>
                      <a:pt x="1085063" y="2523172"/>
                      <a:pt x="1094588" y="2525077"/>
                    </a:cubicBezTo>
                    <a:cubicBezTo>
                      <a:pt x="1104113" y="2526982"/>
                      <a:pt x="1114590" y="2528887"/>
                      <a:pt x="1125068" y="2531745"/>
                    </a:cubicBezTo>
                    <a:lnTo>
                      <a:pt x="1158657" y="2539008"/>
                    </a:lnTo>
                    <a:lnTo>
                      <a:pt x="1161262" y="2538412"/>
                    </a:lnTo>
                    <a:cubicBezTo>
                      <a:pt x="1171740" y="2540317"/>
                      <a:pt x="1181265" y="2541270"/>
                      <a:pt x="1192695" y="2543175"/>
                    </a:cubicBezTo>
                    <a:cubicBezTo>
                      <a:pt x="1193647" y="2542222"/>
                      <a:pt x="1193647" y="2542222"/>
                      <a:pt x="1193647" y="2541270"/>
                    </a:cubicBezTo>
                    <a:cubicBezTo>
                      <a:pt x="1208887" y="2542222"/>
                      <a:pt x="1225080" y="2542222"/>
                      <a:pt x="1239367" y="2543175"/>
                    </a:cubicBezTo>
                    <a:cubicBezTo>
                      <a:pt x="1242225" y="2543175"/>
                      <a:pt x="1246035" y="2544127"/>
                      <a:pt x="1246987" y="2544127"/>
                    </a:cubicBezTo>
                    <a:cubicBezTo>
                      <a:pt x="1271752" y="2545080"/>
                      <a:pt x="1294612" y="2544127"/>
                      <a:pt x="1317472" y="2544127"/>
                    </a:cubicBezTo>
                    <a:cubicBezTo>
                      <a:pt x="1335570" y="2545080"/>
                      <a:pt x="1352715" y="2545080"/>
                      <a:pt x="1368907" y="2546032"/>
                    </a:cubicBezTo>
                    <a:cubicBezTo>
                      <a:pt x="1389862" y="2545080"/>
                      <a:pt x="1410817" y="2542222"/>
                      <a:pt x="1429867" y="2541270"/>
                    </a:cubicBezTo>
                    <a:cubicBezTo>
                      <a:pt x="1432725" y="2541270"/>
                      <a:pt x="1436535" y="2541270"/>
                      <a:pt x="1437487" y="2541270"/>
                    </a:cubicBezTo>
                    <a:cubicBezTo>
                      <a:pt x="1438440" y="2544127"/>
                      <a:pt x="1440345" y="2546032"/>
                      <a:pt x="1440345" y="2548890"/>
                    </a:cubicBezTo>
                    <a:cubicBezTo>
                      <a:pt x="1468920" y="2546985"/>
                      <a:pt x="1486065" y="2544127"/>
                      <a:pt x="1500352" y="2541270"/>
                    </a:cubicBezTo>
                    <a:cubicBezTo>
                      <a:pt x="1514640" y="2539365"/>
                      <a:pt x="1525117" y="2536507"/>
                      <a:pt x="1540357" y="2531745"/>
                    </a:cubicBezTo>
                    <a:cubicBezTo>
                      <a:pt x="1547977" y="2530792"/>
                      <a:pt x="1555597" y="2529840"/>
                      <a:pt x="1563217" y="2527935"/>
                    </a:cubicBezTo>
                    <a:cubicBezTo>
                      <a:pt x="1567980" y="2526982"/>
                      <a:pt x="1572742" y="2526982"/>
                      <a:pt x="1577505" y="2526030"/>
                    </a:cubicBezTo>
                    <a:cubicBezTo>
                      <a:pt x="1588935" y="2523172"/>
                      <a:pt x="1598460" y="2521267"/>
                      <a:pt x="1608937" y="2518410"/>
                    </a:cubicBezTo>
                    <a:cubicBezTo>
                      <a:pt x="1617510" y="2516505"/>
                      <a:pt x="1626082" y="2514600"/>
                      <a:pt x="1634655" y="2512695"/>
                    </a:cubicBezTo>
                    <a:cubicBezTo>
                      <a:pt x="1643227" y="2510790"/>
                      <a:pt x="1651800" y="2507932"/>
                      <a:pt x="1660372" y="2506027"/>
                    </a:cubicBezTo>
                    <a:lnTo>
                      <a:pt x="1707545" y="2497863"/>
                    </a:lnTo>
                    <a:lnTo>
                      <a:pt x="1713713" y="2495550"/>
                    </a:lnTo>
                    <a:cubicBezTo>
                      <a:pt x="1697520" y="2498407"/>
                      <a:pt x="1680375" y="2501265"/>
                      <a:pt x="1664183" y="2504122"/>
                    </a:cubicBezTo>
                    <a:cubicBezTo>
                      <a:pt x="1655610" y="2506027"/>
                      <a:pt x="1647038" y="2508885"/>
                      <a:pt x="1638465" y="2510790"/>
                    </a:cubicBezTo>
                    <a:cubicBezTo>
                      <a:pt x="1629893" y="2512695"/>
                      <a:pt x="1621320" y="2514600"/>
                      <a:pt x="1612748" y="2516505"/>
                    </a:cubicBezTo>
                    <a:cubicBezTo>
                      <a:pt x="1601318" y="2519362"/>
                      <a:pt x="1592745" y="2521267"/>
                      <a:pt x="1581315" y="2524125"/>
                    </a:cubicBezTo>
                    <a:cubicBezTo>
                      <a:pt x="1576553" y="2525077"/>
                      <a:pt x="1571790" y="2525077"/>
                      <a:pt x="1567028" y="2526030"/>
                    </a:cubicBezTo>
                    <a:cubicBezTo>
                      <a:pt x="1559408" y="2526982"/>
                      <a:pt x="1551788" y="2527935"/>
                      <a:pt x="1544168" y="2529840"/>
                    </a:cubicBezTo>
                    <a:cubicBezTo>
                      <a:pt x="1517498" y="2532697"/>
                      <a:pt x="1498448" y="2533650"/>
                      <a:pt x="1482255" y="2535555"/>
                    </a:cubicBezTo>
                    <a:cubicBezTo>
                      <a:pt x="1467015" y="2537460"/>
                      <a:pt x="1454633" y="2539365"/>
                      <a:pt x="1440345" y="2539365"/>
                    </a:cubicBezTo>
                    <a:cubicBezTo>
                      <a:pt x="1438440" y="2539365"/>
                      <a:pt x="1435583" y="2539365"/>
                      <a:pt x="1432725" y="2539365"/>
                    </a:cubicBezTo>
                    <a:cubicBezTo>
                      <a:pt x="1413675" y="2541270"/>
                      <a:pt x="1392720" y="2544127"/>
                      <a:pt x="1371765" y="2544127"/>
                    </a:cubicBezTo>
                    <a:cubicBezTo>
                      <a:pt x="1355573" y="2543175"/>
                      <a:pt x="1338428" y="2543175"/>
                      <a:pt x="1320330" y="2542222"/>
                    </a:cubicBezTo>
                    <a:cubicBezTo>
                      <a:pt x="1297470" y="2542222"/>
                      <a:pt x="1274610" y="2543175"/>
                      <a:pt x="1249845" y="2542222"/>
                    </a:cubicBezTo>
                    <a:cubicBezTo>
                      <a:pt x="1247940" y="2542222"/>
                      <a:pt x="1245083" y="2541270"/>
                      <a:pt x="1242225" y="2541270"/>
                    </a:cubicBezTo>
                    <a:cubicBezTo>
                      <a:pt x="1231748" y="2537460"/>
                      <a:pt x="1224128" y="2533650"/>
                      <a:pt x="1212698" y="2528887"/>
                    </a:cubicBezTo>
                    <a:cubicBezTo>
                      <a:pt x="1207935" y="2532697"/>
                      <a:pt x="1201268" y="2535555"/>
                      <a:pt x="1196505" y="2539365"/>
                    </a:cubicBezTo>
                    <a:lnTo>
                      <a:pt x="1196464" y="2539447"/>
                    </a:lnTo>
                    <a:lnTo>
                      <a:pt x="1209840" y="2530792"/>
                    </a:lnTo>
                    <a:cubicBezTo>
                      <a:pt x="1221270" y="2535554"/>
                      <a:pt x="1229843" y="2539364"/>
                      <a:pt x="1239368" y="2543174"/>
                    </a:cubicBezTo>
                    <a:cubicBezTo>
                      <a:pt x="1224128" y="2543174"/>
                      <a:pt x="1207935" y="2542222"/>
                      <a:pt x="1193648" y="2541269"/>
                    </a:cubicBezTo>
                    <a:lnTo>
                      <a:pt x="1194008" y="2541036"/>
                    </a:lnTo>
                    <a:lnTo>
                      <a:pt x="1164120" y="2536507"/>
                    </a:lnTo>
                    <a:cubicBezTo>
                      <a:pt x="1151738" y="2533650"/>
                      <a:pt x="1140308" y="2531745"/>
                      <a:pt x="1128878" y="2528887"/>
                    </a:cubicBezTo>
                    <a:cubicBezTo>
                      <a:pt x="1118400" y="2526030"/>
                      <a:pt x="1107923" y="2524125"/>
                      <a:pt x="1098398" y="2522220"/>
                    </a:cubicBezTo>
                    <a:cubicBezTo>
                      <a:pt x="1088873" y="2520315"/>
                      <a:pt x="1079348" y="2519362"/>
                      <a:pt x="1070775" y="2517457"/>
                    </a:cubicBezTo>
                    <a:cubicBezTo>
                      <a:pt x="1062203" y="2515552"/>
                      <a:pt x="1053630" y="2514600"/>
                      <a:pt x="1045058" y="2512695"/>
                    </a:cubicBezTo>
                    <a:cubicBezTo>
                      <a:pt x="1010768" y="2506980"/>
                      <a:pt x="979335" y="2500312"/>
                      <a:pt x="941235" y="2486025"/>
                    </a:cubicBezTo>
                    <a:cubicBezTo>
                      <a:pt x="916470" y="2480310"/>
                      <a:pt x="902183" y="2474595"/>
                      <a:pt x="888848" y="2470785"/>
                    </a:cubicBezTo>
                    <a:cubicBezTo>
                      <a:pt x="883133" y="2466975"/>
                      <a:pt x="878370" y="2462212"/>
                      <a:pt x="873608" y="2457450"/>
                    </a:cubicBezTo>
                    <a:cubicBezTo>
                      <a:pt x="862178" y="2455545"/>
                      <a:pt x="850748" y="2453640"/>
                      <a:pt x="838365" y="2450782"/>
                    </a:cubicBezTo>
                    <a:cubicBezTo>
                      <a:pt x="820268" y="2442210"/>
                      <a:pt x="804075" y="2433637"/>
                      <a:pt x="785978" y="2424112"/>
                    </a:cubicBezTo>
                    <a:cubicBezTo>
                      <a:pt x="780263" y="2424112"/>
                      <a:pt x="776453" y="2425065"/>
                      <a:pt x="770738" y="2425065"/>
                    </a:cubicBezTo>
                    <a:cubicBezTo>
                      <a:pt x="751688" y="2415540"/>
                      <a:pt x="734543" y="2406967"/>
                      <a:pt x="716445" y="2397442"/>
                    </a:cubicBezTo>
                    <a:cubicBezTo>
                      <a:pt x="713588" y="2391727"/>
                      <a:pt x="709778" y="2386012"/>
                      <a:pt x="706920" y="2380297"/>
                    </a:cubicBezTo>
                    <a:cubicBezTo>
                      <a:pt x="706920" y="2380297"/>
                      <a:pt x="707873" y="2380297"/>
                      <a:pt x="708825" y="2379345"/>
                    </a:cubicBezTo>
                    <a:cubicBezTo>
                      <a:pt x="719303" y="2386012"/>
                      <a:pt x="730733" y="2391727"/>
                      <a:pt x="742163" y="2397442"/>
                    </a:cubicBezTo>
                    <a:cubicBezTo>
                      <a:pt x="753593" y="2403157"/>
                      <a:pt x="764070" y="2408872"/>
                      <a:pt x="775500" y="2415540"/>
                    </a:cubicBezTo>
                    <a:cubicBezTo>
                      <a:pt x="779310" y="2413635"/>
                      <a:pt x="782168" y="2411730"/>
                      <a:pt x="785025" y="2409825"/>
                    </a:cubicBezTo>
                    <a:cubicBezTo>
                      <a:pt x="766928" y="2401252"/>
                      <a:pt x="755498" y="2391727"/>
                      <a:pt x="745973" y="2384107"/>
                    </a:cubicBezTo>
                    <a:cubicBezTo>
                      <a:pt x="736448" y="2376487"/>
                      <a:pt x="726923" y="2371725"/>
                      <a:pt x="713588" y="2369820"/>
                    </a:cubicBezTo>
                    <a:cubicBezTo>
                      <a:pt x="686918" y="2350770"/>
                      <a:pt x="678345" y="2350770"/>
                      <a:pt x="668820" y="2344102"/>
                    </a:cubicBezTo>
                    <a:cubicBezTo>
                      <a:pt x="655485" y="2335530"/>
                      <a:pt x="643103" y="2327910"/>
                      <a:pt x="630720" y="2319337"/>
                    </a:cubicBezTo>
                    <a:cubicBezTo>
                      <a:pt x="600240" y="2302192"/>
                      <a:pt x="608813" y="2320290"/>
                      <a:pt x="570713" y="2293620"/>
                    </a:cubicBezTo>
                    <a:cubicBezTo>
                      <a:pt x="563093" y="2287905"/>
                      <a:pt x="556425" y="2282190"/>
                      <a:pt x="547853" y="2274570"/>
                    </a:cubicBezTo>
                    <a:cubicBezTo>
                      <a:pt x="549758" y="2274570"/>
                      <a:pt x="551663" y="2273617"/>
                      <a:pt x="552615" y="2272665"/>
                    </a:cubicBezTo>
                    <a:cubicBezTo>
                      <a:pt x="561188" y="2275522"/>
                      <a:pt x="567855" y="2277427"/>
                      <a:pt x="575475" y="2279332"/>
                    </a:cubicBezTo>
                    <a:cubicBezTo>
                      <a:pt x="559283" y="2261235"/>
                      <a:pt x="556425" y="2253615"/>
                      <a:pt x="527850" y="2229802"/>
                    </a:cubicBezTo>
                    <a:cubicBezTo>
                      <a:pt x="518325" y="2222182"/>
                      <a:pt x="509753" y="2214562"/>
                      <a:pt x="501180" y="2207895"/>
                    </a:cubicBezTo>
                    <a:cubicBezTo>
                      <a:pt x="492608" y="2200275"/>
                      <a:pt x="484035" y="2193607"/>
                      <a:pt x="476415" y="2185987"/>
                    </a:cubicBezTo>
                    <a:cubicBezTo>
                      <a:pt x="470700" y="2180272"/>
                      <a:pt x="455460" y="2174557"/>
                      <a:pt x="444983" y="2160270"/>
                    </a:cubicBezTo>
                    <a:cubicBezTo>
                      <a:pt x="428790" y="2143125"/>
                      <a:pt x="415455" y="2126932"/>
                      <a:pt x="399263" y="2109787"/>
                    </a:cubicBezTo>
                    <a:lnTo>
                      <a:pt x="396126" y="2099983"/>
                    </a:lnTo>
                    <a:lnTo>
                      <a:pt x="386880" y="2090737"/>
                    </a:lnTo>
                    <a:cubicBezTo>
                      <a:pt x="376403" y="2080260"/>
                      <a:pt x="365925" y="2068830"/>
                      <a:pt x="355448" y="2056447"/>
                    </a:cubicBezTo>
                    <a:cubicBezTo>
                      <a:pt x="353543" y="2049780"/>
                      <a:pt x="339255" y="2031682"/>
                      <a:pt x="351638" y="2039302"/>
                    </a:cubicBezTo>
                    <a:cubicBezTo>
                      <a:pt x="346875" y="2033587"/>
                      <a:pt x="343065" y="2026920"/>
                      <a:pt x="339255" y="2022157"/>
                    </a:cubicBezTo>
                    <a:lnTo>
                      <a:pt x="337780" y="2019844"/>
                    </a:lnTo>
                    <a:lnTo>
                      <a:pt x="323062" y="2009774"/>
                    </a:lnTo>
                    <a:cubicBezTo>
                      <a:pt x="311632" y="1996439"/>
                      <a:pt x="302107" y="1982152"/>
                      <a:pt x="294487" y="1968817"/>
                    </a:cubicBezTo>
                    <a:cubicBezTo>
                      <a:pt x="286867" y="1954529"/>
                      <a:pt x="281152" y="1941194"/>
                      <a:pt x="278295" y="1930717"/>
                    </a:cubicBezTo>
                    <a:lnTo>
                      <a:pt x="276390" y="1930717"/>
                    </a:lnTo>
                    <a:cubicBezTo>
                      <a:pt x="268770" y="1917382"/>
                      <a:pt x="261150" y="1903095"/>
                      <a:pt x="254483" y="1888807"/>
                    </a:cubicBezTo>
                    <a:cubicBezTo>
                      <a:pt x="247815" y="1874520"/>
                      <a:pt x="240195" y="1861185"/>
                      <a:pt x="233528" y="1846897"/>
                    </a:cubicBezTo>
                    <a:cubicBezTo>
                      <a:pt x="225908" y="1830705"/>
                      <a:pt x="218288" y="1814512"/>
                      <a:pt x="211620" y="1798320"/>
                    </a:cubicBezTo>
                    <a:cubicBezTo>
                      <a:pt x="204953" y="1782127"/>
                      <a:pt x="198285" y="1764982"/>
                      <a:pt x="191618" y="1748790"/>
                    </a:cubicBezTo>
                    <a:cubicBezTo>
                      <a:pt x="199238" y="1759267"/>
                      <a:pt x="205905" y="1769745"/>
                      <a:pt x="211620" y="1782127"/>
                    </a:cubicBezTo>
                    <a:cubicBezTo>
                      <a:pt x="217335" y="1794510"/>
                      <a:pt x="223050" y="1807845"/>
                      <a:pt x="231623" y="1824037"/>
                    </a:cubicBezTo>
                    <a:cubicBezTo>
                      <a:pt x="235433" y="1829752"/>
                      <a:pt x="236385" y="1839277"/>
                      <a:pt x="238290" y="1846897"/>
                    </a:cubicBezTo>
                    <a:lnTo>
                      <a:pt x="241046" y="1850938"/>
                    </a:lnTo>
                    <a:lnTo>
                      <a:pt x="237654" y="1833303"/>
                    </a:lnTo>
                    <a:lnTo>
                      <a:pt x="228809" y="1817250"/>
                    </a:lnTo>
                    <a:lnTo>
                      <a:pt x="214411" y="1784874"/>
                    </a:lnTo>
                    <a:lnTo>
                      <a:pt x="197332" y="1756409"/>
                    </a:lnTo>
                    <a:cubicBezTo>
                      <a:pt x="190665" y="1737359"/>
                      <a:pt x="183045" y="1718309"/>
                      <a:pt x="176377" y="1699259"/>
                    </a:cubicBezTo>
                    <a:lnTo>
                      <a:pt x="158424" y="1640674"/>
                    </a:lnTo>
                    <a:lnTo>
                      <a:pt x="152529" y="1623596"/>
                    </a:lnTo>
                    <a:cubicBezTo>
                      <a:pt x="142540" y="1590017"/>
                      <a:pt x="133959" y="1555831"/>
                      <a:pt x="126853" y="1521108"/>
                    </a:cubicBezTo>
                    <a:lnTo>
                      <a:pt x="115498" y="1446707"/>
                    </a:lnTo>
                    <a:lnTo>
                      <a:pt x="115417" y="1448752"/>
                    </a:lnTo>
                    <a:cubicBezTo>
                      <a:pt x="115417" y="1453515"/>
                      <a:pt x="115417" y="1457325"/>
                      <a:pt x="116370" y="1463992"/>
                    </a:cubicBezTo>
                    <a:cubicBezTo>
                      <a:pt x="118275" y="1475422"/>
                      <a:pt x="120180" y="1486852"/>
                      <a:pt x="121132" y="1499235"/>
                    </a:cubicBezTo>
                    <a:cubicBezTo>
                      <a:pt x="123037" y="1511617"/>
                      <a:pt x="124942" y="1524000"/>
                      <a:pt x="126847" y="1535430"/>
                    </a:cubicBezTo>
                    <a:cubicBezTo>
                      <a:pt x="122085" y="1526857"/>
                      <a:pt x="120180" y="1515427"/>
                      <a:pt x="117322" y="1503997"/>
                    </a:cubicBezTo>
                    <a:cubicBezTo>
                      <a:pt x="115417" y="1491615"/>
                      <a:pt x="113512" y="1478280"/>
                      <a:pt x="110655" y="1463992"/>
                    </a:cubicBezTo>
                    <a:cubicBezTo>
                      <a:pt x="105892" y="1463992"/>
                      <a:pt x="104940" y="1463992"/>
                      <a:pt x="103035" y="1463992"/>
                    </a:cubicBezTo>
                    <a:cubicBezTo>
                      <a:pt x="102082" y="1453515"/>
                      <a:pt x="101130" y="1443990"/>
                      <a:pt x="98272" y="1427797"/>
                    </a:cubicBezTo>
                    <a:cubicBezTo>
                      <a:pt x="96367" y="1420177"/>
                      <a:pt x="93510" y="1412557"/>
                      <a:pt x="91605" y="1404937"/>
                    </a:cubicBezTo>
                    <a:cubicBezTo>
                      <a:pt x="89700" y="1397317"/>
                      <a:pt x="87795" y="1389697"/>
                      <a:pt x="85890" y="1383030"/>
                    </a:cubicBezTo>
                    <a:cubicBezTo>
                      <a:pt x="80175" y="1376362"/>
                      <a:pt x="75412" y="1371600"/>
                      <a:pt x="69697" y="1365885"/>
                    </a:cubicBezTo>
                    <a:cubicBezTo>
                      <a:pt x="67792" y="1365885"/>
                      <a:pt x="66840" y="1365885"/>
                      <a:pt x="64935" y="1365885"/>
                    </a:cubicBezTo>
                    <a:cubicBezTo>
                      <a:pt x="63030" y="1360170"/>
                      <a:pt x="61125" y="1351597"/>
                      <a:pt x="60172" y="1342072"/>
                    </a:cubicBezTo>
                    <a:cubicBezTo>
                      <a:pt x="59220" y="1332547"/>
                      <a:pt x="58267" y="1322070"/>
                      <a:pt x="58267" y="1311592"/>
                    </a:cubicBezTo>
                    <a:cubicBezTo>
                      <a:pt x="58267" y="1291590"/>
                      <a:pt x="59220" y="1273492"/>
                      <a:pt x="62077" y="1268730"/>
                    </a:cubicBezTo>
                    <a:cubicBezTo>
                      <a:pt x="63030" y="1263015"/>
                      <a:pt x="63030" y="1258252"/>
                      <a:pt x="63982" y="1253490"/>
                    </a:cubicBezTo>
                    <a:lnTo>
                      <a:pt x="67226" y="1243037"/>
                    </a:lnTo>
                    <a:lnTo>
                      <a:pt x="65649" y="1219200"/>
                    </a:lnTo>
                    <a:cubicBezTo>
                      <a:pt x="65887" y="1207294"/>
                      <a:pt x="66839" y="1194911"/>
                      <a:pt x="67792" y="1183957"/>
                    </a:cubicBezTo>
                    <a:lnTo>
                      <a:pt x="71602" y="1176814"/>
                    </a:lnTo>
                    <a:lnTo>
                      <a:pt x="71602" y="1172527"/>
                    </a:lnTo>
                    <a:cubicBezTo>
                      <a:pt x="69697" y="1178242"/>
                      <a:pt x="66840" y="1182052"/>
                      <a:pt x="63982" y="1186815"/>
                    </a:cubicBezTo>
                    <a:cubicBezTo>
                      <a:pt x="62077" y="1183005"/>
                      <a:pt x="59220" y="1181100"/>
                      <a:pt x="57315" y="1177290"/>
                    </a:cubicBezTo>
                    <a:cubicBezTo>
                      <a:pt x="53505" y="1171575"/>
                      <a:pt x="54457" y="1120140"/>
                      <a:pt x="44932" y="1160145"/>
                    </a:cubicBezTo>
                    <a:lnTo>
                      <a:pt x="42670" y="1146572"/>
                    </a:lnTo>
                    <a:lnTo>
                      <a:pt x="42075" y="1147762"/>
                    </a:lnTo>
                    <a:cubicBezTo>
                      <a:pt x="41122" y="1160145"/>
                      <a:pt x="39217" y="1173480"/>
                      <a:pt x="38265" y="1185862"/>
                    </a:cubicBezTo>
                    <a:cubicBezTo>
                      <a:pt x="37312" y="1198245"/>
                      <a:pt x="35407" y="1211580"/>
                      <a:pt x="35407" y="1223962"/>
                    </a:cubicBezTo>
                    <a:cubicBezTo>
                      <a:pt x="34455" y="1233487"/>
                      <a:pt x="33502" y="1243965"/>
                      <a:pt x="32550" y="1253490"/>
                    </a:cubicBezTo>
                    <a:lnTo>
                      <a:pt x="32550" y="1314449"/>
                    </a:lnTo>
                    <a:cubicBezTo>
                      <a:pt x="32550" y="1324927"/>
                      <a:pt x="32550" y="1335404"/>
                      <a:pt x="33502" y="1345882"/>
                    </a:cubicBezTo>
                    <a:cubicBezTo>
                      <a:pt x="34455" y="1356359"/>
                      <a:pt x="35407" y="1366837"/>
                      <a:pt x="35407" y="1377314"/>
                    </a:cubicBezTo>
                    <a:cubicBezTo>
                      <a:pt x="31597" y="1378267"/>
                      <a:pt x="32550" y="1413509"/>
                      <a:pt x="26835" y="1406842"/>
                    </a:cubicBezTo>
                    <a:cubicBezTo>
                      <a:pt x="25882" y="1406842"/>
                      <a:pt x="25882" y="1406842"/>
                      <a:pt x="24930" y="1406842"/>
                    </a:cubicBezTo>
                    <a:cubicBezTo>
                      <a:pt x="19215" y="1385887"/>
                      <a:pt x="19215" y="1367789"/>
                      <a:pt x="19215" y="1349692"/>
                    </a:cubicBezTo>
                    <a:cubicBezTo>
                      <a:pt x="19215" y="1331594"/>
                      <a:pt x="22072" y="1313497"/>
                      <a:pt x="19215" y="1290637"/>
                    </a:cubicBezTo>
                    <a:cubicBezTo>
                      <a:pt x="20167" y="1274444"/>
                      <a:pt x="22072" y="1260157"/>
                      <a:pt x="23977" y="1244917"/>
                    </a:cubicBezTo>
                    <a:lnTo>
                      <a:pt x="32546" y="1253485"/>
                    </a:lnTo>
                    <a:lnTo>
                      <a:pt x="24930" y="1243965"/>
                    </a:lnTo>
                    <a:cubicBezTo>
                      <a:pt x="23025" y="1234440"/>
                      <a:pt x="23025" y="1223962"/>
                      <a:pt x="23025" y="1209675"/>
                    </a:cubicBezTo>
                    <a:cubicBezTo>
                      <a:pt x="23025" y="1195387"/>
                      <a:pt x="23977" y="1178242"/>
                      <a:pt x="24930" y="1157287"/>
                    </a:cubicBezTo>
                    <a:cubicBezTo>
                      <a:pt x="24930" y="1152525"/>
                      <a:pt x="25882" y="1147762"/>
                      <a:pt x="25882" y="1143000"/>
                    </a:cubicBezTo>
                    <a:cubicBezTo>
                      <a:pt x="26835" y="1135380"/>
                      <a:pt x="27787" y="1126807"/>
                      <a:pt x="28740" y="1119187"/>
                    </a:cubicBezTo>
                    <a:cubicBezTo>
                      <a:pt x="32550" y="1105852"/>
                      <a:pt x="36360" y="1089660"/>
                      <a:pt x="40170" y="1076325"/>
                    </a:cubicBezTo>
                    <a:lnTo>
                      <a:pt x="45865" y="1047851"/>
                    </a:lnTo>
                    <a:lnTo>
                      <a:pt x="43980" y="1041082"/>
                    </a:lnTo>
                    <a:cubicBezTo>
                      <a:pt x="42075" y="1053465"/>
                      <a:pt x="39217" y="1064895"/>
                      <a:pt x="37312" y="1079182"/>
                    </a:cubicBezTo>
                    <a:cubicBezTo>
                      <a:pt x="33502" y="1092517"/>
                      <a:pt x="29692" y="1108710"/>
                      <a:pt x="25882" y="1122045"/>
                    </a:cubicBezTo>
                    <a:cubicBezTo>
                      <a:pt x="24930" y="1129665"/>
                      <a:pt x="23977" y="1138237"/>
                      <a:pt x="23025" y="1145857"/>
                    </a:cubicBezTo>
                    <a:cubicBezTo>
                      <a:pt x="23025" y="1150620"/>
                      <a:pt x="22072" y="1155382"/>
                      <a:pt x="22072" y="1160145"/>
                    </a:cubicBezTo>
                    <a:cubicBezTo>
                      <a:pt x="22072" y="1181100"/>
                      <a:pt x="21120" y="1198245"/>
                      <a:pt x="20167" y="1212532"/>
                    </a:cubicBezTo>
                    <a:cubicBezTo>
                      <a:pt x="20167" y="1226820"/>
                      <a:pt x="21120" y="1237297"/>
                      <a:pt x="22072" y="1246822"/>
                    </a:cubicBezTo>
                    <a:cubicBezTo>
                      <a:pt x="20167" y="1263015"/>
                      <a:pt x="18262" y="1277302"/>
                      <a:pt x="17310" y="1292542"/>
                    </a:cubicBezTo>
                    <a:cubicBezTo>
                      <a:pt x="20167" y="1315402"/>
                      <a:pt x="17310" y="1333500"/>
                      <a:pt x="17310" y="1351597"/>
                    </a:cubicBezTo>
                    <a:cubicBezTo>
                      <a:pt x="17310" y="1369695"/>
                      <a:pt x="17310" y="1387792"/>
                      <a:pt x="23025" y="1408747"/>
                    </a:cubicBezTo>
                    <a:cubicBezTo>
                      <a:pt x="23025" y="1408747"/>
                      <a:pt x="23977" y="1408747"/>
                      <a:pt x="24930" y="1408747"/>
                    </a:cubicBezTo>
                    <a:cubicBezTo>
                      <a:pt x="28740" y="1426845"/>
                      <a:pt x="32550" y="1443990"/>
                      <a:pt x="37312" y="1463040"/>
                    </a:cubicBezTo>
                    <a:cubicBezTo>
                      <a:pt x="38265" y="1475422"/>
                      <a:pt x="41122" y="1486852"/>
                      <a:pt x="43980" y="1507807"/>
                    </a:cubicBezTo>
                    <a:cubicBezTo>
                      <a:pt x="48742" y="1524000"/>
                      <a:pt x="53505" y="1539240"/>
                      <a:pt x="58267" y="1553527"/>
                    </a:cubicBezTo>
                    <a:cubicBezTo>
                      <a:pt x="60410" y="1580673"/>
                      <a:pt x="74876" y="1623893"/>
                      <a:pt x="80770" y="1651843"/>
                    </a:cubicBezTo>
                    <a:lnTo>
                      <a:pt x="82734" y="1670685"/>
                    </a:lnTo>
                    <a:lnTo>
                      <a:pt x="86843" y="1670685"/>
                    </a:lnTo>
                    <a:cubicBezTo>
                      <a:pt x="97320" y="1697355"/>
                      <a:pt x="103988" y="1711642"/>
                      <a:pt x="107798" y="1721167"/>
                    </a:cubicBezTo>
                    <a:cubicBezTo>
                      <a:pt x="112560" y="1730692"/>
                      <a:pt x="114465" y="1737360"/>
                      <a:pt x="115418" y="1746885"/>
                    </a:cubicBezTo>
                    <a:cubicBezTo>
                      <a:pt x="111608" y="1745932"/>
                      <a:pt x="106845" y="1736407"/>
                      <a:pt x="101130" y="1724977"/>
                    </a:cubicBezTo>
                    <a:cubicBezTo>
                      <a:pt x="95415" y="1713547"/>
                      <a:pt x="90653" y="1700212"/>
                      <a:pt x="85890" y="1690687"/>
                    </a:cubicBezTo>
                    <a:cubicBezTo>
                      <a:pt x="81128" y="1678305"/>
                      <a:pt x="89700" y="1712595"/>
                      <a:pt x="84938" y="1700212"/>
                    </a:cubicBezTo>
                    <a:lnTo>
                      <a:pt x="76651" y="1674524"/>
                    </a:lnTo>
                    <a:lnTo>
                      <a:pt x="70650" y="1675447"/>
                    </a:lnTo>
                    <a:cubicBezTo>
                      <a:pt x="67792" y="1667827"/>
                      <a:pt x="65887" y="1660207"/>
                      <a:pt x="63982" y="1653540"/>
                    </a:cubicBezTo>
                    <a:cubicBezTo>
                      <a:pt x="53505" y="1643062"/>
                      <a:pt x="45885" y="1621155"/>
                      <a:pt x="41122" y="1601152"/>
                    </a:cubicBezTo>
                    <a:cubicBezTo>
                      <a:pt x="36360" y="1581150"/>
                      <a:pt x="32550" y="1562100"/>
                      <a:pt x="26835" y="1554480"/>
                    </a:cubicBezTo>
                    <a:cubicBezTo>
                      <a:pt x="22072" y="1537335"/>
                      <a:pt x="22072" y="1519237"/>
                      <a:pt x="25882" y="1515427"/>
                    </a:cubicBezTo>
                    <a:cubicBezTo>
                      <a:pt x="23977" y="1500187"/>
                      <a:pt x="21120" y="1484947"/>
                      <a:pt x="19215" y="1469707"/>
                    </a:cubicBezTo>
                    <a:cubicBezTo>
                      <a:pt x="17310" y="1454467"/>
                      <a:pt x="16357" y="1439227"/>
                      <a:pt x="14452" y="1423987"/>
                    </a:cubicBezTo>
                    <a:cubicBezTo>
                      <a:pt x="10642" y="1412557"/>
                      <a:pt x="6832" y="1403032"/>
                      <a:pt x="3975" y="1390650"/>
                    </a:cubicBezTo>
                    <a:cubicBezTo>
                      <a:pt x="-1740" y="1325880"/>
                      <a:pt x="-2693" y="1250632"/>
                      <a:pt x="10642" y="1213485"/>
                    </a:cubicBezTo>
                    <a:cubicBezTo>
                      <a:pt x="11595" y="1197292"/>
                      <a:pt x="12547" y="1177290"/>
                      <a:pt x="17310" y="1167765"/>
                    </a:cubicBezTo>
                    <a:cubicBezTo>
                      <a:pt x="15405" y="1159192"/>
                      <a:pt x="13500" y="1151572"/>
                      <a:pt x="11595" y="1143000"/>
                    </a:cubicBezTo>
                    <a:cubicBezTo>
                      <a:pt x="13500" y="1126807"/>
                      <a:pt x="11595" y="1089660"/>
                      <a:pt x="23025" y="1074420"/>
                    </a:cubicBezTo>
                    <a:cubicBezTo>
                      <a:pt x="23977" y="1067752"/>
                      <a:pt x="24930" y="1062990"/>
                      <a:pt x="25882" y="1058227"/>
                    </a:cubicBezTo>
                    <a:cubicBezTo>
                      <a:pt x="27787" y="1034415"/>
                      <a:pt x="29692" y="1018222"/>
                      <a:pt x="33502" y="1002982"/>
                    </a:cubicBezTo>
                    <a:cubicBezTo>
                      <a:pt x="40170" y="989647"/>
                      <a:pt x="48742" y="967740"/>
                      <a:pt x="53505" y="962977"/>
                    </a:cubicBezTo>
                    <a:cubicBezTo>
                      <a:pt x="58267" y="973455"/>
                      <a:pt x="46837" y="1000125"/>
                      <a:pt x="48742" y="1017270"/>
                    </a:cubicBezTo>
                    <a:lnTo>
                      <a:pt x="53503" y="1007964"/>
                    </a:lnTo>
                    <a:lnTo>
                      <a:pt x="56362" y="985718"/>
                    </a:lnTo>
                    <a:cubicBezTo>
                      <a:pt x="58267" y="975597"/>
                      <a:pt x="59696" y="966311"/>
                      <a:pt x="57315" y="961072"/>
                    </a:cubicBezTo>
                    <a:cubicBezTo>
                      <a:pt x="60172" y="949642"/>
                      <a:pt x="63030" y="941069"/>
                      <a:pt x="65887" y="929639"/>
                    </a:cubicBezTo>
                    <a:cubicBezTo>
                      <a:pt x="70650" y="914399"/>
                      <a:pt x="74460" y="898207"/>
                      <a:pt x="79222" y="882014"/>
                    </a:cubicBezTo>
                    <a:cubicBezTo>
                      <a:pt x="83985" y="865822"/>
                      <a:pt x="89700" y="849629"/>
                      <a:pt x="95415" y="833437"/>
                    </a:cubicBezTo>
                    <a:lnTo>
                      <a:pt x="96628" y="832072"/>
                    </a:lnTo>
                    <a:lnTo>
                      <a:pt x="103988" y="793432"/>
                    </a:lnTo>
                    <a:cubicBezTo>
                      <a:pt x="107798" y="785812"/>
                      <a:pt x="111608" y="775334"/>
                      <a:pt x="114465" y="765809"/>
                    </a:cubicBezTo>
                    <a:cubicBezTo>
                      <a:pt x="118275" y="756284"/>
                      <a:pt x="123038" y="748664"/>
                      <a:pt x="126848" y="742949"/>
                    </a:cubicBezTo>
                    <a:cubicBezTo>
                      <a:pt x="135420" y="726757"/>
                      <a:pt x="142088" y="710564"/>
                      <a:pt x="151613" y="695324"/>
                    </a:cubicBezTo>
                    <a:cubicBezTo>
                      <a:pt x="158280" y="680084"/>
                      <a:pt x="164948" y="667702"/>
                      <a:pt x="171615" y="652462"/>
                    </a:cubicBezTo>
                    <a:cubicBezTo>
                      <a:pt x="172568" y="639127"/>
                      <a:pt x="191618" y="614362"/>
                      <a:pt x="200190" y="597217"/>
                    </a:cubicBezTo>
                    <a:cubicBezTo>
                      <a:pt x="204953" y="591502"/>
                      <a:pt x="210668" y="585787"/>
                      <a:pt x="221145" y="573404"/>
                    </a:cubicBezTo>
                    <a:cubicBezTo>
                      <a:pt x="227813" y="559117"/>
                      <a:pt x="233528" y="548639"/>
                      <a:pt x="238290" y="540067"/>
                    </a:cubicBezTo>
                    <a:cubicBezTo>
                      <a:pt x="243053" y="531494"/>
                      <a:pt x="247815" y="525779"/>
                      <a:pt x="252578" y="519112"/>
                    </a:cubicBezTo>
                    <a:cubicBezTo>
                      <a:pt x="258293" y="513397"/>
                      <a:pt x="266865" y="503872"/>
                      <a:pt x="267818" y="511492"/>
                    </a:cubicBezTo>
                    <a:cubicBezTo>
                      <a:pt x="268770" y="510539"/>
                      <a:pt x="270675" y="507682"/>
                      <a:pt x="271628" y="505777"/>
                    </a:cubicBezTo>
                    <a:cubicBezTo>
                      <a:pt x="276390" y="495299"/>
                      <a:pt x="281153" y="485774"/>
                      <a:pt x="286868" y="475297"/>
                    </a:cubicBezTo>
                    <a:cubicBezTo>
                      <a:pt x="296393" y="464819"/>
                      <a:pt x="307823" y="446722"/>
                      <a:pt x="316395" y="441007"/>
                    </a:cubicBezTo>
                    <a:cubicBezTo>
                      <a:pt x="309966" y="453151"/>
                      <a:pt x="316932" y="450829"/>
                      <a:pt x="317199" y="455339"/>
                    </a:cubicBezTo>
                    <a:lnTo>
                      <a:pt x="315045" y="461363"/>
                    </a:lnTo>
                    <a:lnTo>
                      <a:pt x="345922" y="429577"/>
                    </a:lnTo>
                    <a:cubicBezTo>
                      <a:pt x="348780" y="423862"/>
                      <a:pt x="354495" y="417195"/>
                      <a:pt x="361162" y="409575"/>
                    </a:cubicBezTo>
                    <a:cubicBezTo>
                      <a:pt x="367830" y="402907"/>
                      <a:pt x="375450" y="396240"/>
                      <a:pt x="381165" y="390525"/>
                    </a:cubicBezTo>
                    <a:lnTo>
                      <a:pt x="382889" y="392440"/>
                    </a:lnTo>
                    <a:lnTo>
                      <a:pt x="382118" y="391477"/>
                    </a:lnTo>
                    <a:cubicBezTo>
                      <a:pt x="390690" y="382904"/>
                      <a:pt x="398310" y="374332"/>
                      <a:pt x="406883" y="366712"/>
                    </a:cubicBezTo>
                    <a:cubicBezTo>
                      <a:pt x="414503" y="359092"/>
                      <a:pt x="423075" y="351472"/>
                      <a:pt x="431648" y="343852"/>
                    </a:cubicBezTo>
                    <a:cubicBezTo>
                      <a:pt x="442125" y="333374"/>
                      <a:pt x="448793" y="324802"/>
                      <a:pt x="458318" y="315277"/>
                    </a:cubicBezTo>
                    <a:cubicBezTo>
                      <a:pt x="470700" y="305752"/>
                      <a:pt x="484035" y="296227"/>
                      <a:pt x="495465" y="287654"/>
                    </a:cubicBezTo>
                    <a:cubicBezTo>
                      <a:pt x="508800" y="277177"/>
                      <a:pt x="522135" y="267652"/>
                      <a:pt x="535470" y="258127"/>
                    </a:cubicBezTo>
                    <a:lnTo>
                      <a:pt x="559389" y="241440"/>
                    </a:lnTo>
                    <a:lnTo>
                      <a:pt x="575475" y="226694"/>
                    </a:lnTo>
                    <a:cubicBezTo>
                      <a:pt x="585000" y="220979"/>
                      <a:pt x="594525" y="215264"/>
                      <a:pt x="604050" y="209549"/>
                    </a:cubicBezTo>
                    <a:cubicBezTo>
                      <a:pt x="613575" y="203834"/>
                      <a:pt x="624052" y="199072"/>
                      <a:pt x="634530" y="193357"/>
                    </a:cubicBezTo>
                    <a:lnTo>
                      <a:pt x="638565" y="191282"/>
                    </a:lnTo>
                    <a:lnTo>
                      <a:pt x="648937" y="181094"/>
                    </a:lnTo>
                    <a:cubicBezTo>
                      <a:pt x="654771" y="176688"/>
                      <a:pt x="661201" y="172402"/>
                      <a:pt x="665963" y="168592"/>
                    </a:cubicBezTo>
                    <a:cubicBezTo>
                      <a:pt x="673583" y="162877"/>
                      <a:pt x="679298" y="160496"/>
                      <a:pt x="684656" y="159067"/>
                    </a:cubicBezTo>
                    <a:lnTo>
                      <a:pt x="697880" y="156023"/>
                    </a:lnTo>
                    <a:lnTo>
                      <a:pt x="700252" y="154304"/>
                    </a:lnTo>
                    <a:cubicBezTo>
                      <a:pt x="782167" y="109537"/>
                      <a:pt x="869797" y="74294"/>
                      <a:pt x="959332" y="49529"/>
                    </a:cubicBezTo>
                    <a:lnTo>
                      <a:pt x="968945" y="47439"/>
                    </a:lnTo>
                    <a:lnTo>
                      <a:pt x="995527" y="38099"/>
                    </a:lnTo>
                    <a:cubicBezTo>
                      <a:pt x="1001719" y="36194"/>
                      <a:pt x="1008148" y="35003"/>
                      <a:pt x="1013863" y="34408"/>
                    </a:cubicBezTo>
                    <a:lnTo>
                      <a:pt x="1023424" y="34327"/>
                    </a:lnTo>
                    <a:lnTo>
                      <a:pt x="1026960" y="33337"/>
                    </a:lnTo>
                    <a:cubicBezTo>
                      <a:pt x="1097445" y="17144"/>
                      <a:pt x="1169835" y="7619"/>
                      <a:pt x="1244130" y="4762"/>
                    </a:cubicBezTo>
                    <a:cubicBezTo>
                      <a:pt x="1262704" y="5238"/>
                      <a:pt x="1283897" y="4762"/>
                      <a:pt x="1305804" y="4524"/>
                    </a:cubicBezTo>
                    <a:cubicBezTo>
                      <a:pt x="1327712" y="4285"/>
                      <a:pt x="1350334" y="4285"/>
                      <a:pt x="1371765" y="5714"/>
                    </a:cubicBezTo>
                    <a:lnTo>
                      <a:pt x="1372993" y="6635"/>
                    </a:lnTo>
                    <a:lnTo>
                      <a:pt x="1405103" y="2857"/>
                    </a:lnTo>
                    <a:cubicBezTo>
                      <a:pt x="1415580" y="4762"/>
                      <a:pt x="1425105" y="5714"/>
                      <a:pt x="1434630" y="7619"/>
                    </a:cubicBezTo>
                    <a:cubicBezTo>
                      <a:pt x="1444155" y="9524"/>
                      <a:pt x="1453680" y="10477"/>
                      <a:pt x="1464158" y="13334"/>
                    </a:cubicBezTo>
                    <a:lnTo>
                      <a:pt x="1479392" y="16797"/>
                    </a:lnTo>
                    <a:lnTo>
                      <a:pt x="1463205" y="12382"/>
                    </a:lnTo>
                    <a:cubicBezTo>
                      <a:pt x="1453680" y="10477"/>
                      <a:pt x="1443202" y="8572"/>
                      <a:pt x="1433677" y="6667"/>
                    </a:cubicBezTo>
                    <a:cubicBezTo>
                      <a:pt x="1424152" y="4762"/>
                      <a:pt x="1414627" y="3810"/>
                      <a:pt x="1404150" y="1905"/>
                    </a:cubicBezTo>
                    <a:cubicBezTo>
                      <a:pt x="1404150" y="1905"/>
                      <a:pt x="1404150" y="952"/>
                      <a:pt x="1404150" y="0"/>
                    </a:cubicBezTo>
                    <a:close/>
                  </a:path>
                </a:pathLst>
              </a:custGeom>
              <a:solidFill>
                <a:schemeClr val="accent2">
                  <a:alpha val="36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09E181B0-0FC2-4B5C-568A-87E1B7E0B82A}"/>
                  </a:ext>
                </a:extLst>
              </p:cNvPr>
              <p:cNvSpPr/>
              <p:nvPr/>
            </p:nvSpPr>
            <p:spPr>
              <a:xfrm rot="10800000" flipH="1" flipV="1">
                <a:off x="-218232" y="1395762"/>
                <a:ext cx="449816" cy="443984"/>
              </a:xfrm>
              <a:custGeom>
                <a:avLst/>
                <a:gdLst>
                  <a:gd name="connsiteX0" fmla="*/ 1439383 w 2647519"/>
                  <a:gd name="connsiteY0" fmla="*/ 2598425 h 2612594"/>
                  <a:gd name="connsiteX1" fmla="*/ 1427010 w 2647519"/>
                  <a:gd name="connsiteY1" fmla="*/ 2605087 h 2612594"/>
                  <a:gd name="connsiteX2" fmla="*/ 1427751 w 2647519"/>
                  <a:gd name="connsiteY2" fmla="*/ 2605405 h 2612594"/>
                  <a:gd name="connsiteX3" fmla="*/ 1542263 w 2647519"/>
                  <a:gd name="connsiteY3" fmla="*/ 2530792 h 2612594"/>
                  <a:gd name="connsiteX4" fmla="*/ 1502258 w 2647519"/>
                  <a:gd name="connsiteY4" fmla="*/ 2540317 h 2612594"/>
                  <a:gd name="connsiteX5" fmla="*/ 1442250 w 2647519"/>
                  <a:gd name="connsiteY5" fmla="*/ 2547937 h 2612594"/>
                  <a:gd name="connsiteX6" fmla="*/ 1439393 w 2647519"/>
                  <a:gd name="connsiteY6" fmla="*/ 2540317 h 2612594"/>
                  <a:gd name="connsiteX7" fmla="*/ 1481303 w 2647519"/>
                  <a:gd name="connsiteY7" fmla="*/ 2536507 h 2612594"/>
                  <a:gd name="connsiteX8" fmla="*/ 1542263 w 2647519"/>
                  <a:gd name="connsiteY8" fmla="*/ 2530792 h 2612594"/>
                  <a:gd name="connsiteX9" fmla="*/ 1646324 w 2647519"/>
                  <a:gd name="connsiteY9" fmla="*/ 2520821 h 2612594"/>
                  <a:gd name="connsiteX10" fmla="*/ 1643880 w 2647519"/>
                  <a:gd name="connsiteY10" fmla="*/ 2521511 h 2612594"/>
                  <a:gd name="connsiteX11" fmla="*/ 1645133 w 2647519"/>
                  <a:gd name="connsiteY11" fmla="*/ 2521267 h 2612594"/>
                  <a:gd name="connsiteX12" fmla="*/ 899801 w 2647519"/>
                  <a:gd name="connsiteY12" fmla="*/ 2506503 h 2612594"/>
                  <a:gd name="connsiteX13" fmla="*/ 942187 w 2647519"/>
                  <a:gd name="connsiteY13" fmla="*/ 2517457 h 2612594"/>
                  <a:gd name="connsiteX14" fmla="*/ 960285 w 2647519"/>
                  <a:gd name="connsiteY14" fmla="*/ 2518409 h 2612594"/>
                  <a:gd name="connsiteX15" fmla="*/ 1010767 w 2647519"/>
                  <a:gd name="connsiteY15" fmla="*/ 2543175 h 2612594"/>
                  <a:gd name="connsiteX16" fmla="*/ 1033627 w 2647519"/>
                  <a:gd name="connsiteY16" fmla="*/ 2547937 h 2612594"/>
                  <a:gd name="connsiteX17" fmla="*/ 1035057 w 2647519"/>
                  <a:gd name="connsiteY17" fmla="*/ 2548414 h 2612594"/>
                  <a:gd name="connsiteX18" fmla="*/ 1040295 w 2647519"/>
                  <a:gd name="connsiteY18" fmla="*/ 2543175 h 2612594"/>
                  <a:gd name="connsiteX19" fmla="*/ 1060297 w 2647519"/>
                  <a:gd name="connsiteY19" fmla="*/ 2548890 h 2612594"/>
                  <a:gd name="connsiteX20" fmla="*/ 1080300 w 2647519"/>
                  <a:gd name="connsiteY20" fmla="*/ 2553652 h 2612594"/>
                  <a:gd name="connsiteX21" fmla="*/ 1119713 w 2647519"/>
                  <a:gd name="connsiteY21" fmla="*/ 2562818 h 2612594"/>
                  <a:gd name="connsiteX22" fmla="*/ 1120305 w 2647519"/>
                  <a:gd name="connsiteY22" fmla="*/ 2562225 h 2612594"/>
                  <a:gd name="connsiteX23" fmla="*/ 1166025 w 2647519"/>
                  <a:gd name="connsiteY23" fmla="*/ 2569845 h 2612594"/>
                  <a:gd name="connsiteX24" fmla="*/ 1187932 w 2647519"/>
                  <a:gd name="connsiteY24" fmla="*/ 2573655 h 2612594"/>
                  <a:gd name="connsiteX25" fmla="*/ 1209840 w 2647519"/>
                  <a:gd name="connsiteY25" fmla="*/ 2575560 h 2612594"/>
                  <a:gd name="connsiteX26" fmla="*/ 1254607 w 2647519"/>
                  <a:gd name="connsiteY26" fmla="*/ 2577465 h 2612594"/>
                  <a:gd name="connsiteX27" fmla="*/ 1315567 w 2647519"/>
                  <a:gd name="connsiteY27" fmla="*/ 2576512 h 2612594"/>
                  <a:gd name="connsiteX28" fmla="*/ 1318213 w 2647519"/>
                  <a:gd name="connsiteY28" fmla="*/ 2576512 h 2612594"/>
                  <a:gd name="connsiteX29" fmla="*/ 1324140 w 2647519"/>
                  <a:gd name="connsiteY29" fmla="*/ 2573178 h 2612594"/>
                  <a:gd name="connsiteX30" fmla="*/ 1337475 w 2647519"/>
                  <a:gd name="connsiteY30" fmla="*/ 2568892 h 2612594"/>
                  <a:gd name="connsiteX31" fmla="*/ 1351048 w 2647519"/>
                  <a:gd name="connsiteY31" fmla="*/ 2568654 h 2612594"/>
                  <a:gd name="connsiteX32" fmla="*/ 1360335 w 2647519"/>
                  <a:gd name="connsiteY32" fmla="*/ 2569844 h 2612594"/>
                  <a:gd name="connsiteX33" fmla="*/ 1362835 w 2647519"/>
                  <a:gd name="connsiteY33" fmla="*/ 2576512 h 2612594"/>
                  <a:gd name="connsiteX34" fmla="*/ 1384147 w 2647519"/>
                  <a:gd name="connsiteY34" fmla="*/ 2576512 h 2612594"/>
                  <a:gd name="connsiteX35" fmla="*/ 1377480 w 2647519"/>
                  <a:gd name="connsiteY35" fmla="*/ 2586037 h 2612594"/>
                  <a:gd name="connsiteX36" fmla="*/ 1373670 w 2647519"/>
                  <a:gd name="connsiteY36" fmla="*/ 2590800 h 2612594"/>
                  <a:gd name="connsiteX37" fmla="*/ 1361287 w 2647519"/>
                  <a:gd name="connsiteY37" fmla="*/ 2596515 h 2612594"/>
                  <a:gd name="connsiteX38" fmla="*/ 1338427 w 2647519"/>
                  <a:gd name="connsiteY38" fmla="*/ 2596515 h 2612594"/>
                  <a:gd name="connsiteX39" fmla="*/ 1308900 w 2647519"/>
                  <a:gd name="connsiteY39" fmla="*/ 2594610 h 2612594"/>
                  <a:gd name="connsiteX40" fmla="*/ 1245082 w 2647519"/>
                  <a:gd name="connsiteY40" fmla="*/ 2592705 h 2612594"/>
                  <a:gd name="connsiteX41" fmla="*/ 1197457 w 2647519"/>
                  <a:gd name="connsiteY41" fmla="*/ 2588895 h 2612594"/>
                  <a:gd name="connsiteX42" fmla="*/ 1155547 w 2647519"/>
                  <a:gd name="connsiteY42" fmla="*/ 2583180 h 2612594"/>
                  <a:gd name="connsiteX43" fmla="*/ 1113637 w 2647519"/>
                  <a:gd name="connsiteY43" fmla="*/ 2576512 h 2612594"/>
                  <a:gd name="connsiteX44" fmla="*/ 1049820 w 2647519"/>
                  <a:gd name="connsiteY44" fmla="*/ 2566987 h 2612594"/>
                  <a:gd name="connsiteX45" fmla="*/ 1000290 w 2647519"/>
                  <a:gd name="connsiteY45" fmla="*/ 2550795 h 2612594"/>
                  <a:gd name="connsiteX46" fmla="*/ 1000863 w 2647519"/>
                  <a:gd name="connsiteY46" fmla="*/ 2550379 h 2612594"/>
                  <a:gd name="connsiteX47" fmla="*/ 971715 w 2647519"/>
                  <a:gd name="connsiteY47" fmla="*/ 2541270 h 2612594"/>
                  <a:gd name="connsiteX48" fmla="*/ 945997 w 2647519"/>
                  <a:gd name="connsiteY48" fmla="*/ 2529840 h 2612594"/>
                  <a:gd name="connsiteX49" fmla="*/ 916470 w 2647519"/>
                  <a:gd name="connsiteY49" fmla="*/ 2520315 h 2612594"/>
                  <a:gd name="connsiteX50" fmla="*/ 885990 w 2647519"/>
                  <a:gd name="connsiteY50" fmla="*/ 2509837 h 2612594"/>
                  <a:gd name="connsiteX51" fmla="*/ 899801 w 2647519"/>
                  <a:gd name="connsiteY51" fmla="*/ 2506503 h 2612594"/>
                  <a:gd name="connsiteX52" fmla="*/ 1460492 w 2647519"/>
                  <a:gd name="connsiteY52" fmla="*/ 2486082 h 2612594"/>
                  <a:gd name="connsiteX53" fmla="*/ 1445939 w 2647519"/>
                  <a:gd name="connsiteY53" fmla="*/ 2488303 h 2612594"/>
                  <a:gd name="connsiteX54" fmla="*/ 1345293 w 2647519"/>
                  <a:gd name="connsiteY54" fmla="*/ 2493385 h 2612594"/>
                  <a:gd name="connsiteX55" fmla="*/ 1378432 w 2647519"/>
                  <a:gd name="connsiteY55" fmla="*/ 2497454 h 2612594"/>
                  <a:gd name="connsiteX56" fmla="*/ 1387005 w 2647519"/>
                  <a:gd name="connsiteY56" fmla="*/ 2495549 h 2612594"/>
                  <a:gd name="connsiteX57" fmla="*/ 1446060 w 2647519"/>
                  <a:gd name="connsiteY57" fmla="*/ 2488882 h 2612594"/>
                  <a:gd name="connsiteX58" fmla="*/ 1455778 w 2647519"/>
                  <a:gd name="connsiteY58" fmla="*/ 2486992 h 2612594"/>
                  <a:gd name="connsiteX59" fmla="*/ 1550918 w 2647519"/>
                  <a:gd name="connsiteY59" fmla="*/ 2472281 h 2612594"/>
                  <a:gd name="connsiteX60" fmla="*/ 1501488 w 2647519"/>
                  <a:gd name="connsiteY60" fmla="*/ 2479825 h 2612594"/>
                  <a:gd name="connsiteX61" fmla="*/ 1518450 w 2647519"/>
                  <a:gd name="connsiteY61" fmla="*/ 2480309 h 2612594"/>
                  <a:gd name="connsiteX62" fmla="*/ 1542858 w 2647519"/>
                  <a:gd name="connsiteY62" fmla="*/ 2475785 h 2612594"/>
                  <a:gd name="connsiteX63" fmla="*/ 1731355 w 2647519"/>
                  <a:gd name="connsiteY63" fmla="*/ 2470078 h 2612594"/>
                  <a:gd name="connsiteX64" fmla="*/ 1576323 w 2647519"/>
                  <a:gd name="connsiteY64" fmla="*/ 2511364 h 2612594"/>
                  <a:gd name="connsiteX65" fmla="*/ 1654777 w 2647519"/>
                  <a:gd name="connsiteY65" fmla="*/ 2493883 h 2612594"/>
                  <a:gd name="connsiteX66" fmla="*/ 737400 w 2647519"/>
                  <a:gd name="connsiteY66" fmla="*/ 2450782 h 2612594"/>
                  <a:gd name="connsiteX67" fmla="*/ 846937 w 2647519"/>
                  <a:gd name="connsiteY67" fmla="*/ 2497454 h 2612594"/>
                  <a:gd name="connsiteX68" fmla="*/ 885990 w 2647519"/>
                  <a:gd name="connsiteY68" fmla="*/ 2509837 h 2612594"/>
                  <a:gd name="connsiteX69" fmla="*/ 915517 w 2647519"/>
                  <a:gd name="connsiteY69" fmla="*/ 2520314 h 2612594"/>
                  <a:gd name="connsiteX70" fmla="*/ 945045 w 2647519"/>
                  <a:gd name="connsiteY70" fmla="*/ 2529839 h 2612594"/>
                  <a:gd name="connsiteX71" fmla="*/ 970762 w 2647519"/>
                  <a:gd name="connsiteY71" fmla="*/ 2541269 h 2612594"/>
                  <a:gd name="connsiteX72" fmla="*/ 965047 w 2647519"/>
                  <a:gd name="connsiteY72" fmla="*/ 2546032 h 2612594"/>
                  <a:gd name="connsiteX73" fmla="*/ 949807 w 2647519"/>
                  <a:gd name="connsiteY73" fmla="*/ 2543174 h 2612594"/>
                  <a:gd name="connsiteX74" fmla="*/ 895515 w 2647519"/>
                  <a:gd name="connsiteY74" fmla="*/ 2523172 h 2612594"/>
                  <a:gd name="connsiteX75" fmla="*/ 868845 w 2647519"/>
                  <a:gd name="connsiteY75" fmla="*/ 2512694 h 2612594"/>
                  <a:gd name="connsiteX76" fmla="*/ 842175 w 2647519"/>
                  <a:gd name="connsiteY76" fmla="*/ 2501264 h 2612594"/>
                  <a:gd name="connsiteX77" fmla="*/ 806932 w 2647519"/>
                  <a:gd name="connsiteY77" fmla="*/ 2488882 h 2612594"/>
                  <a:gd name="connsiteX78" fmla="*/ 776452 w 2647519"/>
                  <a:gd name="connsiteY78" fmla="*/ 2475547 h 2612594"/>
                  <a:gd name="connsiteX79" fmla="*/ 752640 w 2647519"/>
                  <a:gd name="connsiteY79" fmla="*/ 2463164 h 2612594"/>
                  <a:gd name="connsiteX80" fmla="*/ 737400 w 2647519"/>
                  <a:gd name="connsiteY80" fmla="*/ 2450782 h 2612594"/>
                  <a:gd name="connsiteX81" fmla="*/ 782168 w 2647519"/>
                  <a:gd name="connsiteY81" fmla="*/ 2426970 h 2612594"/>
                  <a:gd name="connsiteX82" fmla="*/ 834555 w 2647519"/>
                  <a:gd name="connsiteY82" fmla="*/ 2453640 h 2612594"/>
                  <a:gd name="connsiteX83" fmla="*/ 827888 w 2647519"/>
                  <a:gd name="connsiteY83" fmla="*/ 2457450 h 2612594"/>
                  <a:gd name="connsiteX84" fmla="*/ 766928 w 2647519"/>
                  <a:gd name="connsiteY84" fmla="*/ 2427922 h 2612594"/>
                  <a:gd name="connsiteX85" fmla="*/ 782168 w 2647519"/>
                  <a:gd name="connsiteY85" fmla="*/ 2426970 h 2612594"/>
                  <a:gd name="connsiteX86" fmla="*/ 588810 w 2647519"/>
                  <a:gd name="connsiteY86" fmla="*/ 2362200 h 2612594"/>
                  <a:gd name="connsiteX87" fmla="*/ 653580 w 2647519"/>
                  <a:gd name="connsiteY87" fmla="*/ 2398395 h 2612594"/>
                  <a:gd name="connsiteX88" fmla="*/ 666915 w 2647519"/>
                  <a:gd name="connsiteY88" fmla="*/ 2413635 h 2612594"/>
                  <a:gd name="connsiteX89" fmla="*/ 636435 w 2647519"/>
                  <a:gd name="connsiteY89" fmla="*/ 2397442 h 2612594"/>
                  <a:gd name="connsiteX90" fmla="*/ 613575 w 2647519"/>
                  <a:gd name="connsiteY90" fmla="*/ 2383155 h 2612594"/>
                  <a:gd name="connsiteX91" fmla="*/ 588810 w 2647519"/>
                  <a:gd name="connsiteY91" fmla="*/ 2362200 h 2612594"/>
                  <a:gd name="connsiteX92" fmla="*/ 702387 w 2647519"/>
                  <a:gd name="connsiteY92" fmla="*/ 2337759 h 2612594"/>
                  <a:gd name="connsiteX93" fmla="*/ 702396 w 2647519"/>
                  <a:gd name="connsiteY93" fmla="*/ 2338030 h 2612594"/>
                  <a:gd name="connsiteX94" fmla="*/ 705613 w 2647519"/>
                  <a:gd name="connsiteY94" fmla="*/ 2341924 h 2612594"/>
                  <a:gd name="connsiteX95" fmla="*/ 705967 w 2647519"/>
                  <a:gd name="connsiteY95" fmla="*/ 2340292 h 2612594"/>
                  <a:gd name="connsiteX96" fmla="*/ 2093409 w 2647519"/>
                  <a:gd name="connsiteY96" fmla="*/ 2275234 h 2612594"/>
                  <a:gd name="connsiteX97" fmla="*/ 2089950 w 2647519"/>
                  <a:gd name="connsiteY97" fmla="*/ 2275522 h 2612594"/>
                  <a:gd name="connsiteX98" fmla="*/ 2032800 w 2647519"/>
                  <a:gd name="connsiteY98" fmla="*/ 2316480 h 2612594"/>
                  <a:gd name="connsiteX99" fmla="*/ 1976602 w 2647519"/>
                  <a:gd name="connsiteY99" fmla="*/ 2346960 h 2612594"/>
                  <a:gd name="connsiteX100" fmla="*/ 1936597 w 2647519"/>
                  <a:gd name="connsiteY100" fmla="*/ 2370772 h 2612594"/>
                  <a:gd name="connsiteX101" fmla="*/ 1914690 w 2647519"/>
                  <a:gd name="connsiteY101" fmla="*/ 2380297 h 2612594"/>
                  <a:gd name="connsiteX102" fmla="*/ 1891830 w 2647519"/>
                  <a:gd name="connsiteY102" fmla="*/ 2389822 h 2612594"/>
                  <a:gd name="connsiteX103" fmla="*/ 1864207 w 2647519"/>
                  <a:gd name="connsiteY103" fmla="*/ 2404110 h 2612594"/>
                  <a:gd name="connsiteX104" fmla="*/ 1843252 w 2647519"/>
                  <a:gd name="connsiteY104" fmla="*/ 2416492 h 2612594"/>
                  <a:gd name="connsiteX105" fmla="*/ 1812772 w 2647519"/>
                  <a:gd name="connsiteY105" fmla="*/ 2428875 h 2612594"/>
                  <a:gd name="connsiteX106" fmla="*/ 1781340 w 2647519"/>
                  <a:gd name="connsiteY106" fmla="*/ 2440305 h 2612594"/>
                  <a:gd name="connsiteX107" fmla="*/ 1772767 w 2647519"/>
                  <a:gd name="connsiteY107" fmla="*/ 2448877 h 2612594"/>
                  <a:gd name="connsiteX108" fmla="*/ 1759432 w 2647519"/>
                  <a:gd name="connsiteY108" fmla="*/ 2453640 h 2612594"/>
                  <a:gd name="connsiteX109" fmla="*/ 1726095 w 2647519"/>
                  <a:gd name="connsiteY109" fmla="*/ 2459355 h 2612594"/>
                  <a:gd name="connsiteX110" fmla="*/ 1683232 w 2647519"/>
                  <a:gd name="connsiteY110" fmla="*/ 2472690 h 2612594"/>
                  <a:gd name="connsiteX111" fmla="*/ 1644180 w 2647519"/>
                  <a:gd name="connsiteY111" fmla="*/ 2485072 h 2612594"/>
                  <a:gd name="connsiteX112" fmla="*/ 1601317 w 2647519"/>
                  <a:gd name="connsiteY112" fmla="*/ 2497455 h 2612594"/>
                  <a:gd name="connsiteX113" fmla="*/ 1547977 w 2647519"/>
                  <a:gd name="connsiteY113" fmla="*/ 2510790 h 2612594"/>
                  <a:gd name="connsiteX114" fmla="*/ 1472730 w 2647519"/>
                  <a:gd name="connsiteY114" fmla="*/ 2523172 h 2612594"/>
                  <a:gd name="connsiteX115" fmla="*/ 1470825 w 2647519"/>
                  <a:gd name="connsiteY115" fmla="*/ 2526030 h 2612594"/>
                  <a:gd name="connsiteX116" fmla="*/ 1434646 w 2647519"/>
                  <a:gd name="connsiteY116" fmla="*/ 2535075 h 2612594"/>
                  <a:gd name="connsiteX117" fmla="*/ 1435583 w 2647519"/>
                  <a:gd name="connsiteY117" fmla="*/ 2535555 h 2612594"/>
                  <a:gd name="connsiteX118" fmla="*/ 1475761 w 2647519"/>
                  <a:gd name="connsiteY118" fmla="*/ 2525510 h 2612594"/>
                  <a:gd name="connsiteX119" fmla="*/ 1476540 w 2647519"/>
                  <a:gd name="connsiteY119" fmla="*/ 2523172 h 2612594"/>
                  <a:gd name="connsiteX120" fmla="*/ 1551788 w 2647519"/>
                  <a:gd name="connsiteY120" fmla="*/ 2510790 h 2612594"/>
                  <a:gd name="connsiteX121" fmla="*/ 1605128 w 2647519"/>
                  <a:gd name="connsiteY121" fmla="*/ 2497455 h 2612594"/>
                  <a:gd name="connsiteX122" fmla="*/ 1647990 w 2647519"/>
                  <a:gd name="connsiteY122" fmla="*/ 2485072 h 2612594"/>
                  <a:gd name="connsiteX123" fmla="*/ 1687043 w 2647519"/>
                  <a:gd name="connsiteY123" fmla="*/ 2472690 h 2612594"/>
                  <a:gd name="connsiteX124" fmla="*/ 1729905 w 2647519"/>
                  <a:gd name="connsiteY124" fmla="*/ 2459355 h 2612594"/>
                  <a:gd name="connsiteX125" fmla="*/ 1763243 w 2647519"/>
                  <a:gd name="connsiteY125" fmla="*/ 2453640 h 2612594"/>
                  <a:gd name="connsiteX126" fmla="*/ 1740675 w 2647519"/>
                  <a:gd name="connsiteY126" fmla="*/ 2467181 h 2612594"/>
                  <a:gd name="connsiteX127" fmla="*/ 1741335 w 2647519"/>
                  <a:gd name="connsiteY127" fmla="*/ 2466975 h 2612594"/>
                  <a:gd name="connsiteX128" fmla="*/ 1765148 w 2647519"/>
                  <a:gd name="connsiteY128" fmla="*/ 2452687 h 2612594"/>
                  <a:gd name="connsiteX129" fmla="*/ 1778483 w 2647519"/>
                  <a:gd name="connsiteY129" fmla="*/ 2447925 h 2612594"/>
                  <a:gd name="connsiteX130" fmla="*/ 1779371 w 2647519"/>
                  <a:gd name="connsiteY130" fmla="*/ 2447679 h 2612594"/>
                  <a:gd name="connsiteX131" fmla="*/ 1785150 w 2647519"/>
                  <a:gd name="connsiteY131" fmla="*/ 2441257 h 2612594"/>
                  <a:gd name="connsiteX132" fmla="*/ 1816583 w 2647519"/>
                  <a:gd name="connsiteY132" fmla="*/ 2429827 h 2612594"/>
                  <a:gd name="connsiteX133" fmla="*/ 1847063 w 2647519"/>
                  <a:gd name="connsiteY133" fmla="*/ 2417445 h 2612594"/>
                  <a:gd name="connsiteX134" fmla="*/ 1868018 w 2647519"/>
                  <a:gd name="connsiteY134" fmla="*/ 2405062 h 2612594"/>
                  <a:gd name="connsiteX135" fmla="*/ 1895640 w 2647519"/>
                  <a:gd name="connsiteY135" fmla="*/ 2390775 h 2612594"/>
                  <a:gd name="connsiteX136" fmla="*/ 1918500 w 2647519"/>
                  <a:gd name="connsiteY136" fmla="*/ 2381250 h 2612594"/>
                  <a:gd name="connsiteX137" fmla="*/ 1934176 w 2647519"/>
                  <a:gd name="connsiteY137" fmla="*/ 2374435 h 2612594"/>
                  <a:gd name="connsiteX138" fmla="*/ 1942313 w 2647519"/>
                  <a:gd name="connsiteY138" fmla="*/ 2368867 h 2612594"/>
                  <a:gd name="connsiteX139" fmla="*/ 1982318 w 2647519"/>
                  <a:gd name="connsiteY139" fmla="*/ 2345055 h 2612594"/>
                  <a:gd name="connsiteX140" fmla="*/ 2038515 w 2647519"/>
                  <a:gd name="connsiteY140" fmla="*/ 2314575 h 2612594"/>
                  <a:gd name="connsiteX141" fmla="*/ 460060 w 2647519"/>
                  <a:gd name="connsiteY141" fmla="*/ 2262062 h 2612594"/>
                  <a:gd name="connsiteX142" fmla="*/ 463676 w 2647519"/>
                  <a:gd name="connsiteY142" fmla="*/ 2265164 h 2612594"/>
                  <a:gd name="connsiteX143" fmla="*/ 464911 w 2647519"/>
                  <a:gd name="connsiteY143" fmla="*/ 2265793 h 2612594"/>
                  <a:gd name="connsiteX144" fmla="*/ 2099802 w 2647519"/>
                  <a:gd name="connsiteY144" fmla="*/ 2237197 h 2612594"/>
                  <a:gd name="connsiteX145" fmla="*/ 2099475 w 2647519"/>
                  <a:gd name="connsiteY145" fmla="*/ 2237422 h 2612594"/>
                  <a:gd name="connsiteX146" fmla="*/ 2099475 w 2647519"/>
                  <a:gd name="connsiteY146" fmla="*/ 2237694 h 2612594"/>
                  <a:gd name="connsiteX147" fmla="*/ 2100989 w 2647519"/>
                  <a:gd name="connsiteY147" fmla="*/ 2237910 h 2612594"/>
                  <a:gd name="connsiteX148" fmla="*/ 2101380 w 2647519"/>
                  <a:gd name="connsiteY148" fmla="*/ 2237422 h 2612594"/>
                  <a:gd name="connsiteX149" fmla="*/ 2120380 w 2647519"/>
                  <a:gd name="connsiteY149" fmla="*/ 2222979 h 2612594"/>
                  <a:gd name="connsiteX150" fmla="*/ 2114756 w 2647519"/>
                  <a:gd name="connsiteY150" fmla="*/ 2226864 h 2612594"/>
                  <a:gd name="connsiteX151" fmla="*/ 2113762 w 2647519"/>
                  <a:gd name="connsiteY151" fmla="*/ 2227897 h 2612594"/>
                  <a:gd name="connsiteX152" fmla="*/ 2117618 w 2647519"/>
                  <a:gd name="connsiteY152" fmla="*/ 2225429 h 2612594"/>
                  <a:gd name="connsiteX153" fmla="*/ 382287 w 2647519"/>
                  <a:gd name="connsiteY153" fmla="*/ 2175002 h 2612594"/>
                  <a:gd name="connsiteX154" fmla="*/ 418261 w 2647519"/>
                  <a:gd name="connsiteY154" fmla="*/ 2217358 h 2612594"/>
                  <a:gd name="connsiteX155" fmla="*/ 389737 w 2647519"/>
                  <a:gd name="connsiteY155" fmla="*/ 2183129 h 2612594"/>
                  <a:gd name="connsiteX156" fmla="*/ 2187820 w 2647519"/>
                  <a:gd name="connsiteY156" fmla="*/ 2174974 h 2612594"/>
                  <a:gd name="connsiteX157" fmla="*/ 2187735 w 2647519"/>
                  <a:gd name="connsiteY157" fmla="*/ 2175004 h 2612594"/>
                  <a:gd name="connsiteX158" fmla="*/ 2187105 w 2647519"/>
                  <a:gd name="connsiteY158" fmla="*/ 2179320 h 2612594"/>
                  <a:gd name="connsiteX159" fmla="*/ 2171865 w 2647519"/>
                  <a:gd name="connsiteY159" fmla="*/ 2196465 h 2612594"/>
                  <a:gd name="connsiteX160" fmla="*/ 2153767 w 2647519"/>
                  <a:gd name="connsiteY160" fmla="*/ 2216467 h 2612594"/>
                  <a:gd name="connsiteX161" fmla="*/ 2154858 w 2647519"/>
                  <a:gd name="connsiteY161" fmla="*/ 2216216 h 2612594"/>
                  <a:gd name="connsiteX162" fmla="*/ 2171865 w 2647519"/>
                  <a:gd name="connsiteY162" fmla="*/ 2197417 h 2612594"/>
                  <a:gd name="connsiteX163" fmla="*/ 2187105 w 2647519"/>
                  <a:gd name="connsiteY163" fmla="*/ 2180272 h 2612594"/>
                  <a:gd name="connsiteX164" fmla="*/ 2187820 w 2647519"/>
                  <a:gd name="connsiteY164" fmla="*/ 2174974 h 2612594"/>
                  <a:gd name="connsiteX165" fmla="*/ 475386 w 2647519"/>
                  <a:gd name="connsiteY165" fmla="*/ 2153525 h 2612594"/>
                  <a:gd name="connsiteX166" fmla="*/ 477272 w 2647519"/>
                  <a:gd name="connsiteY166" fmla="*/ 2155822 h 2612594"/>
                  <a:gd name="connsiteX167" fmla="*/ 477367 w 2647519"/>
                  <a:gd name="connsiteY167" fmla="*/ 2155507 h 2612594"/>
                  <a:gd name="connsiteX168" fmla="*/ 334493 w 2647519"/>
                  <a:gd name="connsiteY168" fmla="*/ 2131694 h 2612594"/>
                  <a:gd name="connsiteX169" fmla="*/ 359258 w 2647519"/>
                  <a:gd name="connsiteY169" fmla="*/ 2147887 h 2612594"/>
                  <a:gd name="connsiteX170" fmla="*/ 360474 w 2647519"/>
                  <a:gd name="connsiteY170" fmla="*/ 2149319 h 2612594"/>
                  <a:gd name="connsiteX171" fmla="*/ 371759 w 2647519"/>
                  <a:gd name="connsiteY171" fmla="*/ 2151816 h 2612594"/>
                  <a:gd name="connsiteX172" fmla="*/ 397357 w 2647519"/>
                  <a:gd name="connsiteY172" fmla="*/ 2175509 h 2612594"/>
                  <a:gd name="connsiteX173" fmla="*/ 432600 w 2647519"/>
                  <a:gd name="connsiteY173" fmla="*/ 2204084 h 2612594"/>
                  <a:gd name="connsiteX174" fmla="*/ 447840 w 2647519"/>
                  <a:gd name="connsiteY174" fmla="*/ 2225039 h 2612594"/>
                  <a:gd name="connsiteX175" fmla="*/ 456412 w 2647519"/>
                  <a:gd name="connsiteY175" fmla="*/ 2235517 h 2612594"/>
                  <a:gd name="connsiteX176" fmla="*/ 492607 w 2647519"/>
                  <a:gd name="connsiteY176" fmla="*/ 2265997 h 2612594"/>
                  <a:gd name="connsiteX177" fmla="*/ 482130 w 2647519"/>
                  <a:gd name="connsiteY177" fmla="*/ 2274569 h 2612594"/>
                  <a:gd name="connsiteX178" fmla="*/ 448422 w 2647519"/>
                  <a:gd name="connsiteY178" fmla="*/ 2237115 h 2612594"/>
                  <a:gd name="connsiteX179" fmla="*/ 446888 w 2647519"/>
                  <a:gd name="connsiteY179" fmla="*/ 2237422 h 2612594"/>
                  <a:gd name="connsiteX180" fmla="*/ 478787 w 2647519"/>
                  <a:gd name="connsiteY180" fmla="*/ 2272865 h 2612594"/>
                  <a:gd name="connsiteX181" fmla="*/ 482130 w 2647519"/>
                  <a:gd name="connsiteY181" fmla="*/ 2274569 h 2612594"/>
                  <a:gd name="connsiteX182" fmla="*/ 492608 w 2647519"/>
                  <a:gd name="connsiteY182" fmla="*/ 2265997 h 2612594"/>
                  <a:gd name="connsiteX183" fmla="*/ 583095 w 2647519"/>
                  <a:gd name="connsiteY183" fmla="*/ 2337434 h 2612594"/>
                  <a:gd name="connsiteX184" fmla="*/ 564998 w 2647519"/>
                  <a:gd name="connsiteY184" fmla="*/ 2343149 h 2612594"/>
                  <a:gd name="connsiteX185" fmla="*/ 571665 w 2647519"/>
                  <a:gd name="connsiteY185" fmla="*/ 2347912 h 2612594"/>
                  <a:gd name="connsiteX186" fmla="*/ 544995 w 2647519"/>
                  <a:gd name="connsiteY186" fmla="*/ 2348864 h 2612594"/>
                  <a:gd name="connsiteX187" fmla="*/ 527850 w 2647519"/>
                  <a:gd name="connsiteY187" fmla="*/ 2337434 h 2612594"/>
                  <a:gd name="connsiteX188" fmla="*/ 511658 w 2647519"/>
                  <a:gd name="connsiteY188" fmla="*/ 2325052 h 2612594"/>
                  <a:gd name="connsiteX189" fmla="*/ 471653 w 2647519"/>
                  <a:gd name="connsiteY189" fmla="*/ 2291714 h 2612594"/>
                  <a:gd name="connsiteX190" fmla="*/ 434505 w 2647519"/>
                  <a:gd name="connsiteY190" fmla="*/ 2258377 h 2612594"/>
                  <a:gd name="connsiteX191" fmla="*/ 400215 w 2647519"/>
                  <a:gd name="connsiteY191" fmla="*/ 2225039 h 2612594"/>
                  <a:gd name="connsiteX192" fmla="*/ 384023 w 2647519"/>
                  <a:gd name="connsiteY192" fmla="*/ 2208847 h 2612594"/>
                  <a:gd name="connsiteX193" fmla="*/ 368783 w 2647519"/>
                  <a:gd name="connsiteY193" fmla="*/ 2191702 h 2612594"/>
                  <a:gd name="connsiteX194" fmla="*/ 374498 w 2647519"/>
                  <a:gd name="connsiteY194" fmla="*/ 2184082 h 2612594"/>
                  <a:gd name="connsiteX195" fmla="*/ 393548 w 2647519"/>
                  <a:gd name="connsiteY195" fmla="*/ 2201227 h 2612594"/>
                  <a:gd name="connsiteX196" fmla="*/ 414503 w 2647519"/>
                  <a:gd name="connsiteY196" fmla="*/ 2217419 h 2612594"/>
                  <a:gd name="connsiteX197" fmla="*/ 440220 w 2647519"/>
                  <a:gd name="connsiteY197" fmla="*/ 2245042 h 2612594"/>
                  <a:gd name="connsiteX198" fmla="*/ 442406 w 2647519"/>
                  <a:gd name="connsiteY198" fmla="*/ 2246917 h 2612594"/>
                  <a:gd name="connsiteX199" fmla="*/ 414503 w 2647519"/>
                  <a:gd name="connsiteY199" fmla="*/ 2217419 h 2612594"/>
                  <a:gd name="connsiteX200" fmla="*/ 394500 w 2647519"/>
                  <a:gd name="connsiteY200" fmla="*/ 2201227 h 2612594"/>
                  <a:gd name="connsiteX201" fmla="*/ 375450 w 2647519"/>
                  <a:gd name="connsiteY201" fmla="*/ 2184082 h 2612594"/>
                  <a:gd name="connsiteX202" fmla="*/ 354495 w 2647519"/>
                  <a:gd name="connsiteY202" fmla="*/ 2158364 h 2612594"/>
                  <a:gd name="connsiteX203" fmla="*/ 334493 w 2647519"/>
                  <a:gd name="connsiteY203" fmla="*/ 2131694 h 2612594"/>
                  <a:gd name="connsiteX204" fmla="*/ 2432850 w 2647519"/>
                  <a:gd name="connsiteY204" fmla="*/ 1980247 h 2612594"/>
                  <a:gd name="connsiteX205" fmla="*/ 2432367 w 2647519"/>
                  <a:gd name="connsiteY205" fmla="*/ 1980454 h 2612594"/>
                  <a:gd name="connsiteX206" fmla="*/ 2421964 w 2647519"/>
                  <a:gd name="connsiteY206" fmla="*/ 2005422 h 2612594"/>
                  <a:gd name="connsiteX207" fmla="*/ 2422850 w 2647519"/>
                  <a:gd name="connsiteY207" fmla="*/ 1860918 h 2612594"/>
                  <a:gd name="connsiteX208" fmla="*/ 2397608 w 2647519"/>
                  <a:gd name="connsiteY208" fmla="*/ 1897379 h 2612594"/>
                  <a:gd name="connsiteX209" fmla="*/ 2385225 w 2647519"/>
                  <a:gd name="connsiteY209" fmla="*/ 1920239 h 2612594"/>
                  <a:gd name="connsiteX210" fmla="*/ 2372843 w 2647519"/>
                  <a:gd name="connsiteY210" fmla="*/ 1941194 h 2612594"/>
                  <a:gd name="connsiteX211" fmla="*/ 2343315 w 2647519"/>
                  <a:gd name="connsiteY211" fmla="*/ 1980247 h 2612594"/>
                  <a:gd name="connsiteX212" fmla="*/ 2317598 w 2647519"/>
                  <a:gd name="connsiteY212" fmla="*/ 2019299 h 2612594"/>
                  <a:gd name="connsiteX213" fmla="*/ 2294738 w 2647519"/>
                  <a:gd name="connsiteY213" fmla="*/ 2050732 h 2612594"/>
                  <a:gd name="connsiteX214" fmla="*/ 2292832 w 2647519"/>
                  <a:gd name="connsiteY214" fmla="*/ 2051897 h 2612594"/>
                  <a:gd name="connsiteX215" fmla="*/ 2291272 w 2647519"/>
                  <a:gd name="connsiteY215" fmla="*/ 2054208 h 2612594"/>
                  <a:gd name="connsiteX216" fmla="*/ 2293785 w 2647519"/>
                  <a:gd name="connsiteY216" fmla="*/ 2052637 h 2612594"/>
                  <a:gd name="connsiteX217" fmla="*/ 2316645 w 2647519"/>
                  <a:gd name="connsiteY217" fmla="*/ 2021205 h 2612594"/>
                  <a:gd name="connsiteX218" fmla="*/ 2342363 w 2647519"/>
                  <a:gd name="connsiteY218" fmla="*/ 1982152 h 2612594"/>
                  <a:gd name="connsiteX219" fmla="*/ 2371890 w 2647519"/>
                  <a:gd name="connsiteY219" fmla="*/ 1943100 h 2612594"/>
                  <a:gd name="connsiteX220" fmla="*/ 2384273 w 2647519"/>
                  <a:gd name="connsiteY220" fmla="*/ 1922145 h 2612594"/>
                  <a:gd name="connsiteX221" fmla="*/ 2396655 w 2647519"/>
                  <a:gd name="connsiteY221" fmla="*/ 1899285 h 2612594"/>
                  <a:gd name="connsiteX222" fmla="*/ 2422373 w 2647519"/>
                  <a:gd name="connsiteY222" fmla="*/ 1862137 h 2612594"/>
                  <a:gd name="connsiteX223" fmla="*/ 2521433 w 2647519"/>
                  <a:gd name="connsiteY223" fmla="*/ 1847850 h 2612594"/>
                  <a:gd name="connsiteX224" fmla="*/ 2509050 w 2647519"/>
                  <a:gd name="connsiteY224" fmla="*/ 1884997 h 2612594"/>
                  <a:gd name="connsiteX225" fmla="*/ 2487143 w 2647519"/>
                  <a:gd name="connsiteY225" fmla="*/ 1925002 h 2612594"/>
                  <a:gd name="connsiteX226" fmla="*/ 2465235 w 2647519"/>
                  <a:gd name="connsiteY226" fmla="*/ 1965960 h 2612594"/>
                  <a:gd name="connsiteX227" fmla="*/ 2445233 w 2647519"/>
                  <a:gd name="connsiteY227" fmla="*/ 1991677 h 2612594"/>
                  <a:gd name="connsiteX228" fmla="*/ 2458568 w 2647519"/>
                  <a:gd name="connsiteY228" fmla="*/ 1965007 h 2612594"/>
                  <a:gd name="connsiteX229" fmla="*/ 2469998 w 2647519"/>
                  <a:gd name="connsiteY229" fmla="*/ 1938337 h 2612594"/>
                  <a:gd name="connsiteX230" fmla="*/ 2478570 w 2647519"/>
                  <a:gd name="connsiteY230" fmla="*/ 1924050 h 2612594"/>
                  <a:gd name="connsiteX231" fmla="*/ 2490000 w 2647519"/>
                  <a:gd name="connsiteY231" fmla="*/ 1905000 h 2612594"/>
                  <a:gd name="connsiteX232" fmla="*/ 2500478 w 2647519"/>
                  <a:gd name="connsiteY232" fmla="*/ 1885950 h 2612594"/>
                  <a:gd name="connsiteX233" fmla="*/ 2521433 w 2647519"/>
                  <a:gd name="connsiteY233" fmla="*/ 1847850 h 2612594"/>
                  <a:gd name="connsiteX234" fmla="*/ 2459780 w 2647519"/>
                  <a:gd name="connsiteY234" fmla="*/ 1766202 h 2612594"/>
                  <a:gd name="connsiteX235" fmla="*/ 2436660 w 2647519"/>
                  <a:gd name="connsiteY235" fmla="*/ 1806892 h 2612594"/>
                  <a:gd name="connsiteX236" fmla="*/ 2436235 w 2647519"/>
                  <a:gd name="connsiteY236" fmla="*/ 1807870 h 2612594"/>
                  <a:gd name="connsiteX237" fmla="*/ 2459520 w 2647519"/>
                  <a:gd name="connsiteY237" fmla="*/ 1766887 h 2612594"/>
                  <a:gd name="connsiteX238" fmla="*/ 2472460 w 2647519"/>
                  <a:gd name="connsiteY238" fmla="*/ 1674043 h 2612594"/>
                  <a:gd name="connsiteX239" fmla="*/ 2444672 w 2647519"/>
                  <a:gd name="connsiteY239" fmla="*/ 1749965 h 2612594"/>
                  <a:gd name="connsiteX240" fmla="*/ 2386218 w 2647519"/>
                  <a:gd name="connsiteY240" fmla="*/ 1869449 h 2612594"/>
                  <a:gd name="connsiteX241" fmla="*/ 2377660 w 2647519"/>
                  <a:gd name="connsiteY241" fmla="*/ 1882980 h 2612594"/>
                  <a:gd name="connsiteX242" fmla="*/ 2377605 w 2647519"/>
                  <a:gd name="connsiteY242" fmla="*/ 1883092 h 2612594"/>
                  <a:gd name="connsiteX243" fmla="*/ 2357602 w 2647519"/>
                  <a:gd name="connsiteY243" fmla="*/ 1917382 h 2612594"/>
                  <a:gd name="connsiteX244" fmla="*/ 2337600 w 2647519"/>
                  <a:gd name="connsiteY244" fmla="*/ 1954530 h 2612594"/>
                  <a:gd name="connsiteX245" fmla="*/ 2314740 w 2647519"/>
                  <a:gd name="connsiteY245" fmla="*/ 1983105 h 2612594"/>
                  <a:gd name="connsiteX246" fmla="*/ 2295690 w 2647519"/>
                  <a:gd name="connsiteY246" fmla="*/ 2015490 h 2612594"/>
                  <a:gd name="connsiteX247" fmla="*/ 2183295 w 2647519"/>
                  <a:gd name="connsiteY247" fmla="*/ 2142172 h 2612594"/>
                  <a:gd name="connsiteX248" fmla="*/ 2146147 w 2647519"/>
                  <a:gd name="connsiteY248" fmla="*/ 2173605 h 2612594"/>
                  <a:gd name="connsiteX249" fmla="*/ 2142583 w 2647519"/>
                  <a:gd name="connsiteY249" fmla="*/ 2176315 h 2612594"/>
                  <a:gd name="connsiteX250" fmla="*/ 2141046 w 2647519"/>
                  <a:gd name="connsiteY250" fmla="*/ 2177871 h 2612594"/>
                  <a:gd name="connsiteX251" fmla="*/ 2125512 w 2647519"/>
                  <a:gd name="connsiteY251" fmla="*/ 2190534 h 2612594"/>
                  <a:gd name="connsiteX252" fmla="*/ 2112810 w 2647519"/>
                  <a:gd name="connsiteY252" fmla="*/ 2205037 h 2612594"/>
                  <a:gd name="connsiteX253" fmla="*/ 2066137 w 2647519"/>
                  <a:gd name="connsiteY253" fmla="*/ 2240280 h 2612594"/>
                  <a:gd name="connsiteX254" fmla="*/ 2058824 w 2647519"/>
                  <a:gd name="connsiteY254" fmla="*/ 2244900 h 2612594"/>
                  <a:gd name="connsiteX255" fmla="*/ 2038960 w 2647519"/>
                  <a:gd name="connsiteY255" fmla="*/ 2261093 h 2612594"/>
                  <a:gd name="connsiteX256" fmla="*/ 2036092 w 2647519"/>
                  <a:gd name="connsiteY256" fmla="*/ 2262956 h 2612594"/>
                  <a:gd name="connsiteX257" fmla="*/ 2031847 w 2647519"/>
                  <a:gd name="connsiteY257" fmla="*/ 2266950 h 2612594"/>
                  <a:gd name="connsiteX258" fmla="*/ 1994700 w 2647519"/>
                  <a:gd name="connsiteY258" fmla="*/ 2291715 h 2612594"/>
                  <a:gd name="connsiteX259" fmla="*/ 1957552 w 2647519"/>
                  <a:gd name="connsiteY259" fmla="*/ 2314575 h 2612594"/>
                  <a:gd name="connsiteX260" fmla="*/ 1953300 w 2647519"/>
                  <a:gd name="connsiteY260" fmla="*/ 2316730 h 2612594"/>
                  <a:gd name="connsiteX261" fmla="*/ 1928148 w 2647519"/>
                  <a:gd name="connsiteY261" fmla="*/ 2333067 h 2612594"/>
                  <a:gd name="connsiteX262" fmla="*/ 1920351 w 2647519"/>
                  <a:gd name="connsiteY262" fmla="*/ 2337000 h 2612594"/>
                  <a:gd name="connsiteX263" fmla="*/ 1912785 w 2647519"/>
                  <a:gd name="connsiteY263" fmla="*/ 2342197 h 2612594"/>
                  <a:gd name="connsiteX264" fmla="*/ 1887067 w 2647519"/>
                  <a:gd name="connsiteY264" fmla="*/ 2356485 h 2612594"/>
                  <a:gd name="connsiteX265" fmla="*/ 1863038 w 2647519"/>
                  <a:gd name="connsiteY265" fmla="*/ 2365909 h 2612594"/>
                  <a:gd name="connsiteX266" fmla="*/ 1809483 w 2647519"/>
                  <a:gd name="connsiteY266" fmla="*/ 2392922 h 2612594"/>
                  <a:gd name="connsiteX267" fmla="*/ 1683836 w 2647519"/>
                  <a:gd name="connsiteY267" fmla="*/ 2439784 h 2612594"/>
                  <a:gd name="connsiteX268" fmla="*/ 1596280 w 2647519"/>
                  <a:gd name="connsiteY268" fmla="*/ 2462297 h 2612594"/>
                  <a:gd name="connsiteX269" fmla="*/ 1667040 w 2647519"/>
                  <a:gd name="connsiteY269" fmla="*/ 2448877 h 2612594"/>
                  <a:gd name="connsiteX270" fmla="*/ 1680375 w 2647519"/>
                  <a:gd name="connsiteY270" fmla="*/ 2446019 h 2612594"/>
                  <a:gd name="connsiteX271" fmla="*/ 1723237 w 2647519"/>
                  <a:gd name="connsiteY271" fmla="*/ 2430779 h 2612594"/>
                  <a:gd name="connsiteX272" fmla="*/ 1749907 w 2647519"/>
                  <a:gd name="connsiteY272" fmla="*/ 2422207 h 2612594"/>
                  <a:gd name="connsiteX273" fmla="*/ 1792770 w 2647519"/>
                  <a:gd name="connsiteY273" fmla="*/ 2400299 h 2612594"/>
                  <a:gd name="connsiteX274" fmla="*/ 1841347 w 2647519"/>
                  <a:gd name="connsiteY274" fmla="*/ 2383154 h 2612594"/>
                  <a:gd name="connsiteX275" fmla="*/ 1872470 w 2647519"/>
                  <a:gd name="connsiteY275" fmla="*/ 2370949 h 2612594"/>
                  <a:gd name="connsiteX276" fmla="*/ 1886115 w 2647519"/>
                  <a:gd name="connsiteY276" fmla="*/ 2363152 h 2612594"/>
                  <a:gd name="connsiteX277" fmla="*/ 1898496 w 2647519"/>
                  <a:gd name="connsiteY277" fmla="*/ 2359343 h 2612594"/>
                  <a:gd name="connsiteX278" fmla="*/ 1915642 w 2647519"/>
                  <a:gd name="connsiteY278" fmla="*/ 2349817 h 2612594"/>
                  <a:gd name="connsiteX279" fmla="*/ 1920147 w 2647519"/>
                  <a:gd name="connsiteY279" fmla="*/ 2346686 h 2612594"/>
                  <a:gd name="connsiteX280" fmla="*/ 1931835 w 2647519"/>
                  <a:gd name="connsiteY280" fmla="*/ 2335530 h 2612594"/>
                  <a:gd name="connsiteX281" fmla="*/ 1957552 w 2647519"/>
                  <a:gd name="connsiteY281" fmla="*/ 2320290 h 2612594"/>
                  <a:gd name="connsiteX282" fmla="*/ 1986810 w 2647519"/>
                  <a:gd name="connsiteY282" fmla="*/ 2305948 h 2612594"/>
                  <a:gd name="connsiteX283" fmla="*/ 1997557 w 2647519"/>
                  <a:gd name="connsiteY283" fmla="*/ 2299334 h 2612594"/>
                  <a:gd name="connsiteX284" fmla="*/ 2034705 w 2647519"/>
                  <a:gd name="connsiteY284" fmla="*/ 2274569 h 2612594"/>
                  <a:gd name="connsiteX285" fmla="*/ 2050897 w 2647519"/>
                  <a:gd name="connsiteY285" fmla="*/ 2259329 h 2612594"/>
                  <a:gd name="connsiteX286" fmla="*/ 2068995 w 2647519"/>
                  <a:gd name="connsiteY286" fmla="*/ 2247899 h 2612594"/>
                  <a:gd name="connsiteX287" fmla="*/ 2115667 w 2647519"/>
                  <a:gd name="connsiteY287" fmla="*/ 2212657 h 2612594"/>
                  <a:gd name="connsiteX288" fmla="*/ 2149005 w 2647519"/>
                  <a:gd name="connsiteY288" fmla="*/ 2181224 h 2612594"/>
                  <a:gd name="connsiteX289" fmla="*/ 2186152 w 2647519"/>
                  <a:gd name="connsiteY289" fmla="*/ 2149792 h 2612594"/>
                  <a:gd name="connsiteX290" fmla="*/ 2298547 w 2647519"/>
                  <a:gd name="connsiteY290" fmla="*/ 2023109 h 2612594"/>
                  <a:gd name="connsiteX291" fmla="*/ 2314015 w 2647519"/>
                  <a:gd name="connsiteY291" fmla="*/ 1996814 h 2612594"/>
                  <a:gd name="connsiteX292" fmla="*/ 2314740 w 2647519"/>
                  <a:gd name="connsiteY292" fmla="*/ 1994534 h 2612594"/>
                  <a:gd name="connsiteX293" fmla="*/ 2339505 w 2647519"/>
                  <a:gd name="connsiteY293" fmla="*/ 1956434 h 2612594"/>
                  <a:gd name="connsiteX294" fmla="*/ 2347125 w 2647519"/>
                  <a:gd name="connsiteY294" fmla="*/ 1945004 h 2612594"/>
                  <a:gd name="connsiteX295" fmla="*/ 2357257 w 2647519"/>
                  <a:gd name="connsiteY295" fmla="*/ 1930951 h 2612594"/>
                  <a:gd name="connsiteX296" fmla="*/ 2360460 w 2647519"/>
                  <a:gd name="connsiteY296" fmla="*/ 1925002 h 2612594"/>
                  <a:gd name="connsiteX297" fmla="*/ 2380462 w 2647519"/>
                  <a:gd name="connsiteY297" fmla="*/ 1890712 h 2612594"/>
                  <a:gd name="connsiteX298" fmla="*/ 2419515 w 2647519"/>
                  <a:gd name="connsiteY298" fmla="*/ 1809749 h 2612594"/>
                  <a:gd name="connsiteX299" fmla="*/ 2457615 w 2647519"/>
                  <a:gd name="connsiteY299" fmla="*/ 1723072 h 2612594"/>
                  <a:gd name="connsiteX300" fmla="*/ 2468807 w 2647519"/>
                  <a:gd name="connsiteY300" fmla="*/ 1687829 h 2612594"/>
                  <a:gd name="connsiteX301" fmla="*/ 2576677 w 2647519"/>
                  <a:gd name="connsiteY301" fmla="*/ 1589722 h 2612594"/>
                  <a:gd name="connsiteX302" fmla="*/ 2573820 w 2647519"/>
                  <a:gd name="connsiteY302" fmla="*/ 1591627 h 2612594"/>
                  <a:gd name="connsiteX303" fmla="*/ 2573820 w 2647519"/>
                  <a:gd name="connsiteY303" fmla="*/ 1591627 h 2612594"/>
                  <a:gd name="connsiteX304" fmla="*/ 2585674 w 2647519"/>
                  <a:gd name="connsiteY304" fmla="*/ 1533271 h 2612594"/>
                  <a:gd name="connsiteX305" fmla="*/ 2585332 w 2647519"/>
                  <a:gd name="connsiteY305" fmla="*/ 1534956 h 2612594"/>
                  <a:gd name="connsiteX306" fmla="*/ 2588107 w 2647519"/>
                  <a:gd name="connsiteY306" fmla="*/ 1538287 h 2612594"/>
                  <a:gd name="connsiteX307" fmla="*/ 2596680 w 2647519"/>
                  <a:gd name="connsiteY307" fmla="*/ 1547812 h 2612594"/>
                  <a:gd name="connsiteX308" fmla="*/ 2602395 w 2647519"/>
                  <a:gd name="connsiteY308" fmla="*/ 1544002 h 2612594"/>
                  <a:gd name="connsiteX309" fmla="*/ 2602539 w 2647519"/>
                  <a:gd name="connsiteY309" fmla="*/ 1543271 h 2612594"/>
                  <a:gd name="connsiteX310" fmla="*/ 2598585 w 2647519"/>
                  <a:gd name="connsiteY310" fmla="*/ 1545907 h 2612594"/>
                  <a:gd name="connsiteX311" fmla="*/ 2589060 w 2647519"/>
                  <a:gd name="connsiteY311" fmla="*/ 1537334 h 2612594"/>
                  <a:gd name="connsiteX312" fmla="*/ 2577184 w 2647519"/>
                  <a:gd name="connsiteY312" fmla="*/ 1425070 h 2612594"/>
                  <a:gd name="connsiteX313" fmla="*/ 2576519 w 2647519"/>
                  <a:gd name="connsiteY313" fmla="*/ 1425107 h 2612594"/>
                  <a:gd name="connsiteX314" fmla="*/ 2575314 w 2647519"/>
                  <a:gd name="connsiteY314" fmla="*/ 1425174 h 2612594"/>
                  <a:gd name="connsiteX315" fmla="*/ 2575725 w 2647519"/>
                  <a:gd name="connsiteY315" fmla="*/ 1429702 h 2612594"/>
                  <a:gd name="connsiteX316" fmla="*/ 2574773 w 2647519"/>
                  <a:gd name="connsiteY316" fmla="*/ 1453515 h 2612594"/>
                  <a:gd name="connsiteX317" fmla="*/ 2570963 w 2647519"/>
                  <a:gd name="connsiteY317" fmla="*/ 1467802 h 2612594"/>
                  <a:gd name="connsiteX318" fmla="*/ 2548103 w 2647519"/>
                  <a:gd name="connsiteY318" fmla="*/ 1503997 h 2612594"/>
                  <a:gd name="connsiteX319" fmla="*/ 2542388 w 2647519"/>
                  <a:gd name="connsiteY319" fmla="*/ 1535430 h 2612594"/>
                  <a:gd name="connsiteX320" fmla="*/ 2536673 w 2647519"/>
                  <a:gd name="connsiteY320" fmla="*/ 1545907 h 2612594"/>
                  <a:gd name="connsiteX321" fmla="*/ 2527148 w 2647519"/>
                  <a:gd name="connsiteY321" fmla="*/ 1591627 h 2612594"/>
                  <a:gd name="connsiteX322" fmla="*/ 2516670 w 2647519"/>
                  <a:gd name="connsiteY322" fmla="*/ 1627822 h 2612594"/>
                  <a:gd name="connsiteX323" fmla="*/ 2505240 w 2647519"/>
                  <a:gd name="connsiteY323" fmla="*/ 1663065 h 2612594"/>
                  <a:gd name="connsiteX324" fmla="*/ 2498573 w 2647519"/>
                  <a:gd name="connsiteY324" fmla="*/ 1690687 h 2612594"/>
                  <a:gd name="connsiteX325" fmla="*/ 2490953 w 2647519"/>
                  <a:gd name="connsiteY325" fmla="*/ 1719262 h 2612594"/>
                  <a:gd name="connsiteX326" fmla="*/ 2497030 w 2647519"/>
                  <a:gd name="connsiteY326" fmla="*/ 1709810 h 2612594"/>
                  <a:gd name="connsiteX327" fmla="*/ 2502383 w 2647519"/>
                  <a:gd name="connsiteY327" fmla="*/ 1689734 h 2612594"/>
                  <a:gd name="connsiteX328" fmla="*/ 2507145 w 2647519"/>
                  <a:gd name="connsiteY328" fmla="*/ 1661159 h 2612594"/>
                  <a:gd name="connsiteX329" fmla="*/ 2518575 w 2647519"/>
                  <a:gd name="connsiteY329" fmla="*/ 1625917 h 2612594"/>
                  <a:gd name="connsiteX330" fmla="*/ 2529053 w 2647519"/>
                  <a:gd name="connsiteY330" fmla="*/ 1589722 h 2612594"/>
                  <a:gd name="connsiteX331" fmla="*/ 2538578 w 2647519"/>
                  <a:gd name="connsiteY331" fmla="*/ 1544002 h 2612594"/>
                  <a:gd name="connsiteX332" fmla="*/ 2544293 w 2647519"/>
                  <a:gd name="connsiteY332" fmla="*/ 1533524 h 2612594"/>
                  <a:gd name="connsiteX333" fmla="*/ 2550008 w 2647519"/>
                  <a:gd name="connsiteY333" fmla="*/ 1502092 h 2612594"/>
                  <a:gd name="connsiteX334" fmla="*/ 2572868 w 2647519"/>
                  <a:gd name="connsiteY334" fmla="*/ 1465897 h 2612594"/>
                  <a:gd name="connsiteX335" fmla="*/ 2557628 w 2647519"/>
                  <a:gd name="connsiteY335" fmla="*/ 1539239 h 2612594"/>
                  <a:gd name="connsiteX336" fmla="*/ 2546198 w 2647519"/>
                  <a:gd name="connsiteY336" fmla="*/ 1600199 h 2612594"/>
                  <a:gd name="connsiteX337" fmla="*/ 2520480 w 2647519"/>
                  <a:gd name="connsiteY337" fmla="*/ 1678304 h 2612594"/>
                  <a:gd name="connsiteX338" fmla="*/ 2515393 w 2647519"/>
                  <a:gd name="connsiteY338" fmla="*/ 1686218 h 2612594"/>
                  <a:gd name="connsiteX339" fmla="*/ 2513218 w 2647519"/>
                  <a:gd name="connsiteY339" fmla="*/ 1698069 h 2612594"/>
                  <a:gd name="connsiteX340" fmla="*/ 2506193 w 2647519"/>
                  <a:gd name="connsiteY340" fmla="*/ 1718310 h 2612594"/>
                  <a:gd name="connsiteX341" fmla="*/ 2479523 w 2647519"/>
                  <a:gd name="connsiteY341" fmla="*/ 1776412 h 2612594"/>
                  <a:gd name="connsiteX342" fmla="*/ 2467140 w 2647519"/>
                  <a:gd name="connsiteY342" fmla="*/ 1806892 h 2612594"/>
                  <a:gd name="connsiteX343" fmla="*/ 2459520 w 2647519"/>
                  <a:gd name="connsiteY343" fmla="*/ 1823085 h 2612594"/>
                  <a:gd name="connsiteX344" fmla="*/ 2449995 w 2647519"/>
                  <a:gd name="connsiteY344" fmla="*/ 1840230 h 2612594"/>
                  <a:gd name="connsiteX345" fmla="*/ 2424278 w 2647519"/>
                  <a:gd name="connsiteY345" fmla="*/ 1885950 h 2612594"/>
                  <a:gd name="connsiteX346" fmla="*/ 2396655 w 2647519"/>
                  <a:gd name="connsiteY346" fmla="*/ 1930717 h 2612594"/>
                  <a:gd name="connsiteX347" fmla="*/ 2361413 w 2647519"/>
                  <a:gd name="connsiteY347" fmla="*/ 1990725 h 2612594"/>
                  <a:gd name="connsiteX348" fmla="*/ 2322360 w 2647519"/>
                  <a:gd name="connsiteY348" fmla="*/ 2049780 h 2612594"/>
                  <a:gd name="connsiteX349" fmla="*/ 2296643 w 2647519"/>
                  <a:gd name="connsiteY349" fmla="*/ 2083117 h 2612594"/>
                  <a:gd name="connsiteX350" fmla="*/ 2269020 w 2647519"/>
                  <a:gd name="connsiteY350" fmla="*/ 2115502 h 2612594"/>
                  <a:gd name="connsiteX351" fmla="*/ 2259495 w 2647519"/>
                  <a:gd name="connsiteY351" fmla="*/ 2128837 h 2612594"/>
                  <a:gd name="connsiteX352" fmla="*/ 2249018 w 2647519"/>
                  <a:gd name="connsiteY352" fmla="*/ 2142172 h 2612594"/>
                  <a:gd name="connsiteX353" fmla="*/ 2232825 w 2647519"/>
                  <a:gd name="connsiteY353" fmla="*/ 2155507 h 2612594"/>
                  <a:gd name="connsiteX354" fmla="*/ 2206342 w 2647519"/>
                  <a:gd name="connsiteY354" fmla="*/ 2184829 h 2612594"/>
                  <a:gd name="connsiteX355" fmla="*/ 2207107 w 2647519"/>
                  <a:gd name="connsiteY355" fmla="*/ 2187892 h 2612594"/>
                  <a:gd name="connsiteX356" fmla="*/ 2179485 w 2647519"/>
                  <a:gd name="connsiteY356" fmla="*/ 2216467 h 2612594"/>
                  <a:gd name="connsiteX357" fmla="*/ 2149957 w 2647519"/>
                  <a:gd name="connsiteY357" fmla="*/ 2237422 h 2612594"/>
                  <a:gd name="connsiteX358" fmla="*/ 2126145 w 2647519"/>
                  <a:gd name="connsiteY358" fmla="*/ 2256472 h 2612594"/>
                  <a:gd name="connsiteX359" fmla="*/ 2103587 w 2647519"/>
                  <a:gd name="connsiteY359" fmla="*/ 2272957 h 2612594"/>
                  <a:gd name="connsiteX360" fmla="*/ 2107095 w 2647519"/>
                  <a:gd name="connsiteY360" fmla="*/ 2272665 h 2612594"/>
                  <a:gd name="connsiteX361" fmla="*/ 2131860 w 2647519"/>
                  <a:gd name="connsiteY361" fmla="*/ 2254567 h 2612594"/>
                  <a:gd name="connsiteX362" fmla="*/ 2155673 w 2647519"/>
                  <a:gd name="connsiteY362" fmla="*/ 2235517 h 2612594"/>
                  <a:gd name="connsiteX363" fmla="*/ 2185200 w 2647519"/>
                  <a:gd name="connsiteY363" fmla="*/ 2214562 h 2612594"/>
                  <a:gd name="connsiteX364" fmla="*/ 2212823 w 2647519"/>
                  <a:gd name="connsiteY364" fmla="*/ 2185987 h 2612594"/>
                  <a:gd name="connsiteX365" fmla="*/ 2211870 w 2647519"/>
                  <a:gd name="connsiteY365" fmla="*/ 2182177 h 2612594"/>
                  <a:gd name="connsiteX366" fmla="*/ 2238540 w 2647519"/>
                  <a:gd name="connsiteY366" fmla="*/ 2152650 h 2612594"/>
                  <a:gd name="connsiteX367" fmla="*/ 2254733 w 2647519"/>
                  <a:gd name="connsiteY367" fmla="*/ 2139315 h 2612594"/>
                  <a:gd name="connsiteX368" fmla="*/ 2265210 w 2647519"/>
                  <a:gd name="connsiteY368" fmla="*/ 2125980 h 2612594"/>
                  <a:gd name="connsiteX369" fmla="*/ 2274735 w 2647519"/>
                  <a:gd name="connsiteY369" fmla="*/ 2112645 h 2612594"/>
                  <a:gd name="connsiteX370" fmla="*/ 2302358 w 2647519"/>
                  <a:gd name="connsiteY370" fmla="*/ 2080260 h 2612594"/>
                  <a:gd name="connsiteX371" fmla="*/ 2328075 w 2647519"/>
                  <a:gd name="connsiteY371" fmla="*/ 2046922 h 2612594"/>
                  <a:gd name="connsiteX372" fmla="*/ 2367128 w 2647519"/>
                  <a:gd name="connsiteY372" fmla="*/ 1987867 h 2612594"/>
                  <a:gd name="connsiteX373" fmla="*/ 2402370 w 2647519"/>
                  <a:gd name="connsiteY373" fmla="*/ 1927860 h 2612594"/>
                  <a:gd name="connsiteX374" fmla="*/ 2429993 w 2647519"/>
                  <a:gd name="connsiteY374" fmla="*/ 1883092 h 2612594"/>
                  <a:gd name="connsiteX375" fmla="*/ 2455710 w 2647519"/>
                  <a:gd name="connsiteY375" fmla="*/ 1837372 h 2612594"/>
                  <a:gd name="connsiteX376" fmla="*/ 2465235 w 2647519"/>
                  <a:gd name="connsiteY376" fmla="*/ 1820227 h 2612594"/>
                  <a:gd name="connsiteX377" fmla="*/ 2472855 w 2647519"/>
                  <a:gd name="connsiteY377" fmla="*/ 1804035 h 2612594"/>
                  <a:gd name="connsiteX378" fmla="*/ 2485238 w 2647519"/>
                  <a:gd name="connsiteY378" fmla="*/ 1773555 h 2612594"/>
                  <a:gd name="connsiteX379" fmla="*/ 2511908 w 2647519"/>
                  <a:gd name="connsiteY379" fmla="*/ 1715452 h 2612594"/>
                  <a:gd name="connsiteX380" fmla="*/ 2522385 w 2647519"/>
                  <a:gd name="connsiteY380" fmla="*/ 1676400 h 2612594"/>
                  <a:gd name="connsiteX381" fmla="*/ 2548103 w 2647519"/>
                  <a:gd name="connsiteY381" fmla="*/ 1598295 h 2612594"/>
                  <a:gd name="connsiteX382" fmla="*/ 2559533 w 2647519"/>
                  <a:gd name="connsiteY382" fmla="*/ 1537335 h 2612594"/>
                  <a:gd name="connsiteX383" fmla="*/ 2574773 w 2647519"/>
                  <a:gd name="connsiteY383" fmla="*/ 1463992 h 2612594"/>
                  <a:gd name="connsiteX384" fmla="*/ 2578209 w 2647519"/>
                  <a:gd name="connsiteY384" fmla="*/ 1451109 h 2612594"/>
                  <a:gd name="connsiteX385" fmla="*/ 2575725 w 2647519"/>
                  <a:gd name="connsiteY385" fmla="*/ 1450657 h 2612594"/>
                  <a:gd name="connsiteX386" fmla="*/ 2576677 w 2647519"/>
                  <a:gd name="connsiteY386" fmla="*/ 1426845 h 2612594"/>
                  <a:gd name="connsiteX387" fmla="*/ 2597632 w 2647519"/>
                  <a:gd name="connsiteY387" fmla="*/ 1404937 h 2612594"/>
                  <a:gd name="connsiteX388" fmla="*/ 2586541 w 2647519"/>
                  <a:gd name="connsiteY388" fmla="*/ 1451152 h 2612594"/>
                  <a:gd name="connsiteX389" fmla="*/ 2586542 w 2647519"/>
                  <a:gd name="connsiteY389" fmla="*/ 1451152 h 2612594"/>
                  <a:gd name="connsiteX390" fmla="*/ 2597633 w 2647519"/>
                  <a:gd name="connsiteY390" fmla="*/ 1404938 h 2612594"/>
                  <a:gd name="connsiteX391" fmla="*/ 2606205 w 2647519"/>
                  <a:gd name="connsiteY391" fmla="*/ 1395412 h 2612594"/>
                  <a:gd name="connsiteX392" fmla="*/ 2600490 w 2647519"/>
                  <a:gd name="connsiteY392" fmla="*/ 1407795 h 2612594"/>
                  <a:gd name="connsiteX393" fmla="*/ 2599181 w 2647519"/>
                  <a:gd name="connsiteY393" fmla="*/ 1433750 h 2612594"/>
                  <a:gd name="connsiteX394" fmla="*/ 2598585 w 2647519"/>
                  <a:gd name="connsiteY394" fmla="*/ 1458277 h 2612594"/>
                  <a:gd name="connsiteX395" fmla="*/ 2589060 w 2647519"/>
                  <a:gd name="connsiteY395" fmla="*/ 1487586 h 2612594"/>
                  <a:gd name="connsiteX396" fmla="*/ 2589060 w 2647519"/>
                  <a:gd name="connsiteY396" fmla="*/ 1490934 h 2612594"/>
                  <a:gd name="connsiteX397" fmla="*/ 2600490 w 2647519"/>
                  <a:gd name="connsiteY397" fmla="*/ 1458277 h 2612594"/>
                  <a:gd name="connsiteX398" fmla="*/ 2602395 w 2647519"/>
                  <a:gd name="connsiteY398" fmla="*/ 1407794 h 2612594"/>
                  <a:gd name="connsiteX399" fmla="*/ 2606836 w 2647519"/>
                  <a:gd name="connsiteY399" fmla="*/ 1398173 h 2612594"/>
                  <a:gd name="connsiteX400" fmla="*/ 2565247 w 2647519"/>
                  <a:gd name="connsiteY400" fmla="*/ 1354454 h 2612594"/>
                  <a:gd name="connsiteX401" fmla="*/ 2559006 w 2647519"/>
                  <a:gd name="connsiteY401" fmla="*/ 1369207 h 2612594"/>
                  <a:gd name="connsiteX402" fmla="*/ 2556675 w 2647519"/>
                  <a:gd name="connsiteY402" fmla="*/ 1390650 h 2612594"/>
                  <a:gd name="connsiteX403" fmla="*/ 2553670 w 2647519"/>
                  <a:gd name="connsiteY403" fmla="*/ 1380633 h 2612594"/>
                  <a:gd name="connsiteX404" fmla="*/ 2552571 w 2647519"/>
                  <a:gd name="connsiteY404" fmla="*/ 1382047 h 2612594"/>
                  <a:gd name="connsiteX405" fmla="*/ 2555723 w 2647519"/>
                  <a:gd name="connsiteY405" fmla="*/ 1392555 h 2612594"/>
                  <a:gd name="connsiteX406" fmla="*/ 2553818 w 2647519"/>
                  <a:gd name="connsiteY406" fmla="*/ 1407795 h 2612594"/>
                  <a:gd name="connsiteX407" fmla="*/ 2557628 w 2647519"/>
                  <a:gd name="connsiteY407" fmla="*/ 1420177 h 2612594"/>
                  <a:gd name="connsiteX408" fmla="*/ 2560581 w 2647519"/>
                  <a:gd name="connsiteY408" fmla="*/ 1420013 h 2612594"/>
                  <a:gd name="connsiteX409" fmla="*/ 2558580 w 2647519"/>
                  <a:gd name="connsiteY409" fmla="*/ 1413509 h 2612594"/>
                  <a:gd name="connsiteX410" fmla="*/ 2560485 w 2647519"/>
                  <a:gd name="connsiteY410" fmla="*/ 1398269 h 2612594"/>
                  <a:gd name="connsiteX411" fmla="*/ 2565247 w 2647519"/>
                  <a:gd name="connsiteY411" fmla="*/ 1354454 h 2612594"/>
                  <a:gd name="connsiteX412" fmla="*/ 2645258 w 2647519"/>
                  <a:gd name="connsiteY412" fmla="*/ 1328737 h 2612594"/>
                  <a:gd name="connsiteX413" fmla="*/ 2647163 w 2647519"/>
                  <a:gd name="connsiteY413" fmla="*/ 1329689 h 2612594"/>
                  <a:gd name="connsiteX414" fmla="*/ 2646210 w 2647519"/>
                  <a:gd name="connsiteY414" fmla="*/ 1369694 h 2612594"/>
                  <a:gd name="connsiteX415" fmla="*/ 2647163 w 2647519"/>
                  <a:gd name="connsiteY415" fmla="*/ 1397317 h 2612594"/>
                  <a:gd name="connsiteX416" fmla="*/ 2644305 w 2647519"/>
                  <a:gd name="connsiteY416" fmla="*/ 1447799 h 2612594"/>
                  <a:gd name="connsiteX417" fmla="*/ 2641448 w 2647519"/>
                  <a:gd name="connsiteY417" fmla="*/ 1476374 h 2612594"/>
                  <a:gd name="connsiteX418" fmla="*/ 2632875 w 2647519"/>
                  <a:gd name="connsiteY418" fmla="*/ 1518284 h 2612594"/>
                  <a:gd name="connsiteX419" fmla="*/ 2630018 w 2647519"/>
                  <a:gd name="connsiteY419" fmla="*/ 1553527 h 2612594"/>
                  <a:gd name="connsiteX420" fmla="*/ 2615730 w 2647519"/>
                  <a:gd name="connsiteY420" fmla="*/ 1618297 h 2612594"/>
                  <a:gd name="connsiteX421" fmla="*/ 2602395 w 2647519"/>
                  <a:gd name="connsiteY421" fmla="*/ 1674494 h 2612594"/>
                  <a:gd name="connsiteX422" fmla="*/ 2578583 w 2647519"/>
                  <a:gd name="connsiteY422" fmla="*/ 1684972 h 2612594"/>
                  <a:gd name="connsiteX423" fmla="*/ 2580488 w 2647519"/>
                  <a:gd name="connsiteY423" fmla="*/ 1679257 h 2612594"/>
                  <a:gd name="connsiteX424" fmla="*/ 2584298 w 2647519"/>
                  <a:gd name="connsiteY424" fmla="*/ 1639252 h 2612594"/>
                  <a:gd name="connsiteX425" fmla="*/ 2598585 w 2647519"/>
                  <a:gd name="connsiteY425" fmla="*/ 1597342 h 2612594"/>
                  <a:gd name="connsiteX426" fmla="*/ 2610015 w 2647519"/>
                  <a:gd name="connsiteY426" fmla="*/ 1590675 h 2612594"/>
                  <a:gd name="connsiteX427" fmla="*/ 2610015 w 2647519"/>
                  <a:gd name="connsiteY427" fmla="*/ 1590674 h 2612594"/>
                  <a:gd name="connsiteX428" fmla="*/ 2622398 w 2647519"/>
                  <a:gd name="connsiteY428" fmla="*/ 1518284 h 2612594"/>
                  <a:gd name="connsiteX429" fmla="*/ 2629065 w 2647519"/>
                  <a:gd name="connsiteY429" fmla="*/ 1483994 h 2612594"/>
                  <a:gd name="connsiteX430" fmla="*/ 2634780 w 2647519"/>
                  <a:gd name="connsiteY430" fmla="*/ 1448752 h 2612594"/>
                  <a:gd name="connsiteX431" fmla="*/ 2639543 w 2647519"/>
                  <a:gd name="connsiteY431" fmla="*/ 1415414 h 2612594"/>
                  <a:gd name="connsiteX432" fmla="*/ 2641448 w 2647519"/>
                  <a:gd name="connsiteY432" fmla="*/ 1383982 h 2612594"/>
                  <a:gd name="connsiteX433" fmla="*/ 2642400 w 2647519"/>
                  <a:gd name="connsiteY433" fmla="*/ 1357312 h 2612594"/>
                  <a:gd name="connsiteX434" fmla="*/ 2644305 w 2647519"/>
                  <a:gd name="connsiteY434" fmla="*/ 1343024 h 2612594"/>
                  <a:gd name="connsiteX435" fmla="*/ 2645258 w 2647519"/>
                  <a:gd name="connsiteY435" fmla="*/ 1328737 h 2612594"/>
                  <a:gd name="connsiteX436" fmla="*/ 134151 w 2647519"/>
                  <a:gd name="connsiteY436" fmla="*/ 887095 h 2612594"/>
                  <a:gd name="connsiteX437" fmla="*/ 134625 w 2647519"/>
                  <a:gd name="connsiteY437" fmla="*/ 887332 h 2612594"/>
                  <a:gd name="connsiteX438" fmla="*/ 134670 w 2647519"/>
                  <a:gd name="connsiteY438" fmla="*/ 887199 h 2612594"/>
                  <a:gd name="connsiteX439" fmla="*/ 191618 w 2647519"/>
                  <a:gd name="connsiteY439" fmla="*/ 750570 h 2612594"/>
                  <a:gd name="connsiteX440" fmla="*/ 170663 w 2647519"/>
                  <a:gd name="connsiteY440" fmla="*/ 789622 h 2612594"/>
                  <a:gd name="connsiteX441" fmla="*/ 153518 w 2647519"/>
                  <a:gd name="connsiteY441" fmla="*/ 803910 h 2612594"/>
                  <a:gd name="connsiteX442" fmla="*/ 153477 w 2647519"/>
                  <a:gd name="connsiteY442" fmla="*/ 804822 h 2612594"/>
                  <a:gd name="connsiteX443" fmla="*/ 151819 w 2647519"/>
                  <a:gd name="connsiteY443" fmla="*/ 841286 h 2612594"/>
                  <a:gd name="connsiteX444" fmla="*/ 151867 w 2647519"/>
                  <a:gd name="connsiteY444" fmla="*/ 841199 h 2612594"/>
                  <a:gd name="connsiteX445" fmla="*/ 153518 w 2647519"/>
                  <a:gd name="connsiteY445" fmla="*/ 804862 h 2612594"/>
                  <a:gd name="connsiteX446" fmla="*/ 170663 w 2647519"/>
                  <a:gd name="connsiteY446" fmla="*/ 790574 h 2612594"/>
                  <a:gd name="connsiteX447" fmla="*/ 191618 w 2647519"/>
                  <a:gd name="connsiteY447" fmla="*/ 751522 h 2612594"/>
                  <a:gd name="connsiteX448" fmla="*/ 192332 w 2647519"/>
                  <a:gd name="connsiteY448" fmla="*/ 751998 h 2612594"/>
                  <a:gd name="connsiteX449" fmla="*/ 192689 w 2647519"/>
                  <a:gd name="connsiteY449" fmla="*/ 751284 h 2612594"/>
                  <a:gd name="connsiteX450" fmla="*/ 203047 w 2647519"/>
                  <a:gd name="connsiteY450" fmla="*/ 667702 h 2612594"/>
                  <a:gd name="connsiteX451" fmla="*/ 189712 w 2647519"/>
                  <a:gd name="connsiteY451" fmla="*/ 677227 h 2612594"/>
                  <a:gd name="connsiteX452" fmla="*/ 169710 w 2647519"/>
                  <a:gd name="connsiteY452" fmla="*/ 719137 h 2612594"/>
                  <a:gd name="connsiteX453" fmla="*/ 174286 w 2647519"/>
                  <a:gd name="connsiteY453" fmla="*/ 722798 h 2612594"/>
                  <a:gd name="connsiteX454" fmla="*/ 174435 w 2647519"/>
                  <a:gd name="connsiteY454" fmla="*/ 722155 h 2612594"/>
                  <a:gd name="connsiteX455" fmla="*/ 170663 w 2647519"/>
                  <a:gd name="connsiteY455" fmla="*/ 719137 h 2612594"/>
                  <a:gd name="connsiteX456" fmla="*/ 190665 w 2647519"/>
                  <a:gd name="connsiteY456" fmla="*/ 677227 h 2612594"/>
                  <a:gd name="connsiteX457" fmla="*/ 202473 w 2647519"/>
                  <a:gd name="connsiteY457" fmla="*/ 668793 h 2612594"/>
                  <a:gd name="connsiteX458" fmla="*/ 276390 w 2647519"/>
                  <a:gd name="connsiteY458" fmla="*/ 613410 h 2612594"/>
                  <a:gd name="connsiteX459" fmla="*/ 275187 w 2647519"/>
                  <a:gd name="connsiteY459" fmla="*/ 614373 h 2612594"/>
                  <a:gd name="connsiteX460" fmla="*/ 270080 w 2647519"/>
                  <a:gd name="connsiteY460" fmla="*/ 634008 h 2612594"/>
                  <a:gd name="connsiteX461" fmla="*/ 266865 w 2647519"/>
                  <a:gd name="connsiteY461" fmla="*/ 643890 h 2612594"/>
                  <a:gd name="connsiteX462" fmla="*/ 179235 w 2647519"/>
                  <a:gd name="connsiteY462" fmla="*/ 803910 h 2612594"/>
                  <a:gd name="connsiteX463" fmla="*/ 166852 w 2647519"/>
                  <a:gd name="connsiteY463" fmla="*/ 842962 h 2612594"/>
                  <a:gd name="connsiteX464" fmla="*/ 155422 w 2647519"/>
                  <a:gd name="connsiteY464" fmla="*/ 882967 h 2612594"/>
                  <a:gd name="connsiteX465" fmla="*/ 130657 w 2647519"/>
                  <a:gd name="connsiteY465" fmla="*/ 966787 h 2612594"/>
                  <a:gd name="connsiteX466" fmla="*/ 114465 w 2647519"/>
                  <a:gd name="connsiteY466" fmla="*/ 1023937 h 2612594"/>
                  <a:gd name="connsiteX467" fmla="*/ 106845 w 2647519"/>
                  <a:gd name="connsiteY467" fmla="*/ 1066800 h 2612594"/>
                  <a:gd name="connsiteX468" fmla="*/ 103035 w 2647519"/>
                  <a:gd name="connsiteY468" fmla="*/ 1088707 h 2612594"/>
                  <a:gd name="connsiteX469" fmla="*/ 100177 w 2647519"/>
                  <a:gd name="connsiteY469" fmla="*/ 1110615 h 2612594"/>
                  <a:gd name="connsiteX470" fmla="*/ 91605 w 2647519"/>
                  <a:gd name="connsiteY470" fmla="*/ 1169670 h 2612594"/>
                  <a:gd name="connsiteX471" fmla="*/ 88747 w 2647519"/>
                  <a:gd name="connsiteY471" fmla="*/ 1205865 h 2612594"/>
                  <a:gd name="connsiteX472" fmla="*/ 93510 w 2647519"/>
                  <a:gd name="connsiteY472" fmla="*/ 1243965 h 2612594"/>
                  <a:gd name="connsiteX473" fmla="*/ 95742 w 2647519"/>
                  <a:gd name="connsiteY473" fmla="*/ 1223205 h 2612594"/>
                  <a:gd name="connsiteX474" fmla="*/ 95415 w 2647519"/>
                  <a:gd name="connsiteY474" fmla="*/ 1216342 h 2612594"/>
                  <a:gd name="connsiteX475" fmla="*/ 99225 w 2647519"/>
                  <a:gd name="connsiteY475" fmla="*/ 1176337 h 2612594"/>
                  <a:gd name="connsiteX476" fmla="*/ 107797 w 2647519"/>
                  <a:gd name="connsiteY476" fmla="*/ 1117282 h 2612594"/>
                  <a:gd name="connsiteX477" fmla="*/ 114596 w 2647519"/>
                  <a:gd name="connsiteY477" fmla="*/ 1109123 h 2612594"/>
                  <a:gd name="connsiteX478" fmla="*/ 124469 w 2647519"/>
                  <a:gd name="connsiteY478" fmla="*/ 1043051 h 2612594"/>
                  <a:gd name="connsiteX479" fmla="*/ 123990 w 2647519"/>
                  <a:gd name="connsiteY479" fmla="*/ 1031557 h 2612594"/>
                  <a:gd name="connsiteX480" fmla="*/ 133400 w 2647519"/>
                  <a:gd name="connsiteY480" fmla="*/ 1004580 h 2612594"/>
                  <a:gd name="connsiteX481" fmla="*/ 138999 w 2647519"/>
                  <a:gd name="connsiteY481" fmla="*/ 981931 h 2612594"/>
                  <a:gd name="connsiteX482" fmla="*/ 137325 w 2647519"/>
                  <a:gd name="connsiteY482" fmla="*/ 985837 h 2612594"/>
                  <a:gd name="connsiteX483" fmla="*/ 131610 w 2647519"/>
                  <a:gd name="connsiteY483" fmla="*/ 983932 h 2612594"/>
                  <a:gd name="connsiteX484" fmla="*/ 117322 w 2647519"/>
                  <a:gd name="connsiteY484" fmla="*/ 1024890 h 2612594"/>
                  <a:gd name="connsiteX485" fmla="*/ 118275 w 2647519"/>
                  <a:gd name="connsiteY485" fmla="*/ 1047750 h 2612594"/>
                  <a:gd name="connsiteX486" fmla="*/ 111607 w 2647519"/>
                  <a:gd name="connsiteY486" fmla="*/ 1091565 h 2612594"/>
                  <a:gd name="connsiteX487" fmla="*/ 110655 w 2647519"/>
                  <a:gd name="connsiteY487" fmla="*/ 1099185 h 2612594"/>
                  <a:gd name="connsiteX488" fmla="*/ 101130 w 2647519"/>
                  <a:gd name="connsiteY488" fmla="*/ 1110615 h 2612594"/>
                  <a:gd name="connsiteX489" fmla="*/ 103987 w 2647519"/>
                  <a:gd name="connsiteY489" fmla="*/ 1088707 h 2612594"/>
                  <a:gd name="connsiteX490" fmla="*/ 107797 w 2647519"/>
                  <a:gd name="connsiteY490" fmla="*/ 1066800 h 2612594"/>
                  <a:gd name="connsiteX491" fmla="*/ 115417 w 2647519"/>
                  <a:gd name="connsiteY491" fmla="*/ 1023937 h 2612594"/>
                  <a:gd name="connsiteX492" fmla="*/ 131610 w 2647519"/>
                  <a:gd name="connsiteY492" fmla="*/ 966787 h 2612594"/>
                  <a:gd name="connsiteX493" fmla="*/ 156375 w 2647519"/>
                  <a:gd name="connsiteY493" fmla="*/ 882967 h 2612594"/>
                  <a:gd name="connsiteX494" fmla="*/ 167805 w 2647519"/>
                  <a:gd name="connsiteY494" fmla="*/ 842962 h 2612594"/>
                  <a:gd name="connsiteX495" fmla="*/ 180187 w 2647519"/>
                  <a:gd name="connsiteY495" fmla="*/ 803910 h 2612594"/>
                  <a:gd name="connsiteX496" fmla="*/ 267817 w 2647519"/>
                  <a:gd name="connsiteY496" fmla="*/ 643890 h 2612594"/>
                  <a:gd name="connsiteX497" fmla="*/ 276390 w 2647519"/>
                  <a:gd name="connsiteY497" fmla="*/ 613410 h 2612594"/>
                  <a:gd name="connsiteX498" fmla="*/ 293536 w 2647519"/>
                  <a:gd name="connsiteY498" fmla="*/ 518160 h 2612594"/>
                  <a:gd name="connsiteX499" fmla="*/ 293535 w 2647519"/>
                  <a:gd name="connsiteY499" fmla="*/ 518160 h 2612594"/>
                  <a:gd name="connsiteX500" fmla="*/ 298297 w 2647519"/>
                  <a:gd name="connsiteY500" fmla="*/ 521970 h 2612594"/>
                  <a:gd name="connsiteX501" fmla="*/ 298297 w 2647519"/>
                  <a:gd name="connsiteY501" fmla="*/ 521969 h 2612594"/>
                  <a:gd name="connsiteX502" fmla="*/ 465169 w 2647519"/>
                  <a:gd name="connsiteY502" fmla="*/ 382550 h 2612594"/>
                  <a:gd name="connsiteX503" fmla="*/ 464986 w 2647519"/>
                  <a:gd name="connsiteY503" fmla="*/ 382696 h 2612594"/>
                  <a:gd name="connsiteX504" fmla="*/ 464430 w 2647519"/>
                  <a:gd name="connsiteY504" fmla="*/ 383325 h 2612594"/>
                  <a:gd name="connsiteX505" fmla="*/ 456651 w 2647519"/>
                  <a:gd name="connsiteY505" fmla="*/ 391477 h 2612594"/>
                  <a:gd name="connsiteX506" fmla="*/ 454684 w 2647519"/>
                  <a:gd name="connsiteY506" fmla="*/ 394338 h 2612594"/>
                  <a:gd name="connsiteX507" fmla="*/ 453399 w 2647519"/>
                  <a:gd name="connsiteY507" fmla="*/ 395790 h 2612594"/>
                  <a:gd name="connsiteX508" fmla="*/ 447840 w 2647519"/>
                  <a:gd name="connsiteY508" fmla="*/ 403860 h 2612594"/>
                  <a:gd name="connsiteX509" fmla="*/ 389738 w 2647519"/>
                  <a:gd name="connsiteY509" fmla="*/ 472440 h 2612594"/>
                  <a:gd name="connsiteX510" fmla="*/ 373545 w 2647519"/>
                  <a:gd name="connsiteY510" fmla="*/ 491490 h 2612594"/>
                  <a:gd name="connsiteX511" fmla="*/ 357353 w 2647519"/>
                  <a:gd name="connsiteY511" fmla="*/ 511492 h 2612594"/>
                  <a:gd name="connsiteX512" fmla="*/ 285752 w 2647519"/>
                  <a:gd name="connsiteY512" fmla="*/ 590631 h 2612594"/>
                  <a:gd name="connsiteX513" fmla="*/ 358305 w 2647519"/>
                  <a:gd name="connsiteY513" fmla="*/ 510540 h 2612594"/>
                  <a:gd name="connsiteX514" fmla="*/ 374497 w 2647519"/>
                  <a:gd name="connsiteY514" fmla="*/ 490537 h 2612594"/>
                  <a:gd name="connsiteX515" fmla="*/ 390690 w 2647519"/>
                  <a:gd name="connsiteY515" fmla="*/ 471487 h 2612594"/>
                  <a:gd name="connsiteX516" fmla="*/ 448792 w 2647519"/>
                  <a:gd name="connsiteY516" fmla="*/ 402907 h 2612594"/>
                  <a:gd name="connsiteX517" fmla="*/ 454684 w 2647519"/>
                  <a:gd name="connsiteY517" fmla="*/ 394338 h 2612594"/>
                  <a:gd name="connsiteX518" fmla="*/ 464430 w 2647519"/>
                  <a:gd name="connsiteY518" fmla="*/ 383325 h 2612594"/>
                  <a:gd name="connsiteX519" fmla="*/ 489348 w 2647519"/>
                  <a:gd name="connsiteY519" fmla="*/ 316869 h 2612594"/>
                  <a:gd name="connsiteX520" fmla="*/ 481127 w 2647519"/>
                  <a:gd name="connsiteY520" fmla="*/ 319733 h 2612594"/>
                  <a:gd name="connsiteX521" fmla="*/ 475013 w 2647519"/>
                  <a:gd name="connsiteY521" fmla="*/ 322003 h 2612594"/>
                  <a:gd name="connsiteX522" fmla="*/ 473558 w 2647519"/>
                  <a:gd name="connsiteY522" fmla="*/ 323849 h 2612594"/>
                  <a:gd name="connsiteX523" fmla="*/ 463080 w 2647519"/>
                  <a:gd name="connsiteY523" fmla="*/ 333374 h 2612594"/>
                  <a:gd name="connsiteX524" fmla="*/ 436410 w 2647519"/>
                  <a:gd name="connsiteY524" fmla="*/ 350519 h 2612594"/>
                  <a:gd name="connsiteX525" fmla="*/ 418313 w 2647519"/>
                  <a:gd name="connsiteY525" fmla="*/ 370522 h 2612594"/>
                  <a:gd name="connsiteX526" fmla="*/ 401168 w 2647519"/>
                  <a:gd name="connsiteY526" fmla="*/ 390524 h 2612594"/>
                  <a:gd name="connsiteX527" fmla="*/ 389738 w 2647519"/>
                  <a:gd name="connsiteY527" fmla="*/ 401002 h 2612594"/>
                  <a:gd name="connsiteX528" fmla="*/ 389350 w 2647519"/>
                  <a:gd name="connsiteY528" fmla="*/ 400516 h 2612594"/>
                  <a:gd name="connsiteX529" fmla="*/ 378546 w 2647519"/>
                  <a:gd name="connsiteY529" fmla="*/ 413504 h 2612594"/>
                  <a:gd name="connsiteX530" fmla="*/ 360210 w 2647519"/>
                  <a:gd name="connsiteY530" fmla="*/ 436245 h 2612594"/>
                  <a:gd name="connsiteX531" fmla="*/ 330683 w 2647519"/>
                  <a:gd name="connsiteY531" fmla="*/ 468630 h 2612594"/>
                  <a:gd name="connsiteX532" fmla="*/ 335445 w 2647519"/>
                  <a:gd name="connsiteY532" fmla="*/ 474344 h 2612594"/>
                  <a:gd name="connsiteX533" fmla="*/ 335536 w 2647519"/>
                  <a:gd name="connsiteY533" fmla="*/ 474264 h 2612594"/>
                  <a:gd name="connsiteX534" fmla="*/ 331635 w 2647519"/>
                  <a:gd name="connsiteY534" fmla="*/ 469582 h 2612594"/>
                  <a:gd name="connsiteX535" fmla="*/ 361162 w 2647519"/>
                  <a:gd name="connsiteY535" fmla="*/ 437197 h 2612594"/>
                  <a:gd name="connsiteX536" fmla="*/ 390690 w 2647519"/>
                  <a:gd name="connsiteY536" fmla="*/ 401002 h 2612594"/>
                  <a:gd name="connsiteX537" fmla="*/ 402120 w 2647519"/>
                  <a:gd name="connsiteY537" fmla="*/ 390525 h 2612594"/>
                  <a:gd name="connsiteX538" fmla="*/ 419265 w 2647519"/>
                  <a:gd name="connsiteY538" fmla="*/ 370522 h 2612594"/>
                  <a:gd name="connsiteX539" fmla="*/ 437362 w 2647519"/>
                  <a:gd name="connsiteY539" fmla="*/ 350520 h 2612594"/>
                  <a:gd name="connsiteX540" fmla="*/ 464032 w 2647519"/>
                  <a:gd name="connsiteY540" fmla="*/ 333375 h 2612594"/>
                  <a:gd name="connsiteX541" fmla="*/ 474510 w 2647519"/>
                  <a:gd name="connsiteY541" fmla="*/ 323850 h 2612594"/>
                  <a:gd name="connsiteX542" fmla="*/ 485940 w 2647519"/>
                  <a:gd name="connsiteY542" fmla="*/ 319564 h 2612594"/>
                  <a:gd name="connsiteX543" fmla="*/ 489548 w 2647519"/>
                  <a:gd name="connsiteY543" fmla="*/ 318444 h 2612594"/>
                  <a:gd name="connsiteX544" fmla="*/ 1868970 w 2647519"/>
                  <a:gd name="connsiteY544" fmla="*/ 144780 h 2612594"/>
                  <a:gd name="connsiteX545" fmla="*/ 1917547 w 2647519"/>
                  <a:gd name="connsiteY545" fmla="*/ 166687 h 2612594"/>
                  <a:gd name="connsiteX546" fmla="*/ 1938502 w 2647519"/>
                  <a:gd name="connsiteY546" fmla="*/ 183832 h 2612594"/>
                  <a:gd name="connsiteX547" fmla="*/ 1891830 w 2647519"/>
                  <a:gd name="connsiteY547" fmla="*/ 160972 h 2612594"/>
                  <a:gd name="connsiteX548" fmla="*/ 1868970 w 2647519"/>
                  <a:gd name="connsiteY548" fmla="*/ 144780 h 2612594"/>
                  <a:gd name="connsiteX549" fmla="*/ 1710855 w 2647519"/>
                  <a:gd name="connsiteY549" fmla="*/ 75247 h 2612594"/>
                  <a:gd name="connsiteX550" fmla="*/ 1748955 w 2647519"/>
                  <a:gd name="connsiteY550" fmla="*/ 83819 h 2612594"/>
                  <a:gd name="connsiteX551" fmla="*/ 1802295 w 2647519"/>
                  <a:gd name="connsiteY551" fmla="*/ 110489 h 2612594"/>
                  <a:gd name="connsiteX552" fmla="*/ 1710855 w 2647519"/>
                  <a:gd name="connsiteY552" fmla="*/ 75247 h 2612594"/>
                  <a:gd name="connsiteX553" fmla="*/ 1137451 w 2647519"/>
                  <a:gd name="connsiteY553" fmla="*/ 68937 h 2612594"/>
                  <a:gd name="connsiteX554" fmla="*/ 1117448 w 2647519"/>
                  <a:gd name="connsiteY554" fmla="*/ 71437 h 2612594"/>
                  <a:gd name="connsiteX555" fmla="*/ 1074585 w 2647519"/>
                  <a:gd name="connsiteY555" fmla="*/ 77152 h 2612594"/>
                  <a:gd name="connsiteX556" fmla="*/ 1032675 w 2647519"/>
                  <a:gd name="connsiteY556" fmla="*/ 86677 h 2612594"/>
                  <a:gd name="connsiteX557" fmla="*/ 1014578 w 2647519"/>
                  <a:gd name="connsiteY557" fmla="*/ 92392 h 2612594"/>
                  <a:gd name="connsiteX558" fmla="*/ 993623 w 2647519"/>
                  <a:gd name="connsiteY558" fmla="*/ 98107 h 2612594"/>
                  <a:gd name="connsiteX559" fmla="*/ 947769 w 2647519"/>
                  <a:gd name="connsiteY559" fmla="*/ 107115 h 2612594"/>
                  <a:gd name="connsiteX560" fmla="*/ 939330 w 2647519"/>
                  <a:gd name="connsiteY560" fmla="*/ 110490 h 2612594"/>
                  <a:gd name="connsiteX561" fmla="*/ 881228 w 2647519"/>
                  <a:gd name="connsiteY561" fmla="*/ 130492 h 2612594"/>
                  <a:gd name="connsiteX562" fmla="*/ 824078 w 2647519"/>
                  <a:gd name="connsiteY562" fmla="*/ 153352 h 2612594"/>
                  <a:gd name="connsiteX563" fmla="*/ 784073 w 2647519"/>
                  <a:gd name="connsiteY563" fmla="*/ 171450 h 2612594"/>
                  <a:gd name="connsiteX564" fmla="*/ 757403 w 2647519"/>
                  <a:gd name="connsiteY564" fmla="*/ 181927 h 2612594"/>
                  <a:gd name="connsiteX565" fmla="*/ 691680 w 2647519"/>
                  <a:gd name="connsiteY565" fmla="*/ 212407 h 2612594"/>
                  <a:gd name="connsiteX566" fmla="*/ 660248 w 2647519"/>
                  <a:gd name="connsiteY566" fmla="*/ 232410 h 2612594"/>
                  <a:gd name="connsiteX567" fmla="*/ 629768 w 2647519"/>
                  <a:gd name="connsiteY567" fmla="*/ 252412 h 2612594"/>
                  <a:gd name="connsiteX568" fmla="*/ 581190 w 2647519"/>
                  <a:gd name="connsiteY568" fmla="*/ 288607 h 2612594"/>
                  <a:gd name="connsiteX569" fmla="*/ 535470 w 2647519"/>
                  <a:gd name="connsiteY569" fmla="*/ 324802 h 2612594"/>
                  <a:gd name="connsiteX570" fmla="*/ 491713 w 2647519"/>
                  <a:gd name="connsiteY570" fmla="*/ 362974 h 2612594"/>
                  <a:gd name="connsiteX571" fmla="*/ 495465 w 2647519"/>
                  <a:gd name="connsiteY571" fmla="*/ 367665 h 2612594"/>
                  <a:gd name="connsiteX572" fmla="*/ 504752 w 2647519"/>
                  <a:gd name="connsiteY572" fmla="*/ 361295 h 2612594"/>
                  <a:gd name="connsiteX573" fmla="*/ 512657 w 2647519"/>
                  <a:gd name="connsiteY573" fmla="*/ 355403 h 2612594"/>
                  <a:gd name="connsiteX574" fmla="*/ 541185 w 2647519"/>
                  <a:gd name="connsiteY574" fmla="*/ 330517 h 2612594"/>
                  <a:gd name="connsiteX575" fmla="*/ 586905 w 2647519"/>
                  <a:gd name="connsiteY575" fmla="*/ 294322 h 2612594"/>
                  <a:gd name="connsiteX576" fmla="*/ 635482 w 2647519"/>
                  <a:gd name="connsiteY576" fmla="*/ 258127 h 2612594"/>
                  <a:gd name="connsiteX577" fmla="*/ 665962 w 2647519"/>
                  <a:gd name="connsiteY577" fmla="*/ 238124 h 2612594"/>
                  <a:gd name="connsiteX578" fmla="*/ 697395 w 2647519"/>
                  <a:gd name="connsiteY578" fmla="*/ 218122 h 2612594"/>
                  <a:gd name="connsiteX579" fmla="*/ 763117 w 2647519"/>
                  <a:gd name="connsiteY579" fmla="*/ 187642 h 2612594"/>
                  <a:gd name="connsiteX580" fmla="*/ 788835 w 2647519"/>
                  <a:gd name="connsiteY580" fmla="*/ 174307 h 2612594"/>
                  <a:gd name="connsiteX581" fmla="*/ 828840 w 2647519"/>
                  <a:gd name="connsiteY581" fmla="*/ 156209 h 2612594"/>
                  <a:gd name="connsiteX582" fmla="*/ 885990 w 2647519"/>
                  <a:gd name="connsiteY582" fmla="*/ 133349 h 2612594"/>
                  <a:gd name="connsiteX583" fmla="*/ 944092 w 2647519"/>
                  <a:gd name="connsiteY583" fmla="*/ 113347 h 2612594"/>
                  <a:gd name="connsiteX584" fmla="*/ 968499 w 2647519"/>
                  <a:gd name="connsiteY584" fmla="*/ 108553 h 2612594"/>
                  <a:gd name="connsiteX585" fmla="*/ 980289 w 2647519"/>
                  <a:gd name="connsiteY585" fmla="*/ 104524 h 2612594"/>
                  <a:gd name="connsiteX586" fmla="*/ 1140765 w 2647519"/>
                  <a:gd name="connsiteY586" fmla="*/ 69904 h 2612594"/>
                  <a:gd name="connsiteX587" fmla="*/ 1478088 w 2647519"/>
                  <a:gd name="connsiteY587" fmla="*/ 48458 h 2612594"/>
                  <a:gd name="connsiteX588" fmla="*/ 1498447 w 2647519"/>
                  <a:gd name="connsiteY588" fmla="*/ 50482 h 2612594"/>
                  <a:gd name="connsiteX589" fmla="*/ 1526070 w 2647519"/>
                  <a:gd name="connsiteY589" fmla="*/ 60007 h 2612594"/>
                  <a:gd name="connsiteX590" fmla="*/ 1505115 w 2647519"/>
                  <a:gd name="connsiteY590" fmla="*/ 57150 h 2612594"/>
                  <a:gd name="connsiteX591" fmla="*/ 1461300 w 2647519"/>
                  <a:gd name="connsiteY591" fmla="*/ 48577 h 2612594"/>
                  <a:gd name="connsiteX592" fmla="*/ 1478088 w 2647519"/>
                  <a:gd name="connsiteY592" fmla="*/ 48458 h 2612594"/>
                  <a:gd name="connsiteX593" fmla="*/ 1588935 w 2647519"/>
                  <a:gd name="connsiteY593" fmla="*/ 40957 h 2612594"/>
                  <a:gd name="connsiteX594" fmla="*/ 1627987 w 2647519"/>
                  <a:gd name="connsiteY594" fmla="*/ 43814 h 2612594"/>
                  <a:gd name="connsiteX595" fmla="*/ 1675612 w 2647519"/>
                  <a:gd name="connsiteY595" fmla="*/ 62864 h 2612594"/>
                  <a:gd name="connsiteX596" fmla="*/ 1616557 w 2647519"/>
                  <a:gd name="connsiteY596" fmla="*/ 52387 h 2612594"/>
                  <a:gd name="connsiteX597" fmla="*/ 1588935 w 2647519"/>
                  <a:gd name="connsiteY597" fmla="*/ 40957 h 2612594"/>
                  <a:gd name="connsiteX598" fmla="*/ 1270324 w 2647519"/>
                  <a:gd name="connsiteY598" fmla="*/ 40719 h 2612594"/>
                  <a:gd name="connsiteX599" fmla="*/ 1160310 w 2647519"/>
                  <a:gd name="connsiteY599" fmla="*/ 46672 h 2612594"/>
                  <a:gd name="connsiteX600" fmla="*/ 1084110 w 2647519"/>
                  <a:gd name="connsiteY600" fmla="*/ 57149 h 2612594"/>
                  <a:gd name="connsiteX601" fmla="*/ 1047915 w 2647519"/>
                  <a:gd name="connsiteY601" fmla="*/ 66674 h 2612594"/>
                  <a:gd name="connsiteX602" fmla="*/ 1016482 w 2647519"/>
                  <a:gd name="connsiteY602" fmla="*/ 78104 h 2612594"/>
                  <a:gd name="connsiteX603" fmla="*/ 972667 w 2647519"/>
                  <a:gd name="connsiteY603" fmla="*/ 83819 h 2612594"/>
                  <a:gd name="connsiteX604" fmla="*/ 806932 w 2647519"/>
                  <a:gd name="connsiteY604" fmla="*/ 147637 h 2612594"/>
                  <a:gd name="connsiteX605" fmla="*/ 746925 w 2647519"/>
                  <a:gd name="connsiteY605" fmla="*/ 174307 h 2612594"/>
                  <a:gd name="connsiteX606" fmla="*/ 728827 w 2647519"/>
                  <a:gd name="connsiteY606" fmla="*/ 180974 h 2612594"/>
                  <a:gd name="connsiteX607" fmla="*/ 712635 w 2647519"/>
                  <a:gd name="connsiteY607" fmla="*/ 189547 h 2612594"/>
                  <a:gd name="connsiteX608" fmla="*/ 682155 w 2647519"/>
                  <a:gd name="connsiteY608" fmla="*/ 205739 h 2612594"/>
                  <a:gd name="connsiteX609" fmla="*/ 634530 w 2647519"/>
                  <a:gd name="connsiteY609" fmla="*/ 230504 h 2612594"/>
                  <a:gd name="connsiteX610" fmla="*/ 598335 w 2647519"/>
                  <a:gd name="connsiteY610" fmla="*/ 259079 h 2612594"/>
                  <a:gd name="connsiteX611" fmla="*/ 493560 w 2647519"/>
                  <a:gd name="connsiteY611" fmla="*/ 340994 h 2612594"/>
                  <a:gd name="connsiteX612" fmla="*/ 471664 w 2647519"/>
                  <a:gd name="connsiteY612" fmla="*/ 360034 h 2612594"/>
                  <a:gd name="connsiteX613" fmla="*/ 450243 w 2647519"/>
                  <a:gd name="connsiteY613" fmla="*/ 379593 h 2612594"/>
                  <a:gd name="connsiteX614" fmla="*/ 450697 w 2647519"/>
                  <a:gd name="connsiteY614" fmla="*/ 380047 h 2612594"/>
                  <a:gd name="connsiteX615" fmla="*/ 285915 w 2647519"/>
                  <a:gd name="connsiteY615" fmla="*/ 573404 h 2612594"/>
                  <a:gd name="connsiteX616" fmla="*/ 252577 w 2647519"/>
                  <a:gd name="connsiteY616" fmla="*/ 619124 h 2612594"/>
                  <a:gd name="connsiteX617" fmla="*/ 237337 w 2647519"/>
                  <a:gd name="connsiteY617" fmla="*/ 646747 h 2612594"/>
                  <a:gd name="connsiteX618" fmla="*/ 222097 w 2647519"/>
                  <a:gd name="connsiteY618" fmla="*/ 672464 h 2612594"/>
                  <a:gd name="connsiteX619" fmla="*/ 193522 w 2647519"/>
                  <a:gd name="connsiteY619" fmla="*/ 725804 h 2612594"/>
                  <a:gd name="connsiteX620" fmla="*/ 162439 w 2647519"/>
                  <a:gd name="connsiteY620" fmla="*/ 774785 h 2612594"/>
                  <a:gd name="connsiteX621" fmla="*/ 162090 w 2647519"/>
                  <a:gd name="connsiteY621" fmla="*/ 776287 h 2612594"/>
                  <a:gd name="connsiteX622" fmla="*/ 151612 w 2647519"/>
                  <a:gd name="connsiteY622" fmla="*/ 804862 h 2612594"/>
                  <a:gd name="connsiteX623" fmla="*/ 143992 w 2647519"/>
                  <a:gd name="connsiteY623" fmla="*/ 818197 h 2612594"/>
                  <a:gd name="connsiteX624" fmla="*/ 142087 w 2647519"/>
                  <a:gd name="connsiteY624" fmla="*/ 820102 h 2612594"/>
                  <a:gd name="connsiteX625" fmla="*/ 133634 w 2647519"/>
                  <a:gd name="connsiteY625" fmla="*/ 848201 h 2612594"/>
                  <a:gd name="connsiteX626" fmla="*/ 131610 w 2647519"/>
                  <a:gd name="connsiteY626" fmla="*/ 864870 h 2612594"/>
                  <a:gd name="connsiteX627" fmla="*/ 129705 w 2647519"/>
                  <a:gd name="connsiteY627" fmla="*/ 888682 h 2612594"/>
                  <a:gd name="connsiteX628" fmla="*/ 116370 w 2647519"/>
                  <a:gd name="connsiteY628" fmla="*/ 927735 h 2612594"/>
                  <a:gd name="connsiteX629" fmla="*/ 103987 w 2647519"/>
                  <a:gd name="connsiteY629" fmla="*/ 966787 h 2612594"/>
                  <a:gd name="connsiteX630" fmla="*/ 90652 w 2647519"/>
                  <a:gd name="connsiteY630" fmla="*/ 1023937 h 2612594"/>
                  <a:gd name="connsiteX631" fmla="*/ 83032 w 2647519"/>
                  <a:gd name="connsiteY631" fmla="*/ 1076325 h 2612594"/>
                  <a:gd name="connsiteX632" fmla="*/ 78270 w 2647519"/>
                  <a:gd name="connsiteY632" fmla="*/ 1128712 h 2612594"/>
                  <a:gd name="connsiteX633" fmla="*/ 84937 w 2647519"/>
                  <a:gd name="connsiteY633" fmla="*/ 1092517 h 2612594"/>
                  <a:gd name="connsiteX634" fmla="*/ 85555 w 2647519"/>
                  <a:gd name="connsiteY634" fmla="*/ 1089530 h 2612594"/>
                  <a:gd name="connsiteX635" fmla="*/ 86842 w 2647519"/>
                  <a:gd name="connsiteY635" fmla="*/ 1075372 h 2612594"/>
                  <a:gd name="connsiteX636" fmla="*/ 94462 w 2647519"/>
                  <a:gd name="connsiteY636" fmla="*/ 1022985 h 2612594"/>
                  <a:gd name="connsiteX637" fmla="*/ 96848 w 2647519"/>
                  <a:gd name="connsiteY637" fmla="*/ 1023781 h 2612594"/>
                  <a:gd name="connsiteX638" fmla="*/ 97055 w 2647519"/>
                  <a:gd name="connsiteY638" fmla="*/ 1022896 h 2612594"/>
                  <a:gd name="connsiteX639" fmla="*/ 94463 w 2647519"/>
                  <a:gd name="connsiteY639" fmla="*/ 1022032 h 2612594"/>
                  <a:gd name="connsiteX640" fmla="*/ 107798 w 2647519"/>
                  <a:gd name="connsiteY640" fmla="*/ 964882 h 2612594"/>
                  <a:gd name="connsiteX641" fmla="*/ 120180 w 2647519"/>
                  <a:gd name="connsiteY641" fmla="*/ 925829 h 2612594"/>
                  <a:gd name="connsiteX642" fmla="*/ 133454 w 2647519"/>
                  <a:gd name="connsiteY642" fmla="*/ 886956 h 2612594"/>
                  <a:gd name="connsiteX643" fmla="*/ 132563 w 2647519"/>
                  <a:gd name="connsiteY643" fmla="*/ 886777 h 2612594"/>
                  <a:gd name="connsiteX644" fmla="*/ 134468 w 2647519"/>
                  <a:gd name="connsiteY644" fmla="*/ 862965 h 2612594"/>
                  <a:gd name="connsiteX645" fmla="*/ 144945 w 2647519"/>
                  <a:gd name="connsiteY645" fmla="*/ 818197 h 2612594"/>
                  <a:gd name="connsiteX646" fmla="*/ 152565 w 2647519"/>
                  <a:gd name="connsiteY646" fmla="*/ 804862 h 2612594"/>
                  <a:gd name="connsiteX647" fmla="*/ 152821 w 2647519"/>
                  <a:gd name="connsiteY647" fmla="*/ 804166 h 2612594"/>
                  <a:gd name="connsiteX648" fmla="*/ 163043 w 2647519"/>
                  <a:gd name="connsiteY648" fmla="*/ 776287 h 2612594"/>
                  <a:gd name="connsiteX649" fmla="*/ 194475 w 2647519"/>
                  <a:gd name="connsiteY649" fmla="*/ 726757 h 2612594"/>
                  <a:gd name="connsiteX650" fmla="*/ 223050 w 2647519"/>
                  <a:gd name="connsiteY650" fmla="*/ 673417 h 2612594"/>
                  <a:gd name="connsiteX651" fmla="*/ 238290 w 2647519"/>
                  <a:gd name="connsiteY651" fmla="*/ 647700 h 2612594"/>
                  <a:gd name="connsiteX652" fmla="*/ 253530 w 2647519"/>
                  <a:gd name="connsiteY652" fmla="*/ 620077 h 2612594"/>
                  <a:gd name="connsiteX653" fmla="*/ 286868 w 2647519"/>
                  <a:gd name="connsiteY653" fmla="*/ 574357 h 2612594"/>
                  <a:gd name="connsiteX654" fmla="*/ 451650 w 2647519"/>
                  <a:gd name="connsiteY654" fmla="*/ 381000 h 2612594"/>
                  <a:gd name="connsiteX655" fmla="*/ 495465 w 2647519"/>
                  <a:gd name="connsiteY655" fmla="*/ 340995 h 2612594"/>
                  <a:gd name="connsiteX656" fmla="*/ 600240 w 2647519"/>
                  <a:gd name="connsiteY656" fmla="*/ 259080 h 2612594"/>
                  <a:gd name="connsiteX657" fmla="*/ 636435 w 2647519"/>
                  <a:gd name="connsiteY657" fmla="*/ 230505 h 2612594"/>
                  <a:gd name="connsiteX658" fmla="*/ 684060 w 2647519"/>
                  <a:gd name="connsiteY658" fmla="*/ 205740 h 2612594"/>
                  <a:gd name="connsiteX659" fmla="*/ 714540 w 2647519"/>
                  <a:gd name="connsiteY659" fmla="*/ 189547 h 2612594"/>
                  <a:gd name="connsiteX660" fmla="*/ 730733 w 2647519"/>
                  <a:gd name="connsiteY660" fmla="*/ 180975 h 2612594"/>
                  <a:gd name="connsiteX661" fmla="*/ 748830 w 2647519"/>
                  <a:gd name="connsiteY661" fmla="*/ 174307 h 2612594"/>
                  <a:gd name="connsiteX662" fmla="*/ 808838 w 2647519"/>
                  <a:gd name="connsiteY662" fmla="*/ 147637 h 2612594"/>
                  <a:gd name="connsiteX663" fmla="*/ 974573 w 2647519"/>
                  <a:gd name="connsiteY663" fmla="*/ 83820 h 2612594"/>
                  <a:gd name="connsiteX664" fmla="*/ 1018388 w 2647519"/>
                  <a:gd name="connsiteY664" fmla="*/ 78105 h 2612594"/>
                  <a:gd name="connsiteX665" fmla="*/ 1049820 w 2647519"/>
                  <a:gd name="connsiteY665" fmla="*/ 66675 h 2612594"/>
                  <a:gd name="connsiteX666" fmla="*/ 1086015 w 2647519"/>
                  <a:gd name="connsiteY666" fmla="*/ 57150 h 2612594"/>
                  <a:gd name="connsiteX667" fmla="*/ 1162215 w 2647519"/>
                  <a:gd name="connsiteY667" fmla="*/ 46672 h 2612594"/>
                  <a:gd name="connsiteX668" fmla="*/ 1272229 w 2647519"/>
                  <a:gd name="connsiteY668" fmla="*/ 41076 h 2612594"/>
                  <a:gd name="connsiteX669" fmla="*/ 1360655 w 2647519"/>
                  <a:gd name="connsiteY669" fmla="*/ 44043 h 2612594"/>
                  <a:gd name="connsiteX670" fmla="*/ 1404150 w 2647519"/>
                  <a:gd name="connsiteY670" fmla="*/ 0 h 2612594"/>
                  <a:gd name="connsiteX671" fmla="*/ 1448917 w 2647519"/>
                  <a:gd name="connsiteY671" fmla="*/ 2857 h 2612594"/>
                  <a:gd name="connsiteX672" fmla="*/ 1494637 w 2647519"/>
                  <a:gd name="connsiteY672" fmla="*/ 7620 h 2612594"/>
                  <a:gd name="connsiteX673" fmla="*/ 1525117 w 2647519"/>
                  <a:gd name="connsiteY673" fmla="*/ 15240 h 2612594"/>
                  <a:gd name="connsiteX674" fmla="*/ 1545120 w 2647519"/>
                  <a:gd name="connsiteY674" fmla="*/ 24765 h 2612594"/>
                  <a:gd name="connsiteX675" fmla="*/ 1569885 w 2647519"/>
                  <a:gd name="connsiteY675" fmla="*/ 20002 h 2612594"/>
                  <a:gd name="connsiteX676" fmla="*/ 1607032 w 2647519"/>
                  <a:gd name="connsiteY676" fmla="*/ 28575 h 2612594"/>
                  <a:gd name="connsiteX677" fmla="*/ 1629892 w 2647519"/>
                  <a:gd name="connsiteY677" fmla="*/ 35242 h 2612594"/>
                  <a:gd name="connsiteX678" fmla="*/ 1628940 w 2647519"/>
                  <a:gd name="connsiteY678" fmla="*/ 36195 h 2612594"/>
                  <a:gd name="connsiteX679" fmla="*/ 1627987 w 2647519"/>
                  <a:gd name="connsiteY679" fmla="*/ 42862 h 2612594"/>
                  <a:gd name="connsiteX680" fmla="*/ 1588935 w 2647519"/>
                  <a:gd name="connsiteY680" fmla="*/ 40005 h 2612594"/>
                  <a:gd name="connsiteX681" fmla="*/ 1575600 w 2647519"/>
                  <a:gd name="connsiteY681" fmla="*/ 36195 h 2612594"/>
                  <a:gd name="connsiteX682" fmla="*/ 1562265 w 2647519"/>
                  <a:gd name="connsiteY682" fmla="*/ 33337 h 2612594"/>
                  <a:gd name="connsiteX683" fmla="*/ 1536547 w 2647519"/>
                  <a:gd name="connsiteY683" fmla="*/ 27622 h 2612594"/>
                  <a:gd name="connsiteX684" fmla="*/ 1510830 w 2647519"/>
                  <a:gd name="connsiteY684" fmla="*/ 21907 h 2612594"/>
                  <a:gd name="connsiteX685" fmla="*/ 1484160 w 2647519"/>
                  <a:gd name="connsiteY685" fmla="*/ 18097 h 2612594"/>
                  <a:gd name="connsiteX686" fmla="*/ 1454633 w 2647519"/>
                  <a:gd name="connsiteY686" fmla="*/ 18097 h 2612594"/>
                  <a:gd name="connsiteX687" fmla="*/ 1430820 w 2647519"/>
                  <a:gd name="connsiteY687" fmla="*/ 18097 h 2612594"/>
                  <a:gd name="connsiteX688" fmla="*/ 1393673 w 2647519"/>
                  <a:gd name="connsiteY688" fmla="*/ 18097 h 2612594"/>
                  <a:gd name="connsiteX689" fmla="*/ 1391928 w 2647519"/>
                  <a:gd name="connsiteY689" fmla="*/ 17540 h 2612594"/>
                  <a:gd name="connsiteX690" fmla="*/ 1375575 w 2647519"/>
                  <a:gd name="connsiteY690" fmla="*/ 25717 h 2612594"/>
                  <a:gd name="connsiteX691" fmla="*/ 1381290 w 2647519"/>
                  <a:gd name="connsiteY691" fmla="*/ 35242 h 2612594"/>
                  <a:gd name="connsiteX692" fmla="*/ 1438440 w 2647519"/>
                  <a:gd name="connsiteY692" fmla="*/ 46672 h 2612594"/>
                  <a:gd name="connsiteX693" fmla="*/ 1413008 w 2647519"/>
                  <a:gd name="connsiteY693" fmla="*/ 47116 h 2612594"/>
                  <a:gd name="connsiteX694" fmla="*/ 1413437 w 2647519"/>
                  <a:gd name="connsiteY694" fmla="*/ 47149 h 2612594"/>
                  <a:gd name="connsiteX695" fmla="*/ 1440345 w 2647519"/>
                  <a:gd name="connsiteY695" fmla="*/ 46672 h 2612594"/>
                  <a:gd name="connsiteX696" fmla="*/ 1463205 w 2647519"/>
                  <a:gd name="connsiteY696" fmla="*/ 49530 h 2612594"/>
                  <a:gd name="connsiteX697" fmla="*/ 1507020 w 2647519"/>
                  <a:gd name="connsiteY697" fmla="*/ 58102 h 2612594"/>
                  <a:gd name="connsiteX698" fmla="*/ 1527975 w 2647519"/>
                  <a:gd name="connsiteY698" fmla="*/ 60960 h 2612594"/>
                  <a:gd name="connsiteX699" fmla="*/ 1563218 w 2647519"/>
                  <a:gd name="connsiteY699" fmla="*/ 68580 h 2612594"/>
                  <a:gd name="connsiteX700" fmla="*/ 1599413 w 2647519"/>
                  <a:gd name="connsiteY700" fmla="*/ 76200 h 2612594"/>
                  <a:gd name="connsiteX701" fmla="*/ 1634655 w 2647519"/>
                  <a:gd name="connsiteY701" fmla="*/ 84772 h 2612594"/>
                  <a:gd name="connsiteX702" fmla="*/ 1669898 w 2647519"/>
                  <a:gd name="connsiteY702" fmla="*/ 95250 h 2612594"/>
                  <a:gd name="connsiteX703" fmla="*/ 1687043 w 2647519"/>
                  <a:gd name="connsiteY703" fmla="*/ 100012 h 2612594"/>
                  <a:gd name="connsiteX704" fmla="*/ 1704188 w 2647519"/>
                  <a:gd name="connsiteY704" fmla="*/ 105727 h 2612594"/>
                  <a:gd name="connsiteX705" fmla="*/ 1704409 w 2647519"/>
                  <a:gd name="connsiteY705" fmla="*/ 105929 h 2612594"/>
                  <a:gd name="connsiteX706" fmla="*/ 1716704 w 2647519"/>
                  <a:gd name="connsiteY706" fmla="*/ 108049 h 2612594"/>
                  <a:gd name="connsiteX707" fmla="*/ 1746499 w 2647519"/>
                  <a:gd name="connsiteY707" fmla="*/ 119121 h 2612594"/>
                  <a:gd name="connsiteX708" fmla="*/ 1750661 w 2647519"/>
                  <a:gd name="connsiteY708" fmla="*/ 125427 h 2612594"/>
                  <a:gd name="connsiteX709" fmla="*/ 1751813 w 2647519"/>
                  <a:gd name="connsiteY709" fmla="*/ 125730 h 2612594"/>
                  <a:gd name="connsiteX710" fmla="*/ 1778483 w 2647519"/>
                  <a:gd name="connsiteY710" fmla="*/ 136207 h 2612594"/>
                  <a:gd name="connsiteX711" fmla="*/ 1801343 w 2647519"/>
                  <a:gd name="connsiteY711" fmla="*/ 145732 h 2612594"/>
                  <a:gd name="connsiteX712" fmla="*/ 1824203 w 2647519"/>
                  <a:gd name="connsiteY712" fmla="*/ 156210 h 2612594"/>
                  <a:gd name="connsiteX713" fmla="*/ 1841348 w 2647519"/>
                  <a:gd name="connsiteY713" fmla="*/ 165735 h 2612594"/>
                  <a:gd name="connsiteX714" fmla="*/ 1852778 w 2647519"/>
                  <a:gd name="connsiteY714" fmla="*/ 171450 h 2612594"/>
                  <a:gd name="connsiteX715" fmla="*/ 1865160 w 2647519"/>
                  <a:gd name="connsiteY715" fmla="*/ 178117 h 2612594"/>
                  <a:gd name="connsiteX716" fmla="*/ 1907070 w 2647519"/>
                  <a:gd name="connsiteY716" fmla="*/ 201930 h 2612594"/>
                  <a:gd name="connsiteX717" fmla="*/ 1960410 w 2647519"/>
                  <a:gd name="connsiteY717" fmla="*/ 236220 h 2612594"/>
                  <a:gd name="connsiteX718" fmla="*/ 1988033 w 2647519"/>
                  <a:gd name="connsiteY718" fmla="*/ 255270 h 2612594"/>
                  <a:gd name="connsiteX719" fmla="*/ 1988833 w 2647519"/>
                  <a:gd name="connsiteY719" fmla="*/ 255841 h 2612594"/>
                  <a:gd name="connsiteX720" fmla="*/ 2002949 w 2647519"/>
                  <a:gd name="connsiteY720" fmla="*/ 264417 h 2612594"/>
                  <a:gd name="connsiteX721" fmla="*/ 2540483 w 2647519"/>
                  <a:gd name="connsiteY721" fmla="*/ 1275397 h 2612594"/>
                  <a:gd name="connsiteX722" fmla="*/ 2540081 w 2647519"/>
                  <a:gd name="connsiteY722" fmla="*/ 1283368 h 2612594"/>
                  <a:gd name="connsiteX723" fmla="*/ 2550960 w 2647519"/>
                  <a:gd name="connsiteY723" fmla="*/ 1284922 h 2612594"/>
                  <a:gd name="connsiteX724" fmla="*/ 2561437 w 2647519"/>
                  <a:gd name="connsiteY724" fmla="*/ 1292542 h 2612594"/>
                  <a:gd name="connsiteX725" fmla="*/ 2566200 w 2647519"/>
                  <a:gd name="connsiteY725" fmla="*/ 1318259 h 2612594"/>
                  <a:gd name="connsiteX726" fmla="*/ 2584297 w 2647519"/>
                  <a:gd name="connsiteY726" fmla="*/ 1348739 h 2612594"/>
                  <a:gd name="connsiteX727" fmla="*/ 2591918 w 2647519"/>
                  <a:gd name="connsiteY727" fmla="*/ 1349432 h 2612594"/>
                  <a:gd name="connsiteX728" fmla="*/ 2591918 w 2647519"/>
                  <a:gd name="connsiteY728" fmla="*/ 1342072 h 2612594"/>
                  <a:gd name="connsiteX729" fmla="*/ 2599661 w 2647519"/>
                  <a:gd name="connsiteY729" fmla="*/ 1320563 h 2612594"/>
                  <a:gd name="connsiteX730" fmla="*/ 2599537 w 2647519"/>
                  <a:gd name="connsiteY730" fmla="*/ 1316355 h 2612594"/>
                  <a:gd name="connsiteX731" fmla="*/ 2607157 w 2647519"/>
                  <a:gd name="connsiteY731" fmla="*/ 1290637 h 2612594"/>
                  <a:gd name="connsiteX732" fmla="*/ 2617635 w 2647519"/>
                  <a:gd name="connsiteY732" fmla="*/ 1290637 h 2612594"/>
                  <a:gd name="connsiteX733" fmla="*/ 2633827 w 2647519"/>
                  <a:gd name="connsiteY733" fmla="*/ 1280160 h 2612594"/>
                  <a:gd name="connsiteX734" fmla="*/ 2635732 w 2647519"/>
                  <a:gd name="connsiteY734" fmla="*/ 1322070 h 2612594"/>
                  <a:gd name="connsiteX735" fmla="*/ 2630970 w 2647519"/>
                  <a:gd name="connsiteY735" fmla="*/ 1342072 h 2612594"/>
                  <a:gd name="connsiteX736" fmla="*/ 2625255 w 2647519"/>
                  <a:gd name="connsiteY736" fmla="*/ 1361122 h 2612594"/>
                  <a:gd name="connsiteX737" fmla="*/ 2622397 w 2647519"/>
                  <a:gd name="connsiteY737" fmla="*/ 1392555 h 2612594"/>
                  <a:gd name="connsiteX738" fmla="*/ 2621445 w 2647519"/>
                  <a:gd name="connsiteY738" fmla="*/ 1408747 h 2612594"/>
                  <a:gd name="connsiteX739" fmla="*/ 2619540 w 2647519"/>
                  <a:gd name="connsiteY739" fmla="*/ 1424940 h 2612594"/>
                  <a:gd name="connsiteX740" fmla="*/ 2615479 w 2647519"/>
                  <a:gd name="connsiteY740" fmla="*/ 1427648 h 2612594"/>
                  <a:gd name="connsiteX741" fmla="*/ 2615730 w 2647519"/>
                  <a:gd name="connsiteY741" fmla="*/ 1428749 h 2612594"/>
                  <a:gd name="connsiteX742" fmla="*/ 2619621 w 2647519"/>
                  <a:gd name="connsiteY742" fmla="*/ 1426155 h 2612594"/>
                  <a:gd name="connsiteX743" fmla="*/ 2621445 w 2647519"/>
                  <a:gd name="connsiteY743" fmla="*/ 1410652 h 2612594"/>
                  <a:gd name="connsiteX744" fmla="*/ 2622397 w 2647519"/>
                  <a:gd name="connsiteY744" fmla="*/ 1394460 h 2612594"/>
                  <a:gd name="connsiteX745" fmla="*/ 2625255 w 2647519"/>
                  <a:gd name="connsiteY745" fmla="*/ 1363027 h 2612594"/>
                  <a:gd name="connsiteX746" fmla="*/ 2630970 w 2647519"/>
                  <a:gd name="connsiteY746" fmla="*/ 1343977 h 2612594"/>
                  <a:gd name="connsiteX747" fmla="*/ 2635732 w 2647519"/>
                  <a:gd name="connsiteY747" fmla="*/ 1323975 h 2612594"/>
                  <a:gd name="connsiteX748" fmla="*/ 2643352 w 2647519"/>
                  <a:gd name="connsiteY748" fmla="*/ 1329690 h 2612594"/>
                  <a:gd name="connsiteX749" fmla="*/ 2642400 w 2647519"/>
                  <a:gd name="connsiteY749" fmla="*/ 1343977 h 2612594"/>
                  <a:gd name="connsiteX750" fmla="*/ 2640495 w 2647519"/>
                  <a:gd name="connsiteY750" fmla="*/ 1358265 h 2612594"/>
                  <a:gd name="connsiteX751" fmla="*/ 2639542 w 2647519"/>
                  <a:gd name="connsiteY751" fmla="*/ 1384935 h 2612594"/>
                  <a:gd name="connsiteX752" fmla="*/ 2637637 w 2647519"/>
                  <a:gd name="connsiteY752" fmla="*/ 1416367 h 2612594"/>
                  <a:gd name="connsiteX753" fmla="*/ 2632875 w 2647519"/>
                  <a:gd name="connsiteY753" fmla="*/ 1449705 h 2612594"/>
                  <a:gd name="connsiteX754" fmla="*/ 2627160 w 2647519"/>
                  <a:gd name="connsiteY754" fmla="*/ 1484947 h 2612594"/>
                  <a:gd name="connsiteX755" fmla="*/ 2620492 w 2647519"/>
                  <a:gd name="connsiteY755" fmla="*/ 1519237 h 2612594"/>
                  <a:gd name="connsiteX756" fmla="*/ 2608110 w 2647519"/>
                  <a:gd name="connsiteY756" fmla="*/ 1591627 h 2612594"/>
                  <a:gd name="connsiteX757" fmla="*/ 2596680 w 2647519"/>
                  <a:gd name="connsiteY757" fmla="*/ 1598295 h 2612594"/>
                  <a:gd name="connsiteX758" fmla="*/ 2582392 w 2647519"/>
                  <a:gd name="connsiteY758" fmla="*/ 1640205 h 2612594"/>
                  <a:gd name="connsiteX759" fmla="*/ 2578582 w 2647519"/>
                  <a:gd name="connsiteY759" fmla="*/ 1680210 h 2612594"/>
                  <a:gd name="connsiteX760" fmla="*/ 2576677 w 2647519"/>
                  <a:gd name="connsiteY760" fmla="*/ 1685925 h 2612594"/>
                  <a:gd name="connsiteX761" fmla="*/ 2560485 w 2647519"/>
                  <a:gd name="connsiteY761" fmla="*/ 1729740 h 2612594"/>
                  <a:gd name="connsiteX762" fmla="*/ 2555722 w 2647519"/>
                  <a:gd name="connsiteY762" fmla="*/ 1733550 h 2612594"/>
                  <a:gd name="connsiteX763" fmla="*/ 2535720 w 2647519"/>
                  <a:gd name="connsiteY763" fmla="*/ 1780222 h 2612594"/>
                  <a:gd name="connsiteX764" fmla="*/ 2556675 w 2647519"/>
                  <a:gd name="connsiteY764" fmla="*/ 1733550 h 2612594"/>
                  <a:gd name="connsiteX765" fmla="*/ 2561437 w 2647519"/>
                  <a:gd name="connsiteY765" fmla="*/ 1729740 h 2612594"/>
                  <a:gd name="connsiteX766" fmla="*/ 2530957 w 2647519"/>
                  <a:gd name="connsiteY766" fmla="*/ 1816417 h 2612594"/>
                  <a:gd name="connsiteX767" fmla="*/ 2514765 w 2647519"/>
                  <a:gd name="connsiteY767" fmla="*/ 1824990 h 2612594"/>
                  <a:gd name="connsiteX768" fmla="*/ 2511407 w 2647519"/>
                  <a:gd name="connsiteY768" fmla="*/ 1831707 h 2612594"/>
                  <a:gd name="connsiteX769" fmla="*/ 2511908 w 2647519"/>
                  <a:gd name="connsiteY769" fmla="*/ 1832609 h 2612594"/>
                  <a:gd name="connsiteX770" fmla="*/ 2515718 w 2647519"/>
                  <a:gd name="connsiteY770" fmla="*/ 1824989 h 2612594"/>
                  <a:gd name="connsiteX771" fmla="*/ 2531910 w 2647519"/>
                  <a:gd name="connsiteY771" fmla="*/ 1816417 h 2612594"/>
                  <a:gd name="connsiteX772" fmla="*/ 2520480 w 2647519"/>
                  <a:gd name="connsiteY772" fmla="*/ 1848802 h 2612594"/>
                  <a:gd name="connsiteX773" fmla="*/ 2499525 w 2647519"/>
                  <a:gd name="connsiteY773" fmla="*/ 1886902 h 2612594"/>
                  <a:gd name="connsiteX774" fmla="*/ 2489048 w 2647519"/>
                  <a:gd name="connsiteY774" fmla="*/ 1905952 h 2612594"/>
                  <a:gd name="connsiteX775" fmla="*/ 2477618 w 2647519"/>
                  <a:gd name="connsiteY775" fmla="*/ 1925002 h 2612594"/>
                  <a:gd name="connsiteX776" fmla="*/ 2469045 w 2647519"/>
                  <a:gd name="connsiteY776" fmla="*/ 1939289 h 2612594"/>
                  <a:gd name="connsiteX777" fmla="*/ 2456663 w 2647519"/>
                  <a:gd name="connsiteY777" fmla="*/ 1966912 h 2612594"/>
                  <a:gd name="connsiteX778" fmla="*/ 2443328 w 2647519"/>
                  <a:gd name="connsiteY778" fmla="*/ 1993582 h 2612594"/>
                  <a:gd name="connsiteX779" fmla="*/ 2422373 w 2647519"/>
                  <a:gd name="connsiteY779" fmla="*/ 2022157 h 2612594"/>
                  <a:gd name="connsiteX780" fmla="*/ 2401418 w 2647519"/>
                  <a:gd name="connsiteY780" fmla="*/ 2048827 h 2612594"/>
                  <a:gd name="connsiteX781" fmla="*/ 2402291 w 2647519"/>
                  <a:gd name="connsiteY781" fmla="*/ 2047029 h 2612594"/>
                  <a:gd name="connsiteX782" fmla="*/ 2378557 w 2647519"/>
                  <a:gd name="connsiteY782" fmla="*/ 2079307 h 2612594"/>
                  <a:gd name="connsiteX783" fmla="*/ 2327122 w 2647519"/>
                  <a:gd name="connsiteY783" fmla="*/ 2135505 h 2612594"/>
                  <a:gd name="connsiteX784" fmla="*/ 2316996 w 2647519"/>
                  <a:gd name="connsiteY784" fmla="*/ 2151085 h 2612594"/>
                  <a:gd name="connsiteX785" fmla="*/ 2327122 w 2647519"/>
                  <a:gd name="connsiteY785" fmla="*/ 2136457 h 2612594"/>
                  <a:gd name="connsiteX786" fmla="*/ 2378557 w 2647519"/>
                  <a:gd name="connsiteY786" fmla="*/ 2080259 h 2612594"/>
                  <a:gd name="connsiteX787" fmla="*/ 2339505 w 2647519"/>
                  <a:gd name="connsiteY787" fmla="*/ 2139314 h 2612594"/>
                  <a:gd name="connsiteX788" fmla="*/ 2319383 w 2647519"/>
                  <a:gd name="connsiteY788" fmla="*/ 2160389 h 2612594"/>
                  <a:gd name="connsiteX789" fmla="*/ 2303230 w 2647519"/>
                  <a:gd name="connsiteY789" fmla="*/ 2172263 h 2612594"/>
                  <a:gd name="connsiteX790" fmla="*/ 2302357 w 2647519"/>
                  <a:gd name="connsiteY790" fmla="*/ 2173605 h 2612594"/>
                  <a:gd name="connsiteX791" fmla="*/ 2292258 w 2647519"/>
                  <a:gd name="connsiteY791" fmla="*/ 2181374 h 2612594"/>
                  <a:gd name="connsiteX792" fmla="*/ 2291880 w 2647519"/>
                  <a:gd name="connsiteY792" fmla="*/ 2184082 h 2612594"/>
                  <a:gd name="connsiteX793" fmla="*/ 2247112 w 2647519"/>
                  <a:gd name="connsiteY793" fmla="*/ 2229802 h 2612594"/>
                  <a:gd name="connsiteX794" fmla="*/ 2199487 w 2647519"/>
                  <a:gd name="connsiteY794" fmla="*/ 2273617 h 2612594"/>
                  <a:gd name="connsiteX795" fmla="*/ 2197285 w 2647519"/>
                  <a:gd name="connsiteY795" fmla="*/ 2275215 h 2612594"/>
                  <a:gd name="connsiteX796" fmla="*/ 2181390 w 2647519"/>
                  <a:gd name="connsiteY796" fmla="*/ 2295524 h 2612594"/>
                  <a:gd name="connsiteX797" fmla="*/ 2143290 w 2647519"/>
                  <a:gd name="connsiteY797" fmla="*/ 2324099 h 2612594"/>
                  <a:gd name="connsiteX798" fmla="*/ 2107681 w 2647519"/>
                  <a:gd name="connsiteY798" fmla="*/ 2350806 h 2612594"/>
                  <a:gd name="connsiteX799" fmla="*/ 2107553 w 2647519"/>
                  <a:gd name="connsiteY799" fmla="*/ 2350961 h 2612594"/>
                  <a:gd name="connsiteX800" fmla="*/ 2143290 w 2647519"/>
                  <a:gd name="connsiteY800" fmla="*/ 2325052 h 2612594"/>
                  <a:gd name="connsiteX801" fmla="*/ 2181390 w 2647519"/>
                  <a:gd name="connsiteY801" fmla="*/ 2296477 h 2612594"/>
                  <a:gd name="connsiteX802" fmla="*/ 2149957 w 2647519"/>
                  <a:gd name="connsiteY802" fmla="*/ 2327909 h 2612594"/>
                  <a:gd name="connsiteX803" fmla="*/ 2124359 w 2647519"/>
                  <a:gd name="connsiteY803" fmla="*/ 2344578 h 2612594"/>
                  <a:gd name="connsiteX804" fmla="*/ 2106651 w 2647519"/>
                  <a:gd name="connsiteY804" fmla="*/ 2352057 h 2612594"/>
                  <a:gd name="connsiteX805" fmla="*/ 2106142 w 2647519"/>
                  <a:gd name="connsiteY805" fmla="*/ 2352675 h 2612594"/>
                  <a:gd name="connsiteX806" fmla="*/ 2087092 w 2647519"/>
                  <a:gd name="connsiteY806" fmla="*/ 2365057 h 2612594"/>
                  <a:gd name="connsiteX807" fmla="*/ 2079914 w 2647519"/>
                  <a:gd name="connsiteY807" fmla="*/ 2368384 h 2612594"/>
                  <a:gd name="connsiteX808" fmla="*/ 2061852 w 2647519"/>
                  <a:gd name="connsiteY808" fmla="*/ 2383036 h 2612594"/>
                  <a:gd name="connsiteX809" fmla="*/ 2044230 w 2647519"/>
                  <a:gd name="connsiteY809" fmla="*/ 2395537 h 2612594"/>
                  <a:gd name="connsiteX810" fmla="*/ 2017560 w 2647519"/>
                  <a:gd name="connsiteY810" fmla="*/ 2412682 h 2612594"/>
                  <a:gd name="connsiteX811" fmla="*/ 2008988 w 2647519"/>
                  <a:gd name="connsiteY811" fmla="*/ 2413635 h 2612594"/>
                  <a:gd name="connsiteX812" fmla="*/ 1999460 w 2647519"/>
                  <a:gd name="connsiteY812" fmla="*/ 2417870 h 2612594"/>
                  <a:gd name="connsiteX813" fmla="*/ 1997979 w 2647519"/>
                  <a:gd name="connsiteY813" fmla="*/ 2418995 h 2612594"/>
                  <a:gd name="connsiteX814" fmla="*/ 2009940 w 2647519"/>
                  <a:gd name="connsiteY814" fmla="*/ 2414587 h 2612594"/>
                  <a:gd name="connsiteX815" fmla="*/ 2018513 w 2647519"/>
                  <a:gd name="connsiteY815" fmla="*/ 2413635 h 2612594"/>
                  <a:gd name="connsiteX816" fmla="*/ 1984223 w 2647519"/>
                  <a:gd name="connsiteY816" fmla="*/ 2439352 h 2612594"/>
                  <a:gd name="connsiteX817" fmla="*/ 1962315 w 2647519"/>
                  <a:gd name="connsiteY817" fmla="*/ 2450783 h 2612594"/>
                  <a:gd name="connsiteX818" fmla="*/ 1940408 w 2647519"/>
                  <a:gd name="connsiteY818" fmla="*/ 2461260 h 2612594"/>
                  <a:gd name="connsiteX819" fmla="*/ 1924934 w 2647519"/>
                  <a:gd name="connsiteY819" fmla="*/ 2463581 h 2612594"/>
                  <a:gd name="connsiteX820" fmla="*/ 1922310 w 2647519"/>
                  <a:gd name="connsiteY820" fmla="*/ 2465070 h 2612594"/>
                  <a:gd name="connsiteX821" fmla="*/ 1849920 w 2647519"/>
                  <a:gd name="connsiteY821" fmla="*/ 2496502 h 2612594"/>
                  <a:gd name="connsiteX822" fmla="*/ 1846229 w 2647519"/>
                  <a:gd name="connsiteY822" fmla="*/ 2497341 h 2612594"/>
                  <a:gd name="connsiteX823" fmla="*/ 1824203 w 2647519"/>
                  <a:gd name="connsiteY823" fmla="*/ 2511742 h 2612594"/>
                  <a:gd name="connsiteX824" fmla="*/ 1836585 w 2647519"/>
                  <a:gd name="connsiteY824" fmla="*/ 2515552 h 2612594"/>
                  <a:gd name="connsiteX825" fmla="*/ 1790865 w 2647519"/>
                  <a:gd name="connsiteY825" fmla="*/ 2535555 h 2612594"/>
                  <a:gd name="connsiteX826" fmla="*/ 1794675 w 2647519"/>
                  <a:gd name="connsiteY826" fmla="*/ 2522220 h 2612594"/>
                  <a:gd name="connsiteX827" fmla="*/ 1779435 w 2647519"/>
                  <a:gd name="connsiteY827" fmla="*/ 2527935 h 2612594"/>
                  <a:gd name="connsiteX828" fmla="*/ 1765148 w 2647519"/>
                  <a:gd name="connsiteY828" fmla="*/ 2532697 h 2612594"/>
                  <a:gd name="connsiteX829" fmla="*/ 1735620 w 2647519"/>
                  <a:gd name="connsiteY829" fmla="*/ 2542222 h 2612594"/>
                  <a:gd name="connsiteX830" fmla="*/ 1731675 w 2647519"/>
                  <a:gd name="connsiteY830" fmla="*/ 2537487 h 2612594"/>
                  <a:gd name="connsiteX831" fmla="*/ 1717522 w 2647519"/>
                  <a:gd name="connsiteY831" fmla="*/ 2540317 h 2612594"/>
                  <a:gd name="connsiteX832" fmla="*/ 1700377 w 2647519"/>
                  <a:gd name="connsiteY832" fmla="*/ 2544127 h 2612594"/>
                  <a:gd name="connsiteX833" fmla="*/ 1665135 w 2647519"/>
                  <a:gd name="connsiteY833" fmla="*/ 2552700 h 2612594"/>
                  <a:gd name="connsiteX834" fmla="*/ 1663973 w 2647519"/>
                  <a:gd name="connsiteY834" fmla="*/ 2553240 h 2612594"/>
                  <a:gd name="connsiteX835" fmla="*/ 1697520 w 2647519"/>
                  <a:gd name="connsiteY835" fmla="*/ 2545079 h 2612594"/>
                  <a:gd name="connsiteX836" fmla="*/ 1714665 w 2647519"/>
                  <a:gd name="connsiteY836" fmla="*/ 2541269 h 2612594"/>
                  <a:gd name="connsiteX837" fmla="*/ 1728952 w 2647519"/>
                  <a:gd name="connsiteY837" fmla="*/ 2538412 h 2612594"/>
                  <a:gd name="connsiteX838" fmla="*/ 1734667 w 2647519"/>
                  <a:gd name="connsiteY838" fmla="*/ 2543174 h 2612594"/>
                  <a:gd name="connsiteX839" fmla="*/ 1764195 w 2647519"/>
                  <a:gd name="connsiteY839" fmla="*/ 2533649 h 2612594"/>
                  <a:gd name="connsiteX840" fmla="*/ 1778482 w 2647519"/>
                  <a:gd name="connsiteY840" fmla="*/ 2528887 h 2612594"/>
                  <a:gd name="connsiteX841" fmla="*/ 1793722 w 2647519"/>
                  <a:gd name="connsiteY841" fmla="*/ 2523172 h 2612594"/>
                  <a:gd name="connsiteX842" fmla="*/ 1789912 w 2647519"/>
                  <a:gd name="connsiteY842" fmla="*/ 2536507 h 2612594"/>
                  <a:gd name="connsiteX843" fmla="*/ 1749907 w 2647519"/>
                  <a:gd name="connsiteY843" fmla="*/ 2555557 h 2612594"/>
                  <a:gd name="connsiteX844" fmla="*/ 1747946 w 2647519"/>
                  <a:gd name="connsiteY844" fmla="*/ 2555008 h 2612594"/>
                  <a:gd name="connsiteX845" fmla="*/ 1720380 w 2647519"/>
                  <a:gd name="connsiteY845" fmla="*/ 2566034 h 2612594"/>
                  <a:gd name="connsiteX846" fmla="*/ 1697520 w 2647519"/>
                  <a:gd name="connsiteY846" fmla="*/ 2572702 h 2612594"/>
                  <a:gd name="connsiteX847" fmla="*/ 1663230 w 2647519"/>
                  <a:gd name="connsiteY847" fmla="*/ 2581274 h 2612594"/>
                  <a:gd name="connsiteX848" fmla="*/ 1649062 w 2647519"/>
                  <a:gd name="connsiteY848" fmla="*/ 2580084 h 2612594"/>
                  <a:gd name="connsiteX849" fmla="*/ 1619428 w 2647519"/>
                  <a:gd name="connsiteY849" fmla="*/ 2585850 h 2612594"/>
                  <a:gd name="connsiteX850" fmla="*/ 1618462 w 2647519"/>
                  <a:gd name="connsiteY850" fmla="*/ 2587942 h 2612594"/>
                  <a:gd name="connsiteX851" fmla="*/ 1539405 w 2647519"/>
                  <a:gd name="connsiteY851" fmla="*/ 2603182 h 2612594"/>
                  <a:gd name="connsiteX852" fmla="*/ 1521307 w 2647519"/>
                  <a:gd name="connsiteY852" fmla="*/ 2598419 h 2612594"/>
                  <a:gd name="connsiteX853" fmla="*/ 1506067 w 2647519"/>
                  <a:gd name="connsiteY853" fmla="*/ 2598419 h 2612594"/>
                  <a:gd name="connsiteX854" fmla="*/ 1479397 w 2647519"/>
                  <a:gd name="connsiteY854" fmla="*/ 2606992 h 2612594"/>
                  <a:gd name="connsiteX855" fmla="*/ 1455585 w 2647519"/>
                  <a:gd name="connsiteY855" fmla="*/ 2608897 h 2612594"/>
                  <a:gd name="connsiteX856" fmla="*/ 1431772 w 2647519"/>
                  <a:gd name="connsiteY856" fmla="*/ 2609849 h 2612594"/>
                  <a:gd name="connsiteX857" fmla="*/ 1429185 w 2647519"/>
                  <a:gd name="connsiteY857" fmla="*/ 2608741 h 2612594"/>
                  <a:gd name="connsiteX858" fmla="*/ 1407484 w 2647519"/>
                  <a:gd name="connsiteY858" fmla="*/ 2612588 h 2612594"/>
                  <a:gd name="connsiteX859" fmla="*/ 1381290 w 2647519"/>
                  <a:gd name="connsiteY859" fmla="*/ 2607944 h 2612594"/>
                  <a:gd name="connsiteX860" fmla="*/ 1382243 w 2647519"/>
                  <a:gd name="connsiteY860" fmla="*/ 2606992 h 2612594"/>
                  <a:gd name="connsiteX861" fmla="*/ 1387005 w 2647519"/>
                  <a:gd name="connsiteY861" fmla="*/ 2600324 h 2612594"/>
                  <a:gd name="connsiteX862" fmla="*/ 1365098 w 2647519"/>
                  <a:gd name="connsiteY862" fmla="*/ 2597467 h 2612594"/>
                  <a:gd name="connsiteX863" fmla="*/ 1375575 w 2647519"/>
                  <a:gd name="connsiteY863" fmla="*/ 2591752 h 2612594"/>
                  <a:gd name="connsiteX864" fmla="*/ 1407008 w 2647519"/>
                  <a:gd name="connsiteY864" fmla="*/ 2590799 h 2612594"/>
                  <a:gd name="connsiteX865" fmla="*/ 1437488 w 2647519"/>
                  <a:gd name="connsiteY865" fmla="*/ 2589847 h 2612594"/>
                  <a:gd name="connsiteX866" fmla="*/ 1481302 w 2647519"/>
                  <a:gd name="connsiteY866" fmla="*/ 2590799 h 2612594"/>
                  <a:gd name="connsiteX867" fmla="*/ 1511782 w 2647519"/>
                  <a:gd name="connsiteY867" fmla="*/ 2587942 h 2612594"/>
                  <a:gd name="connsiteX868" fmla="*/ 1568932 w 2647519"/>
                  <a:gd name="connsiteY868" fmla="*/ 2575559 h 2612594"/>
                  <a:gd name="connsiteX869" fmla="*/ 1607032 w 2647519"/>
                  <a:gd name="connsiteY869" fmla="*/ 2566987 h 2612594"/>
                  <a:gd name="connsiteX870" fmla="*/ 1635607 w 2647519"/>
                  <a:gd name="connsiteY870" fmla="*/ 2566034 h 2612594"/>
                  <a:gd name="connsiteX871" fmla="*/ 1637595 w 2647519"/>
                  <a:gd name="connsiteY871" fmla="*/ 2565111 h 2612594"/>
                  <a:gd name="connsiteX872" fmla="*/ 1609890 w 2647519"/>
                  <a:gd name="connsiteY872" fmla="*/ 2566035 h 2612594"/>
                  <a:gd name="connsiteX873" fmla="*/ 1571790 w 2647519"/>
                  <a:gd name="connsiteY873" fmla="*/ 2574607 h 2612594"/>
                  <a:gd name="connsiteX874" fmla="*/ 1514640 w 2647519"/>
                  <a:gd name="connsiteY874" fmla="*/ 2586990 h 2612594"/>
                  <a:gd name="connsiteX875" fmla="*/ 1484160 w 2647519"/>
                  <a:gd name="connsiteY875" fmla="*/ 2589847 h 2612594"/>
                  <a:gd name="connsiteX876" fmla="*/ 1440345 w 2647519"/>
                  <a:gd name="connsiteY876" fmla="*/ 2588895 h 2612594"/>
                  <a:gd name="connsiteX877" fmla="*/ 1409865 w 2647519"/>
                  <a:gd name="connsiteY877" fmla="*/ 2589847 h 2612594"/>
                  <a:gd name="connsiteX878" fmla="*/ 1378432 w 2647519"/>
                  <a:gd name="connsiteY878" fmla="*/ 2590800 h 2612594"/>
                  <a:gd name="connsiteX879" fmla="*/ 1379385 w 2647519"/>
                  <a:gd name="connsiteY879" fmla="*/ 2586990 h 2612594"/>
                  <a:gd name="connsiteX880" fmla="*/ 1386052 w 2647519"/>
                  <a:gd name="connsiteY880" fmla="*/ 2577465 h 2612594"/>
                  <a:gd name="connsiteX881" fmla="*/ 1679422 w 2647519"/>
                  <a:gd name="connsiteY881" fmla="*/ 2528887 h 2612594"/>
                  <a:gd name="connsiteX882" fmla="*/ 1878495 w 2647519"/>
                  <a:gd name="connsiteY882" fmla="*/ 2453640 h 2612594"/>
                  <a:gd name="connsiteX883" fmla="*/ 1930882 w 2647519"/>
                  <a:gd name="connsiteY883" fmla="*/ 2426017 h 2612594"/>
                  <a:gd name="connsiteX884" fmla="*/ 1960410 w 2647519"/>
                  <a:gd name="connsiteY884" fmla="*/ 2410777 h 2612594"/>
                  <a:gd name="connsiteX885" fmla="*/ 1990890 w 2647519"/>
                  <a:gd name="connsiteY885" fmla="*/ 2394585 h 2612594"/>
                  <a:gd name="connsiteX886" fmla="*/ 2048040 w 2647519"/>
                  <a:gd name="connsiteY886" fmla="*/ 2360295 h 2612594"/>
                  <a:gd name="connsiteX887" fmla="*/ 2093760 w 2647519"/>
                  <a:gd name="connsiteY887" fmla="*/ 2325052 h 2612594"/>
                  <a:gd name="connsiteX888" fmla="*/ 2179485 w 2647519"/>
                  <a:gd name="connsiteY888" fmla="*/ 2258377 h 2612594"/>
                  <a:gd name="connsiteX889" fmla="*/ 2203297 w 2647519"/>
                  <a:gd name="connsiteY889" fmla="*/ 2239327 h 2612594"/>
                  <a:gd name="connsiteX890" fmla="*/ 2226157 w 2647519"/>
                  <a:gd name="connsiteY890" fmla="*/ 2219325 h 2612594"/>
                  <a:gd name="connsiteX891" fmla="*/ 2260447 w 2647519"/>
                  <a:gd name="connsiteY891" fmla="*/ 2187892 h 2612594"/>
                  <a:gd name="connsiteX892" fmla="*/ 2274735 w 2647519"/>
                  <a:gd name="connsiteY892" fmla="*/ 2164080 h 2612594"/>
                  <a:gd name="connsiteX893" fmla="*/ 2295258 w 2647519"/>
                  <a:gd name="connsiteY893" fmla="*/ 2145267 h 2612594"/>
                  <a:gd name="connsiteX894" fmla="*/ 2295423 w 2647519"/>
                  <a:gd name="connsiteY894" fmla="*/ 2144085 h 2612594"/>
                  <a:gd name="connsiteX895" fmla="*/ 2275688 w 2647519"/>
                  <a:gd name="connsiteY895" fmla="*/ 2162175 h 2612594"/>
                  <a:gd name="connsiteX896" fmla="*/ 2261400 w 2647519"/>
                  <a:gd name="connsiteY896" fmla="*/ 2185987 h 2612594"/>
                  <a:gd name="connsiteX897" fmla="*/ 2227110 w 2647519"/>
                  <a:gd name="connsiteY897" fmla="*/ 2217420 h 2612594"/>
                  <a:gd name="connsiteX898" fmla="*/ 2204250 w 2647519"/>
                  <a:gd name="connsiteY898" fmla="*/ 2237422 h 2612594"/>
                  <a:gd name="connsiteX899" fmla="*/ 2180438 w 2647519"/>
                  <a:gd name="connsiteY899" fmla="*/ 2256472 h 2612594"/>
                  <a:gd name="connsiteX900" fmla="*/ 2094713 w 2647519"/>
                  <a:gd name="connsiteY900" fmla="*/ 2323147 h 2612594"/>
                  <a:gd name="connsiteX901" fmla="*/ 2048993 w 2647519"/>
                  <a:gd name="connsiteY901" fmla="*/ 2358390 h 2612594"/>
                  <a:gd name="connsiteX902" fmla="*/ 1991843 w 2647519"/>
                  <a:gd name="connsiteY902" fmla="*/ 2392680 h 2612594"/>
                  <a:gd name="connsiteX903" fmla="*/ 1961363 w 2647519"/>
                  <a:gd name="connsiteY903" fmla="*/ 2408872 h 2612594"/>
                  <a:gd name="connsiteX904" fmla="*/ 1931835 w 2647519"/>
                  <a:gd name="connsiteY904" fmla="*/ 2424112 h 2612594"/>
                  <a:gd name="connsiteX905" fmla="*/ 1879448 w 2647519"/>
                  <a:gd name="connsiteY905" fmla="*/ 2451735 h 2612594"/>
                  <a:gd name="connsiteX906" fmla="*/ 1680375 w 2647519"/>
                  <a:gd name="connsiteY906" fmla="*/ 2526982 h 2612594"/>
                  <a:gd name="connsiteX907" fmla="*/ 1387005 w 2647519"/>
                  <a:gd name="connsiteY907" fmla="*/ 2575560 h 2612594"/>
                  <a:gd name="connsiteX908" fmla="*/ 1365098 w 2647519"/>
                  <a:gd name="connsiteY908" fmla="*/ 2575560 h 2612594"/>
                  <a:gd name="connsiteX909" fmla="*/ 1362240 w 2647519"/>
                  <a:gd name="connsiteY909" fmla="*/ 2567940 h 2612594"/>
                  <a:gd name="connsiteX910" fmla="*/ 1339380 w 2647519"/>
                  <a:gd name="connsiteY910" fmla="*/ 2566987 h 2612594"/>
                  <a:gd name="connsiteX911" fmla="*/ 1318425 w 2647519"/>
                  <a:gd name="connsiteY911" fmla="*/ 2575560 h 2612594"/>
                  <a:gd name="connsiteX912" fmla="*/ 1257465 w 2647519"/>
                  <a:gd name="connsiteY912" fmla="*/ 2576512 h 2612594"/>
                  <a:gd name="connsiteX913" fmla="*/ 1212698 w 2647519"/>
                  <a:gd name="connsiteY913" fmla="*/ 2574607 h 2612594"/>
                  <a:gd name="connsiteX914" fmla="*/ 1190790 w 2647519"/>
                  <a:gd name="connsiteY914" fmla="*/ 2572702 h 2612594"/>
                  <a:gd name="connsiteX915" fmla="*/ 1168883 w 2647519"/>
                  <a:gd name="connsiteY915" fmla="*/ 2568892 h 2612594"/>
                  <a:gd name="connsiteX916" fmla="*/ 1182080 w 2647519"/>
                  <a:gd name="connsiteY916" fmla="*/ 2554816 h 2612594"/>
                  <a:gd name="connsiteX917" fmla="*/ 1179360 w 2647519"/>
                  <a:gd name="connsiteY917" fmla="*/ 2555557 h 2612594"/>
                  <a:gd name="connsiteX918" fmla="*/ 1130192 w 2647519"/>
                  <a:gd name="connsiteY918" fmla="*/ 2546452 h 2612594"/>
                  <a:gd name="connsiteX919" fmla="*/ 1127925 w 2647519"/>
                  <a:gd name="connsiteY919" fmla="*/ 2546985 h 2612594"/>
                  <a:gd name="connsiteX920" fmla="*/ 1033628 w 2647519"/>
                  <a:gd name="connsiteY920" fmla="*/ 2529840 h 2612594"/>
                  <a:gd name="connsiteX921" fmla="*/ 996480 w 2647519"/>
                  <a:gd name="connsiteY921" fmla="*/ 2522220 h 2612594"/>
                  <a:gd name="connsiteX922" fmla="*/ 964095 w 2647519"/>
                  <a:gd name="connsiteY922" fmla="*/ 2516505 h 2612594"/>
                  <a:gd name="connsiteX923" fmla="*/ 925043 w 2647519"/>
                  <a:gd name="connsiteY923" fmla="*/ 2498407 h 2612594"/>
                  <a:gd name="connsiteX924" fmla="*/ 876465 w 2647519"/>
                  <a:gd name="connsiteY924" fmla="*/ 2480310 h 2612594"/>
                  <a:gd name="connsiteX925" fmla="*/ 825983 w 2647519"/>
                  <a:gd name="connsiteY925" fmla="*/ 2460307 h 2612594"/>
                  <a:gd name="connsiteX926" fmla="*/ 834555 w 2647519"/>
                  <a:gd name="connsiteY926" fmla="*/ 2453640 h 2612594"/>
                  <a:gd name="connsiteX927" fmla="*/ 869798 w 2647519"/>
                  <a:gd name="connsiteY927" fmla="*/ 2460307 h 2612594"/>
                  <a:gd name="connsiteX928" fmla="*/ 885038 w 2647519"/>
                  <a:gd name="connsiteY928" fmla="*/ 2473642 h 2612594"/>
                  <a:gd name="connsiteX929" fmla="*/ 937425 w 2647519"/>
                  <a:gd name="connsiteY929" fmla="*/ 2488882 h 2612594"/>
                  <a:gd name="connsiteX930" fmla="*/ 1041248 w 2647519"/>
                  <a:gd name="connsiteY930" fmla="*/ 2515552 h 2612594"/>
                  <a:gd name="connsiteX931" fmla="*/ 1066965 w 2647519"/>
                  <a:gd name="connsiteY931" fmla="*/ 2520315 h 2612594"/>
                  <a:gd name="connsiteX932" fmla="*/ 1094588 w 2647519"/>
                  <a:gd name="connsiteY932" fmla="*/ 2525077 h 2612594"/>
                  <a:gd name="connsiteX933" fmla="*/ 1125068 w 2647519"/>
                  <a:gd name="connsiteY933" fmla="*/ 2531745 h 2612594"/>
                  <a:gd name="connsiteX934" fmla="*/ 1158657 w 2647519"/>
                  <a:gd name="connsiteY934" fmla="*/ 2539008 h 2612594"/>
                  <a:gd name="connsiteX935" fmla="*/ 1161262 w 2647519"/>
                  <a:gd name="connsiteY935" fmla="*/ 2538412 h 2612594"/>
                  <a:gd name="connsiteX936" fmla="*/ 1192695 w 2647519"/>
                  <a:gd name="connsiteY936" fmla="*/ 2543175 h 2612594"/>
                  <a:gd name="connsiteX937" fmla="*/ 1193647 w 2647519"/>
                  <a:gd name="connsiteY937" fmla="*/ 2541270 h 2612594"/>
                  <a:gd name="connsiteX938" fmla="*/ 1239367 w 2647519"/>
                  <a:gd name="connsiteY938" fmla="*/ 2543175 h 2612594"/>
                  <a:gd name="connsiteX939" fmla="*/ 1246987 w 2647519"/>
                  <a:gd name="connsiteY939" fmla="*/ 2544127 h 2612594"/>
                  <a:gd name="connsiteX940" fmla="*/ 1317472 w 2647519"/>
                  <a:gd name="connsiteY940" fmla="*/ 2544127 h 2612594"/>
                  <a:gd name="connsiteX941" fmla="*/ 1368907 w 2647519"/>
                  <a:gd name="connsiteY941" fmla="*/ 2546032 h 2612594"/>
                  <a:gd name="connsiteX942" fmla="*/ 1429867 w 2647519"/>
                  <a:gd name="connsiteY942" fmla="*/ 2541270 h 2612594"/>
                  <a:gd name="connsiteX943" fmla="*/ 1437487 w 2647519"/>
                  <a:gd name="connsiteY943" fmla="*/ 2541270 h 2612594"/>
                  <a:gd name="connsiteX944" fmla="*/ 1440345 w 2647519"/>
                  <a:gd name="connsiteY944" fmla="*/ 2548890 h 2612594"/>
                  <a:gd name="connsiteX945" fmla="*/ 1500352 w 2647519"/>
                  <a:gd name="connsiteY945" fmla="*/ 2541270 h 2612594"/>
                  <a:gd name="connsiteX946" fmla="*/ 1540357 w 2647519"/>
                  <a:gd name="connsiteY946" fmla="*/ 2531745 h 2612594"/>
                  <a:gd name="connsiteX947" fmla="*/ 1563217 w 2647519"/>
                  <a:gd name="connsiteY947" fmla="*/ 2527935 h 2612594"/>
                  <a:gd name="connsiteX948" fmla="*/ 1577505 w 2647519"/>
                  <a:gd name="connsiteY948" fmla="*/ 2526030 h 2612594"/>
                  <a:gd name="connsiteX949" fmla="*/ 1608937 w 2647519"/>
                  <a:gd name="connsiteY949" fmla="*/ 2518410 h 2612594"/>
                  <a:gd name="connsiteX950" fmla="*/ 1634655 w 2647519"/>
                  <a:gd name="connsiteY950" fmla="*/ 2512695 h 2612594"/>
                  <a:gd name="connsiteX951" fmla="*/ 1660372 w 2647519"/>
                  <a:gd name="connsiteY951" fmla="*/ 2506027 h 2612594"/>
                  <a:gd name="connsiteX952" fmla="*/ 1707545 w 2647519"/>
                  <a:gd name="connsiteY952" fmla="*/ 2497863 h 2612594"/>
                  <a:gd name="connsiteX953" fmla="*/ 1713713 w 2647519"/>
                  <a:gd name="connsiteY953" fmla="*/ 2495550 h 2612594"/>
                  <a:gd name="connsiteX954" fmla="*/ 1664183 w 2647519"/>
                  <a:gd name="connsiteY954" fmla="*/ 2504122 h 2612594"/>
                  <a:gd name="connsiteX955" fmla="*/ 1638465 w 2647519"/>
                  <a:gd name="connsiteY955" fmla="*/ 2510790 h 2612594"/>
                  <a:gd name="connsiteX956" fmla="*/ 1612748 w 2647519"/>
                  <a:gd name="connsiteY956" fmla="*/ 2516505 h 2612594"/>
                  <a:gd name="connsiteX957" fmla="*/ 1581315 w 2647519"/>
                  <a:gd name="connsiteY957" fmla="*/ 2524125 h 2612594"/>
                  <a:gd name="connsiteX958" fmla="*/ 1567028 w 2647519"/>
                  <a:gd name="connsiteY958" fmla="*/ 2526030 h 2612594"/>
                  <a:gd name="connsiteX959" fmla="*/ 1544168 w 2647519"/>
                  <a:gd name="connsiteY959" fmla="*/ 2529840 h 2612594"/>
                  <a:gd name="connsiteX960" fmla="*/ 1482255 w 2647519"/>
                  <a:gd name="connsiteY960" fmla="*/ 2535555 h 2612594"/>
                  <a:gd name="connsiteX961" fmla="*/ 1440345 w 2647519"/>
                  <a:gd name="connsiteY961" fmla="*/ 2539365 h 2612594"/>
                  <a:gd name="connsiteX962" fmla="*/ 1432725 w 2647519"/>
                  <a:gd name="connsiteY962" fmla="*/ 2539365 h 2612594"/>
                  <a:gd name="connsiteX963" fmla="*/ 1371765 w 2647519"/>
                  <a:gd name="connsiteY963" fmla="*/ 2544127 h 2612594"/>
                  <a:gd name="connsiteX964" fmla="*/ 1320330 w 2647519"/>
                  <a:gd name="connsiteY964" fmla="*/ 2542222 h 2612594"/>
                  <a:gd name="connsiteX965" fmla="*/ 1249845 w 2647519"/>
                  <a:gd name="connsiteY965" fmla="*/ 2542222 h 2612594"/>
                  <a:gd name="connsiteX966" fmla="*/ 1242225 w 2647519"/>
                  <a:gd name="connsiteY966" fmla="*/ 2541270 h 2612594"/>
                  <a:gd name="connsiteX967" fmla="*/ 1212698 w 2647519"/>
                  <a:gd name="connsiteY967" fmla="*/ 2528887 h 2612594"/>
                  <a:gd name="connsiteX968" fmla="*/ 1196505 w 2647519"/>
                  <a:gd name="connsiteY968" fmla="*/ 2539365 h 2612594"/>
                  <a:gd name="connsiteX969" fmla="*/ 1196464 w 2647519"/>
                  <a:gd name="connsiteY969" fmla="*/ 2539447 h 2612594"/>
                  <a:gd name="connsiteX970" fmla="*/ 1209840 w 2647519"/>
                  <a:gd name="connsiteY970" fmla="*/ 2530792 h 2612594"/>
                  <a:gd name="connsiteX971" fmla="*/ 1239368 w 2647519"/>
                  <a:gd name="connsiteY971" fmla="*/ 2543174 h 2612594"/>
                  <a:gd name="connsiteX972" fmla="*/ 1193648 w 2647519"/>
                  <a:gd name="connsiteY972" fmla="*/ 2541269 h 2612594"/>
                  <a:gd name="connsiteX973" fmla="*/ 1194008 w 2647519"/>
                  <a:gd name="connsiteY973" fmla="*/ 2541036 h 2612594"/>
                  <a:gd name="connsiteX974" fmla="*/ 1164120 w 2647519"/>
                  <a:gd name="connsiteY974" fmla="*/ 2536507 h 2612594"/>
                  <a:gd name="connsiteX975" fmla="*/ 1128878 w 2647519"/>
                  <a:gd name="connsiteY975" fmla="*/ 2528887 h 2612594"/>
                  <a:gd name="connsiteX976" fmla="*/ 1098398 w 2647519"/>
                  <a:gd name="connsiteY976" fmla="*/ 2522220 h 2612594"/>
                  <a:gd name="connsiteX977" fmla="*/ 1070775 w 2647519"/>
                  <a:gd name="connsiteY977" fmla="*/ 2517457 h 2612594"/>
                  <a:gd name="connsiteX978" fmla="*/ 1045058 w 2647519"/>
                  <a:gd name="connsiteY978" fmla="*/ 2512695 h 2612594"/>
                  <a:gd name="connsiteX979" fmla="*/ 941235 w 2647519"/>
                  <a:gd name="connsiteY979" fmla="*/ 2486025 h 2612594"/>
                  <a:gd name="connsiteX980" fmla="*/ 888848 w 2647519"/>
                  <a:gd name="connsiteY980" fmla="*/ 2470785 h 2612594"/>
                  <a:gd name="connsiteX981" fmla="*/ 873608 w 2647519"/>
                  <a:gd name="connsiteY981" fmla="*/ 2457450 h 2612594"/>
                  <a:gd name="connsiteX982" fmla="*/ 838365 w 2647519"/>
                  <a:gd name="connsiteY982" fmla="*/ 2450782 h 2612594"/>
                  <a:gd name="connsiteX983" fmla="*/ 785978 w 2647519"/>
                  <a:gd name="connsiteY983" fmla="*/ 2424112 h 2612594"/>
                  <a:gd name="connsiteX984" fmla="*/ 770738 w 2647519"/>
                  <a:gd name="connsiteY984" fmla="*/ 2425065 h 2612594"/>
                  <a:gd name="connsiteX985" fmla="*/ 716445 w 2647519"/>
                  <a:gd name="connsiteY985" fmla="*/ 2397442 h 2612594"/>
                  <a:gd name="connsiteX986" fmla="*/ 706920 w 2647519"/>
                  <a:gd name="connsiteY986" fmla="*/ 2380297 h 2612594"/>
                  <a:gd name="connsiteX987" fmla="*/ 708825 w 2647519"/>
                  <a:gd name="connsiteY987" fmla="*/ 2379345 h 2612594"/>
                  <a:gd name="connsiteX988" fmla="*/ 742163 w 2647519"/>
                  <a:gd name="connsiteY988" fmla="*/ 2397442 h 2612594"/>
                  <a:gd name="connsiteX989" fmla="*/ 775500 w 2647519"/>
                  <a:gd name="connsiteY989" fmla="*/ 2415540 h 2612594"/>
                  <a:gd name="connsiteX990" fmla="*/ 785025 w 2647519"/>
                  <a:gd name="connsiteY990" fmla="*/ 2409825 h 2612594"/>
                  <a:gd name="connsiteX991" fmla="*/ 745973 w 2647519"/>
                  <a:gd name="connsiteY991" fmla="*/ 2384107 h 2612594"/>
                  <a:gd name="connsiteX992" fmla="*/ 713588 w 2647519"/>
                  <a:gd name="connsiteY992" fmla="*/ 2369820 h 2612594"/>
                  <a:gd name="connsiteX993" fmla="*/ 668820 w 2647519"/>
                  <a:gd name="connsiteY993" fmla="*/ 2344102 h 2612594"/>
                  <a:gd name="connsiteX994" fmla="*/ 630720 w 2647519"/>
                  <a:gd name="connsiteY994" fmla="*/ 2319337 h 2612594"/>
                  <a:gd name="connsiteX995" fmla="*/ 570713 w 2647519"/>
                  <a:gd name="connsiteY995" fmla="*/ 2293620 h 2612594"/>
                  <a:gd name="connsiteX996" fmla="*/ 547853 w 2647519"/>
                  <a:gd name="connsiteY996" fmla="*/ 2274570 h 2612594"/>
                  <a:gd name="connsiteX997" fmla="*/ 552615 w 2647519"/>
                  <a:gd name="connsiteY997" fmla="*/ 2272665 h 2612594"/>
                  <a:gd name="connsiteX998" fmla="*/ 575475 w 2647519"/>
                  <a:gd name="connsiteY998" fmla="*/ 2279332 h 2612594"/>
                  <a:gd name="connsiteX999" fmla="*/ 527850 w 2647519"/>
                  <a:gd name="connsiteY999" fmla="*/ 2229802 h 2612594"/>
                  <a:gd name="connsiteX1000" fmla="*/ 501180 w 2647519"/>
                  <a:gd name="connsiteY1000" fmla="*/ 2207895 h 2612594"/>
                  <a:gd name="connsiteX1001" fmla="*/ 476415 w 2647519"/>
                  <a:gd name="connsiteY1001" fmla="*/ 2185987 h 2612594"/>
                  <a:gd name="connsiteX1002" fmla="*/ 444983 w 2647519"/>
                  <a:gd name="connsiteY1002" fmla="*/ 2160270 h 2612594"/>
                  <a:gd name="connsiteX1003" fmla="*/ 399263 w 2647519"/>
                  <a:gd name="connsiteY1003" fmla="*/ 2109787 h 2612594"/>
                  <a:gd name="connsiteX1004" fmla="*/ 396126 w 2647519"/>
                  <a:gd name="connsiteY1004" fmla="*/ 2099983 h 2612594"/>
                  <a:gd name="connsiteX1005" fmla="*/ 386880 w 2647519"/>
                  <a:gd name="connsiteY1005" fmla="*/ 2090737 h 2612594"/>
                  <a:gd name="connsiteX1006" fmla="*/ 355448 w 2647519"/>
                  <a:gd name="connsiteY1006" fmla="*/ 2056447 h 2612594"/>
                  <a:gd name="connsiteX1007" fmla="*/ 351638 w 2647519"/>
                  <a:gd name="connsiteY1007" fmla="*/ 2039302 h 2612594"/>
                  <a:gd name="connsiteX1008" fmla="*/ 339255 w 2647519"/>
                  <a:gd name="connsiteY1008" fmla="*/ 2022157 h 2612594"/>
                  <a:gd name="connsiteX1009" fmla="*/ 337780 w 2647519"/>
                  <a:gd name="connsiteY1009" fmla="*/ 2019844 h 2612594"/>
                  <a:gd name="connsiteX1010" fmla="*/ 323062 w 2647519"/>
                  <a:gd name="connsiteY1010" fmla="*/ 2009774 h 2612594"/>
                  <a:gd name="connsiteX1011" fmla="*/ 294487 w 2647519"/>
                  <a:gd name="connsiteY1011" fmla="*/ 1968817 h 2612594"/>
                  <a:gd name="connsiteX1012" fmla="*/ 278295 w 2647519"/>
                  <a:gd name="connsiteY1012" fmla="*/ 1930717 h 2612594"/>
                  <a:gd name="connsiteX1013" fmla="*/ 276390 w 2647519"/>
                  <a:gd name="connsiteY1013" fmla="*/ 1930717 h 2612594"/>
                  <a:gd name="connsiteX1014" fmla="*/ 254483 w 2647519"/>
                  <a:gd name="connsiteY1014" fmla="*/ 1888807 h 2612594"/>
                  <a:gd name="connsiteX1015" fmla="*/ 233528 w 2647519"/>
                  <a:gd name="connsiteY1015" fmla="*/ 1846897 h 2612594"/>
                  <a:gd name="connsiteX1016" fmla="*/ 211620 w 2647519"/>
                  <a:gd name="connsiteY1016" fmla="*/ 1798320 h 2612594"/>
                  <a:gd name="connsiteX1017" fmla="*/ 191618 w 2647519"/>
                  <a:gd name="connsiteY1017" fmla="*/ 1748790 h 2612594"/>
                  <a:gd name="connsiteX1018" fmla="*/ 211620 w 2647519"/>
                  <a:gd name="connsiteY1018" fmla="*/ 1782127 h 2612594"/>
                  <a:gd name="connsiteX1019" fmla="*/ 231623 w 2647519"/>
                  <a:gd name="connsiteY1019" fmla="*/ 1824037 h 2612594"/>
                  <a:gd name="connsiteX1020" fmla="*/ 238290 w 2647519"/>
                  <a:gd name="connsiteY1020" fmla="*/ 1846897 h 2612594"/>
                  <a:gd name="connsiteX1021" fmla="*/ 241046 w 2647519"/>
                  <a:gd name="connsiteY1021" fmla="*/ 1850938 h 2612594"/>
                  <a:gd name="connsiteX1022" fmla="*/ 237654 w 2647519"/>
                  <a:gd name="connsiteY1022" fmla="*/ 1833303 h 2612594"/>
                  <a:gd name="connsiteX1023" fmla="*/ 228809 w 2647519"/>
                  <a:gd name="connsiteY1023" fmla="*/ 1817250 h 2612594"/>
                  <a:gd name="connsiteX1024" fmla="*/ 214411 w 2647519"/>
                  <a:gd name="connsiteY1024" fmla="*/ 1784874 h 2612594"/>
                  <a:gd name="connsiteX1025" fmla="*/ 197332 w 2647519"/>
                  <a:gd name="connsiteY1025" fmla="*/ 1756409 h 2612594"/>
                  <a:gd name="connsiteX1026" fmla="*/ 176377 w 2647519"/>
                  <a:gd name="connsiteY1026" fmla="*/ 1699259 h 2612594"/>
                  <a:gd name="connsiteX1027" fmla="*/ 158424 w 2647519"/>
                  <a:gd name="connsiteY1027" fmla="*/ 1640674 h 2612594"/>
                  <a:gd name="connsiteX1028" fmla="*/ 152529 w 2647519"/>
                  <a:gd name="connsiteY1028" fmla="*/ 1623596 h 2612594"/>
                  <a:gd name="connsiteX1029" fmla="*/ 126853 w 2647519"/>
                  <a:gd name="connsiteY1029" fmla="*/ 1521108 h 2612594"/>
                  <a:gd name="connsiteX1030" fmla="*/ 115498 w 2647519"/>
                  <a:gd name="connsiteY1030" fmla="*/ 1446707 h 2612594"/>
                  <a:gd name="connsiteX1031" fmla="*/ 115417 w 2647519"/>
                  <a:gd name="connsiteY1031" fmla="*/ 1448752 h 2612594"/>
                  <a:gd name="connsiteX1032" fmla="*/ 116370 w 2647519"/>
                  <a:gd name="connsiteY1032" fmla="*/ 1463992 h 2612594"/>
                  <a:gd name="connsiteX1033" fmla="*/ 121132 w 2647519"/>
                  <a:gd name="connsiteY1033" fmla="*/ 1499235 h 2612594"/>
                  <a:gd name="connsiteX1034" fmla="*/ 126847 w 2647519"/>
                  <a:gd name="connsiteY1034" fmla="*/ 1535430 h 2612594"/>
                  <a:gd name="connsiteX1035" fmla="*/ 117322 w 2647519"/>
                  <a:gd name="connsiteY1035" fmla="*/ 1503997 h 2612594"/>
                  <a:gd name="connsiteX1036" fmla="*/ 110655 w 2647519"/>
                  <a:gd name="connsiteY1036" fmla="*/ 1463992 h 2612594"/>
                  <a:gd name="connsiteX1037" fmla="*/ 103035 w 2647519"/>
                  <a:gd name="connsiteY1037" fmla="*/ 1463992 h 2612594"/>
                  <a:gd name="connsiteX1038" fmla="*/ 98272 w 2647519"/>
                  <a:gd name="connsiteY1038" fmla="*/ 1427797 h 2612594"/>
                  <a:gd name="connsiteX1039" fmla="*/ 91605 w 2647519"/>
                  <a:gd name="connsiteY1039" fmla="*/ 1404937 h 2612594"/>
                  <a:gd name="connsiteX1040" fmla="*/ 85890 w 2647519"/>
                  <a:gd name="connsiteY1040" fmla="*/ 1383030 h 2612594"/>
                  <a:gd name="connsiteX1041" fmla="*/ 69697 w 2647519"/>
                  <a:gd name="connsiteY1041" fmla="*/ 1365885 h 2612594"/>
                  <a:gd name="connsiteX1042" fmla="*/ 64935 w 2647519"/>
                  <a:gd name="connsiteY1042" fmla="*/ 1365885 h 2612594"/>
                  <a:gd name="connsiteX1043" fmla="*/ 60172 w 2647519"/>
                  <a:gd name="connsiteY1043" fmla="*/ 1342072 h 2612594"/>
                  <a:gd name="connsiteX1044" fmla="*/ 58267 w 2647519"/>
                  <a:gd name="connsiteY1044" fmla="*/ 1311592 h 2612594"/>
                  <a:gd name="connsiteX1045" fmla="*/ 62077 w 2647519"/>
                  <a:gd name="connsiteY1045" fmla="*/ 1268730 h 2612594"/>
                  <a:gd name="connsiteX1046" fmla="*/ 63982 w 2647519"/>
                  <a:gd name="connsiteY1046" fmla="*/ 1253490 h 2612594"/>
                  <a:gd name="connsiteX1047" fmla="*/ 67226 w 2647519"/>
                  <a:gd name="connsiteY1047" fmla="*/ 1243037 h 2612594"/>
                  <a:gd name="connsiteX1048" fmla="*/ 65649 w 2647519"/>
                  <a:gd name="connsiteY1048" fmla="*/ 1219200 h 2612594"/>
                  <a:gd name="connsiteX1049" fmla="*/ 67792 w 2647519"/>
                  <a:gd name="connsiteY1049" fmla="*/ 1183957 h 2612594"/>
                  <a:gd name="connsiteX1050" fmla="*/ 71602 w 2647519"/>
                  <a:gd name="connsiteY1050" fmla="*/ 1176814 h 2612594"/>
                  <a:gd name="connsiteX1051" fmla="*/ 71602 w 2647519"/>
                  <a:gd name="connsiteY1051" fmla="*/ 1172527 h 2612594"/>
                  <a:gd name="connsiteX1052" fmla="*/ 63982 w 2647519"/>
                  <a:gd name="connsiteY1052" fmla="*/ 1186815 h 2612594"/>
                  <a:gd name="connsiteX1053" fmla="*/ 57315 w 2647519"/>
                  <a:gd name="connsiteY1053" fmla="*/ 1177290 h 2612594"/>
                  <a:gd name="connsiteX1054" fmla="*/ 44932 w 2647519"/>
                  <a:gd name="connsiteY1054" fmla="*/ 1160145 h 2612594"/>
                  <a:gd name="connsiteX1055" fmla="*/ 42670 w 2647519"/>
                  <a:gd name="connsiteY1055" fmla="*/ 1146572 h 2612594"/>
                  <a:gd name="connsiteX1056" fmla="*/ 42075 w 2647519"/>
                  <a:gd name="connsiteY1056" fmla="*/ 1147762 h 2612594"/>
                  <a:gd name="connsiteX1057" fmla="*/ 38265 w 2647519"/>
                  <a:gd name="connsiteY1057" fmla="*/ 1185862 h 2612594"/>
                  <a:gd name="connsiteX1058" fmla="*/ 35407 w 2647519"/>
                  <a:gd name="connsiteY1058" fmla="*/ 1223962 h 2612594"/>
                  <a:gd name="connsiteX1059" fmla="*/ 32550 w 2647519"/>
                  <a:gd name="connsiteY1059" fmla="*/ 1253490 h 2612594"/>
                  <a:gd name="connsiteX1060" fmla="*/ 32550 w 2647519"/>
                  <a:gd name="connsiteY1060" fmla="*/ 1314449 h 2612594"/>
                  <a:gd name="connsiteX1061" fmla="*/ 33502 w 2647519"/>
                  <a:gd name="connsiteY1061" fmla="*/ 1345882 h 2612594"/>
                  <a:gd name="connsiteX1062" fmla="*/ 35407 w 2647519"/>
                  <a:gd name="connsiteY1062" fmla="*/ 1377314 h 2612594"/>
                  <a:gd name="connsiteX1063" fmla="*/ 26835 w 2647519"/>
                  <a:gd name="connsiteY1063" fmla="*/ 1406842 h 2612594"/>
                  <a:gd name="connsiteX1064" fmla="*/ 24930 w 2647519"/>
                  <a:gd name="connsiteY1064" fmla="*/ 1406842 h 2612594"/>
                  <a:gd name="connsiteX1065" fmla="*/ 19215 w 2647519"/>
                  <a:gd name="connsiteY1065" fmla="*/ 1349692 h 2612594"/>
                  <a:gd name="connsiteX1066" fmla="*/ 19215 w 2647519"/>
                  <a:gd name="connsiteY1066" fmla="*/ 1290637 h 2612594"/>
                  <a:gd name="connsiteX1067" fmla="*/ 23977 w 2647519"/>
                  <a:gd name="connsiteY1067" fmla="*/ 1244917 h 2612594"/>
                  <a:gd name="connsiteX1068" fmla="*/ 32546 w 2647519"/>
                  <a:gd name="connsiteY1068" fmla="*/ 1253485 h 2612594"/>
                  <a:gd name="connsiteX1069" fmla="*/ 24930 w 2647519"/>
                  <a:gd name="connsiteY1069" fmla="*/ 1243965 h 2612594"/>
                  <a:gd name="connsiteX1070" fmla="*/ 23025 w 2647519"/>
                  <a:gd name="connsiteY1070" fmla="*/ 1209675 h 2612594"/>
                  <a:gd name="connsiteX1071" fmla="*/ 24930 w 2647519"/>
                  <a:gd name="connsiteY1071" fmla="*/ 1157287 h 2612594"/>
                  <a:gd name="connsiteX1072" fmla="*/ 25882 w 2647519"/>
                  <a:gd name="connsiteY1072" fmla="*/ 1143000 h 2612594"/>
                  <a:gd name="connsiteX1073" fmla="*/ 28740 w 2647519"/>
                  <a:gd name="connsiteY1073" fmla="*/ 1119187 h 2612594"/>
                  <a:gd name="connsiteX1074" fmla="*/ 40170 w 2647519"/>
                  <a:gd name="connsiteY1074" fmla="*/ 1076325 h 2612594"/>
                  <a:gd name="connsiteX1075" fmla="*/ 45865 w 2647519"/>
                  <a:gd name="connsiteY1075" fmla="*/ 1047851 h 2612594"/>
                  <a:gd name="connsiteX1076" fmla="*/ 43980 w 2647519"/>
                  <a:gd name="connsiteY1076" fmla="*/ 1041082 h 2612594"/>
                  <a:gd name="connsiteX1077" fmla="*/ 37312 w 2647519"/>
                  <a:gd name="connsiteY1077" fmla="*/ 1079182 h 2612594"/>
                  <a:gd name="connsiteX1078" fmla="*/ 25882 w 2647519"/>
                  <a:gd name="connsiteY1078" fmla="*/ 1122045 h 2612594"/>
                  <a:gd name="connsiteX1079" fmla="*/ 23025 w 2647519"/>
                  <a:gd name="connsiteY1079" fmla="*/ 1145857 h 2612594"/>
                  <a:gd name="connsiteX1080" fmla="*/ 22072 w 2647519"/>
                  <a:gd name="connsiteY1080" fmla="*/ 1160145 h 2612594"/>
                  <a:gd name="connsiteX1081" fmla="*/ 20167 w 2647519"/>
                  <a:gd name="connsiteY1081" fmla="*/ 1212532 h 2612594"/>
                  <a:gd name="connsiteX1082" fmla="*/ 22072 w 2647519"/>
                  <a:gd name="connsiteY1082" fmla="*/ 1246822 h 2612594"/>
                  <a:gd name="connsiteX1083" fmla="*/ 17310 w 2647519"/>
                  <a:gd name="connsiteY1083" fmla="*/ 1292542 h 2612594"/>
                  <a:gd name="connsiteX1084" fmla="*/ 17310 w 2647519"/>
                  <a:gd name="connsiteY1084" fmla="*/ 1351597 h 2612594"/>
                  <a:gd name="connsiteX1085" fmla="*/ 23025 w 2647519"/>
                  <a:gd name="connsiteY1085" fmla="*/ 1408747 h 2612594"/>
                  <a:gd name="connsiteX1086" fmla="*/ 24930 w 2647519"/>
                  <a:gd name="connsiteY1086" fmla="*/ 1408747 h 2612594"/>
                  <a:gd name="connsiteX1087" fmla="*/ 37312 w 2647519"/>
                  <a:gd name="connsiteY1087" fmla="*/ 1463040 h 2612594"/>
                  <a:gd name="connsiteX1088" fmla="*/ 43980 w 2647519"/>
                  <a:gd name="connsiteY1088" fmla="*/ 1507807 h 2612594"/>
                  <a:gd name="connsiteX1089" fmla="*/ 58267 w 2647519"/>
                  <a:gd name="connsiteY1089" fmla="*/ 1553527 h 2612594"/>
                  <a:gd name="connsiteX1090" fmla="*/ 80770 w 2647519"/>
                  <a:gd name="connsiteY1090" fmla="*/ 1651843 h 2612594"/>
                  <a:gd name="connsiteX1091" fmla="*/ 82734 w 2647519"/>
                  <a:gd name="connsiteY1091" fmla="*/ 1670685 h 2612594"/>
                  <a:gd name="connsiteX1092" fmla="*/ 86843 w 2647519"/>
                  <a:gd name="connsiteY1092" fmla="*/ 1670685 h 2612594"/>
                  <a:gd name="connsiteX1093" fmla="*/ 107798 w 2647519"/>
                  <a:gd name="connsiteY1093" fmla="*/ 1721167 h 2612594"/>
                  <a:gd name="connsiteX1094" fmla="*/ 115418 w 2647519"/>
                  <a:gd name="connsiteY1094" fmla="*/ 1746885 h 2612594"/>
                  <a:gd name="connsiteX1095" fmla="*/ 101130 w 2647519"/>
                  <a:gd name="connsiteY1095" fmla="*/ 1724977 h 2612594"/>
                  <a:gd name="connsiteX1096" fmla="*/ 85890 w 2647519"/>
                  <a:gd name="connsiteY1096" fmla="*/ 1690687 h 2612594"/>
                  <a:gd name="connsiteX1097" fmla="*/ 84938 w 2647519"/>
                  <a:gd name="connsiteY1097" fmla="*/ 1700212 h 2612594"/>
                  <a:gd name="connsiteX1098" fmla="*/ 76651 w 2647519"/>
                  <a:gd name="connsiteY1098" fmla="*/ 1674524 h 2612594"/>
                  <a:gd name="connsiteX1099" fmla="*/ 70650 w 2647519"/>
                  <a:gd name="connsiteY1099" fmla="*/ 1675447 h 2612594"/>
                  <a:gd name="connsiteX1100" fmla="*/ 63982 w 2647519"/>
                  <a:gd name="connsiteY1100" fmla="*/ 1653540 h 2612594"/>
                  <a:gd name="connsiteX1101" fmla="*/ 41122 w 2647519"/>
                  <a:gd name="connsiteY1101" fmla="*/ 1601152 h 2612594"/>
                  <a:gd name="connsiteX1102" fmla="*/ 26835 w 2647519"/>
                  <a:gd name="connsiteY1102" fmla="*/ 1554480 h 2612594"/>
                  <a:gd name="connsiteX1103" fmla="*/ 25882 w 2647519"/>
                  <a:gd name="connsiteY1103" fmla="*/ 1515427 h 2612594"/>
                  <a:gd name="connsiteX1104" fmla="*/ 19215 w 2647519"/>
                  <a:gd name="connsiteY1104" fmla="*/ 1469707 h 2612594"/>
                  <a:gd name="connsiteX1105" fmla="*/ 14452 w 2647519"/>
                  <a:gd name="connsiteY1105" fmla="*/ 1423987 h 2612594"/>
                  <a:gd name="connsiteX1106" fmla="*/ 3975 w 2647519"/>
                  <a:gd name="connsiteY1106" fmla="*/ 1390650 h 2612594"/>
                  <a:gd name="connsiteX1107" fmla="*/ 10642 w 2647519"/>
                  <a:gd name="connsiteY1107" fmla="*/ 1213485 h 2612594"/>
                  <a:gd name="connsiteX1108" fmla="*/ 17310 w 2647519"/>
                  <a:gd name="connsiteY1108" fmla="*/ 1167765 h 2612594"/>
                  <a:gd name="connsiteX1109" fmla="*/ 11595 w 2647519"/>
                  <a:gd name="connsiteY1109" fmla="*/ 1143000 h 2612594"/>
                  <a:gd name="connsiteX1110" fmla="*/ 23025 w 2647519"/>
                  <a:gd name="connsiteY1110" fmla="*/ 1074420 h 2612594"/>
                  <a:gd name="connsiteX1111" fmla="*/ 25882 w 2647519"/>
                  <a:gd name="connsiteY1111" fmla="*/ 1058227 h 2612594"/>
                  <a:gd name="connsiteX1112" fmla="*/ 33502 w 2647519"/>
                  <a:gd name="connsiteY1112" fmla="*/ 1002982 h 2612594"/>
                  <a:gd name="connsiteX1113" fmla="*/ 53505 w 2647519"/>
                  <a:gd name="connsiteY1113" fmla="*/ 962977 h 2612594"/>
                  <a:gd name="connsiteX1114" fmla="*/ 48742 w 2647519"/>
                  <a:gd name="connsiteY1114" fmla="*/ 1017270 h 2612594"/>
                  <a:gd name="connsiteX1115" fmla="*/ 53503 w 2647519"/>
                  <a:gd name="connsiteY1115" fmla="*/ 1007964 h 2612594"/>
                  <a:gd name="connsiteX1116" fmla="*/ 56362 w 2647519"/>
                  <a:gd name="connsiteY1116" fmla="*/ 985718 h 2612594"/>
                  <a:gd name="connsiteX1117" fmla="*/ 57315 w 2647519"/>
                  <a:gd name="connsiteY1117" fmla="*/ 961072 h 2612594"/>
                  <a:gd name="connsiteX1118" fmla="*/ 65887 w 2647519"/>
                  <a:gd name="connsiteY1118" fmla="*/ 929639 h 2612594"/>
                  <a:gd name="connsiteX1119" fmla="*/ 79222 w 2647519"/>
                  <a:gd name="connsiteY1119" fmla="*/ 882014 h 2612594"/>
                  <a:gd name="connsiteX1120" fmla="*/ 95415 w 2647519"/>
                  <a:gd name="connsiteY1120" fmla="*/ 833437 h 2612594"/>
                  <a:gd name="connsiteX1121" fmla="*/ 96628 w 2647519"/>
                  <a:gd name="connsiteY1121" fmla="*/ 832072 h 2612594"/>
                  <a:gd name="connsiteX1122" fmla="*/ 103988 w 2647519"/>
                  <a:gd name="connsiteY1122" fmla="*/ 793432 h 2612594"/>
                  <a:gd name="connsiteX1123" fmla="*/ 114465 w 2647519"/>
                  <a:gd name="connsiteY1123" fmla="*/ 765809 h 2612594"/>
                  <a:gd name="connsiteX1124" fmla="*/ 126848 w 2647519"/>
                  <a:gd name="connsiteY1124" fmla="*/ 742949 h 2612594"/>
                  <a:gd name="connsiteX1125" fmla="*/ 151613 w 2647519"/>
                  <a:gd name="connsiteY1125" fmla="*/ 695324 h 2612594"/>
                  <a:gd name="connsiteX1126" fmla="*/ 171615 w 2647519"/>
                  <a:gd name="connsiteY1126" fmla="*/ 652462 h 2612594"/>
                  <a:gd name="connsiteX1127" fmla="*/ 200190 w 2647519"/>
                  <a:gd name="connsiteY1127" fmla="*/ 597217 h 2612594"/>
                  <a:gd name="connsiteX1128" fmla="*/ 221145 w 2647519"/>
                  <a:gd name="connsiteY1128" fmla="*/ 573404 h 2612594"/>
                  <a:gd name="connsiteX1129" fmla="*/ 238290 w 2647519"/>
                  <a:gd name="connsiteY1129" fmla="*/ 540067 h 2612594"/>
                  <a:gd name="connsiteX1130" fmla="*/ 252578 w 2647519"/>
                  <a:gd name="connsiteY1130" fmla="*/ 519112 h 2612594"/>
                  <a:gd name="connsiteX1131" fmla="*/ 267818 w 2647519"/>
                  <a:gd name="connsiteY1131" fmla="*/ 511492 h 2612594"/>
                  <a:gd name="connsiteX1132" fmla="*/ 271628 w 2647519"/>
                  <a:gd name="connsiteY1132" fmla="*/ 505777 h 2612594"/>
                  <a:gd name="connsiteX1133" fmla="*/ 286868 w 2647519"/>
                  <a:gd name="connsiteY1133" fmla="*/ 475297 h 2612594"/>
                  <a:gd name="connsiteX1134" fmla="*/ 316395 w 2647519"/>
                  <a:gd name="connsiteY1134" fmla="*/ 441007 h 2612594"/>
                  <a:gd name="connsiteX1135" fmla="*/ 317199 w 2647519"/>
                  <a:gd name="connsiteY1135" fmla="*/ 455339 h 2612594"/>
                  <a:gd name="connsiteX1136" fmla="*/ 315045 w 2647519"/>
                  <a:gd name="connsiteY1136" fmla="*/ 461363 h 2612594"/>
                  <a:gd name="connsiteX1137" fmla="*/ 345922 w 2647519"/>
                  <a:gd name="connsiteY1137" fmla="*/ 429577 h 2612594"/>
                  <a:gd name="connsiteX1138" fmla="*/ 361162 w 2647519"/>
                  <a:gd name="connsiteY1138" fmla="*/ 409575 h 2612594"/>
                  <a:gd name="connsiteX1139" fmla="*/ 381165 w 2647519"/>
                  <a:gd name="connsiteY1139" fmla="*/ 390525 h 2612594"/>
                  <a:gd name="connsiteX1140" fmla="*/ 382889 w 2647519"/>
                  <a:gd name="connsiteY1140" fmla="*/ 392440 h 2612594"/>
                  <a:gd name="connsiteX1141" fmla="*/ 382118 w 2647519"/>
                  <a:gd name="connsiteY1141" fmla="*/ 391477 h 2612594"/>
                  <a:gd name="connsiteX1142" fmla="*/ 406883 w 2647519"/>
                  <a:gd name="connsiteY1142" fmla="*/ 366712 h 2612594"/>
                  <a:gd name="connsiteX1143" fmla="*/ 431648 w 2647519"/>
                  <a:gd name="connsiteY1143" fmla="*/ 343852 h 2612594"/>
                  <a:gd name="connsiteX1144" fmla="*/ 458318 w 2647519"/>
                  <a:gd name="connsiteY1144" fmla="*/ 315277 h 2612594"/>
                  <a:gd name="connsiteX1145" fmla="*/ 495465 w 2647519"/>
                  <a:gd name="connsiteY1145" fmla="*/ 287654 h 2612594"/>
                  <a:gd name="connsiteX1146" fmla="*/ 535470 w 2647519"/>
                  <a:gd name="connsiteY1146" fmla="*/ 258127 h 2612594"/>
                  <a:gd name="connsiteX1147" fmla="*/ 559389 w 2647519"/>
                  <a:gd name="connsiteY1147" fmla="*/ 241440 h 2612594"/>
                  <a:gd name="connsiteX1148" fmla="*/ 575475 w 2647519"/>
                  <a:gd name="connsiteY1148" fmla="*/ 226694 h 2612594"/>
                  <a:gd name="connsiteX1149" fmla="*/ 604050 w 2647519"/>
                  <a:gd name="connsiteY1149" fmla="*/ 209549 h 2612594"/>
                  <a:gd name="connsiteX1150" fmla="*/ 634530 w 2647519"/>
                  <a:gd name="connsiteY1150" fmla="*/ 193357 h 2612594"/>
                  <a:gd name="connsiteX1151" fmla="*/ 638565 w 2647519"/>
                  <a:gd name="connsiteY1151" fmla="*/ 191282 h 2612594"/>
                  <a:gd name="connsiteX1152" fmla="*/ 648937 w 2647519"/>
                  <a:gd name="connsiteY1152" fmla="*/ 181094 h 2612594"/>
                  <a:gd name="connsiteX1153" fmla="*/ 665963 w 2647519"/>
                  <a:gd name="connsiteY1153" fmla="*/ 168592 h 2612594"/>
                  <a:gd name="connsiteX1154" fmla="*/ 684656 w 2647519"/>
                  <a:gd name="connsiteY1154" fmla="*/ 159067 h 2612594"/>
                  <a:gd name="connsiteX1155" fmla="*/ 697880 w 2647519"/>
                  <a:gd name="connsiteY1155" fmla="*/ 156023 h 2612594"/>
                  <a:gd name="connsiteX1156" fmla="*/ 700252 w 2647519"/>
                  <a:gd name="connsiteY1156" fmla="*/ 154304 h 2612594"/>
                  <a:gd name="connsiteX1157" fmla="*/ 959332 w 2647519"/>
                  <a:gd name="connsiteY1157" fmla="*/ 49529 h 2612594"/>
                  <a:gd name="connsiteX1158" fmla="*/ 968945 w 2647519"/>
                  <a:gd name="connsiteY1158" fmla="*/ 47439 h 2612594"/>
                  <a:gd name="connsiteX1159" fmla="*/ 995527 w 2647519"/>
                  <a:gd name="connsiteY1159" fmla="*/ 38099 h 2612594"/>
                  <a:gd name="connsiteX1160" fmla="*/ 1013863 w 2647519"/>
                  <a:gd name="connsiteY1160" fmla="*/ 34408 h 2612594"/>
                  <a:gd name="connsiteX1161" fmla="*/ 1023424 w 2647519"/>
                  <a:gd name="connsiteY1161" fmla="*/ 34327 h 2612594"/>
                  <a:gd name="connsiteX1162" fmla="*/ 1026960 w 2647519"/>
                  <a:gd name="connsiteY1162" fmla="*/ 33337 h 2612594"/>
                  <a:gd name="connsiteX1163" fmla="*/ 1244130 w 2647519"/>
                  <a:gd name="connsiteY1163" fmla="*/ 4762 h 2612594"/>
                  <a:gd name="connsiteX1164" fmla="*/ 1305804 w 2647519"/>
                  <a:gd name="connsiteY1164" fmla="*/ 4524 h 2612594"/>
                  <a:gd name="connsiteX1165" fmla="*/ 1371765 w 2647519"/>
                  <a:gd name="connsiteY1165" fmla="*/ 5714 h 2612594"/>
                  <a:gd name="connsiteX1166" fmla="*/ 1372993 w 2647519"/>
                  <a:gd name="connsiteY1166" fmla="*/ 6635 h 2612594"/>
                  <a:gd name="connsiteX1167" fmla="*/ 1405103 w 2647519"/>
                  <a:gd name="connsiteY1167" fmla="*/ 2857 h 2612594"/>
                  <a:gd name="connsiteX1168" fmla="*/ 1434630 w 2647519"/>
                  <a:gd name="connsiteY1168" fmla="*/ 7619 h 2612594"/>
                  <a:gd name="connsiteX1169" fmla="*/ 1464158 w 2647519"/>
                  <a:gd name="connsiteY1169" fmla="*/ 13334 h 2612594"/>
                  <a:gd name="connsiteX1170" fmla="*/ 1479392 w 2647519"/>
                  <a:gd name="connsiteY1170" fmla="*/ 16797 h 2612594"/>
                  <a:gd name="connsiteX1171" fmla="*/ 1463205 w 2647519"/>
                  <a:gd name="connsiteY1171" fmla="*/ 12382 h 2612594"/>
                  <a:gd name="connsiteX1172" fmla="*/ 1433677 w 2647519"/>
                  <a:gd name="connsiteY1172" fmla="*/ 6667 h 2612594"/>
                  <a:gd name="connsiteX1173" fmla="*/ 1404150 w 2647519"/>
                  <a:gd name="connsiteY1173" fmla="*/ 1905 h 2612594"/>
                  <a:gd name="connsiteX1174" fmla="*/ 1404150 w 2647519"/>
                  <a:gd name="connsiteY1174" fmla="*/ 0 h 2612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</a:cxnLst>
                <a:rect l="l" t="t" r="r" b="b"/>
                <a:pathLst>
                  <a:path w="2647519" h="2612594">
                    <a:moveTo>
                      <a:pt x="1439383" y="2598425"/>
                    </a:moveTo>
                    <a:lnTo>
                      <a:pt x="1427010" y="2605087"/>
                    </a:lnTo>
                    <a:lnTo>
                      <a:pt x="1427751" y="2605405"/>
                    </a:lnTo>
                    <a:close/>
                    <a:moveTo>
                      <a:pt x="1542263" y="2530792"/>
                    </a:moveTo>
                    <a:cubicBezTo>
                      <a:pt x="1527023" y="2534602"/>
                      <a:pt x="1516545" y="2538412"/>
                      <a:pt x="1502258" y="2540317"/>
                    </a:cubicBezTo>
                    <a:cubicBezTo>
                      <a:pt x="1487970" y="2542222"/>
                      <a:pt x="1470825" y="2545079"/>
                      <a:pt x="1442250" y="2547937"/>
                    </a:cubicBezTo>
                    <a:cubicBezTo>
                      <a:pt x="1442250" y="2545079"/>
                      <a:pt x="1440345" y="2543174"/>
                      <a:pt x="1439393" y="2540317"/>
                    </a:cubicBezTo>
                    <a:cubicBezTo>
                      <a:pt x="1452728" y="2540317"/>
                      <a:pt x="1465110" y="2538412"/>
                      <a:pt x="1481303" y="2536507"/>
                    </a:cubicBezTo>
                    <a:cubicBezTo>
                      <a:pt x="1496543" y="2534602"/>
                      <a:pt x="1515593" y="2533649"/>
                      <a:pt x="1542263" y="2530792"/>
                    </a:cubicBezTo>
                    <a:close/>
                    <a:moveTo>
                      <a:pt x="1646324" y="2520821"/>
                    </a:moveTo>
                    <a:lnTo>
                      <a:pt x="1643880" y="2521511"/>
                    </a:lnTo>
                    <a:lnTo>
                      <a:pt x="1645133" y="2521267"/>
                    </a:lnTo>
                    <a:close/>
                    <a:moveTo>
                      <a:pt x="899801" y="2506503"/>
                    </a:moveTo>
                    <a:cubicBezTo>
                      <a:pt x="908612" y="2507932"/>
                      <a:pt x="922185" y="2511742"/>
                      <a:pt x="942187" y="2517457"/>
                    </a:cubicBezTo>
                    <a:cubicBezTo>
                      <a:pt x="947902" y="2518409"/>
                      <a:pt x="954570" y="2518409"/>
                      <a:pt x="960285" y="2518409"/>
                    </a:cubicBezTo>
                    <a:cubicBezTo>
                      <a:pt x="977430" y="2526982"/>
                      <a:pt x="993622" y="2535555"/>
                      <a:pt x="1010767" y="2543175"/>
                    </a:cubicBezTo>
                    <a:cubicBezTo>
                      <a:pt x="1017435" y="2544127"/>
                      <a:pt x="1026007" y="2546032"/>
                      <a:pt x="1033627" y="2547937"/>
                    </a:cubicBezTo>
                    <a:lnTo>
                      <a:pt x="1035057" y="2548414"/>
                    </a:lnTo>
                    <a:lnTo>
                      <a:pt x="1040295" y="2543175"/>
                    </a:lnTo>
                    <a:cubicBezTo>
                      <a:pt x="1046962" y="2545080"/>
                      <a:pt x="1053630" y="2546985"/>
                      <a:pt x="1060297" y="2548890"/>
                    </a:cubicBezTo>
                    <a:cubicBezTo>
                      <a:pt x="1066965" y="2550795"/>
                      <a:pt x="1073632" y="2551747"/>
                      <a:pt x="1080300" y="2553652"/>
                    </a:cubicBezTo>
                    <a:lnTo>
                      <a:pt x="1119713" y="2562818"/>
                    </a:lnTo>
                    <a:lnTo>
                      <a:pt x="1120305" y="2562225"/>
                    </a:lnTo>
                    <a:cubicBezTo>
                      <a:pt x="1134592" y="2564130"/>
                      <a:pt x="1150785" y="2566987"/>
                      <a:pt x="1166025" y="2569845"/>
                    </a:cubicBezTo>
                    <a:cubicBezTo>
                      <a:pt x="1172692" y="2570797"/>
                      <a:pt x="1180312" y="2571750"/>
                      <a:pt x="1187932" y="2573655"/>
                    </a:cubicBezTo>
                    <a:cubicBezTo>
                      <a:pt x="1195552" y="2574607"/>
                      <a:pt x="1203172" y="2575560"/>
                      <a:pt x="1209840" y="2575560"/>
                    </a:cubicBezTo>
                    <a:cubicBezTo>
                      <a:pt x="1223175" y="2575560"/>
                      <a:pt x="1237462" y="2576512"/>
                      <a:pt x="1254607" y="2577465"/>
                    </a:cubicBezTo>
                    <a:cubicBezTo>
                      <a:pt x="1271752" y="2577465"/>
                      <a:pt x="1291755" y="2578417"/>
                      <a:pt x="1315567" y="2576512"/>
                    </a:cubicBezTo>
                    <a:lnTo>
                      <a:pt x="1318213" y="2576512"/>
                    </a:lnTo>
                    <a:lnTo>
                      <a:pt x="1324140" y="2573178"/>
                    </a:lnTo>
                    <a:cubicBezTo>
                      <a:pt x="1328188" y="2571750"/>
                      <a:pt x="1333189" y="2570321"/>
                      <a:pt x="1337475" y="2568892"/>
                    </a:cubicBezTo>
                    <a:cubicBezTo>
                      <a:pt x="1342238" y="2568892"/>
                      <a:pt x="1347000" y="2568654"/>
                      <a:pt x="1351048" y="2568654"/>
                    </a:cubicBezTo>
                    <a:cubicBezTo>
                      <a:pt x="1355096" y="2568654"/>
                      <a:pt x="1358430" y="2568892"/>
                      <a:pt x="1360335" y="2569844"/>
                    </a:cubicBezTo>
                    <a:lnTo>
                      <a:pt x="1362835" y="2576512"/>
                    </a:lnTo>
                    <a:lnTo>
                      <a:pt x="1384147" y="2576512"/>
                    </a:lnTo>
                    <a:cubicBezTo>
                      <a:pt x="1382242" y="2579370"/>
                      <a:pt x="1379385" y="2583180"/>
                      <a:pt x="1377480" y="2586037"/>
                    </a:cubicBezTo>
                    <a:cubicBezTo>
                      <a:pt x="1376527" y="2586990"/>
                      <a:pt x="1375575" y="2587942"/>
                      <a:pt x="1373670" y="2590800"/>
                    </a:cubicBezTo>
                    <a:cubicBezTo>
                      <a:pt x="1370812" y="2592705"/>
                      <a:pt x="1366050" y="2594610"/>
                      <a:pt x="1361287" y="2596515"/>
                    </a:cubicBezTo>
                    <a:cubicBezTo>
                      <a:pt x="1352715" y="2596515"/>
                      <a:pt x="1347000" y="2596515"/>
                      <a:pt x="1338427" y="2596515"/>
                    </a:cubicBezTo>
                    <a:cubicBezTo>
                      <a:pt x="1328902" y="2595562"/>
                      <a:pt x="1318425" y="2595562"/>
                      <a:pt x="1308900" y="2594610"/>
                    </a:cubicBezTo>
                    <a:cubicBezTo>
                      <a:pt x="1286992" y="2593657"/>
                      <a:pt x="1266037" y="2593657"/>
                      <a:pt x="1245082" y="2592705"/>
                    </a:cubicBezTo>
                    <a:cubicBezTo>
                      <a:pt x="1229842" y="2591752"/>
                      <a:pt x="1213650" y="2590800"/>
                      <a:pt x="1197457" y="2588895"/>
                    </a:cubicBezTo>
                    <a:cubicBezTo>
                      <a:pt x="1184122" y="2587942"/>
                      <a:pt x="1169835" y="2585085"/>
                      <a:pt x="1155547" y="2583180"/>
                    </a:cubicBezTo>
                    <a:cubicBezTo>
                      <a:pt x="1141260" y="2581275"/>
                      <a:pt x="1127925" y="2579370"/>
                      <a:pt x="1113637" y="2576512"/>
                    </a:cubicBezTo>
                    <a:cubicBezTo>
                      <a:pt x="1092682" y="2572702"/>
                      <a:pt x="1069822" y="2570797"/>
                      <a:pt x="1049820" y="2566987"/>
                    </a:cubicBezTo>
                    <a:cubicBezTo>
                      <a:pt x="1029817" y="2562225"/>
                      <a:pt x="1011720" y="2557462"/>
                      <a:pt x="1000290" y="2550795"/>
                    </a:cubicBezTo>
                    <a:lnTo>
                      <a:pt x="1000863" y="2550379"/>
                    </a:lnTo>
                    <a:lnTo>
                      <a:pt x="971715" y="2541270"/>
                    </a:lnTo>
                    <a:cubicBezTo>
                      <a:pt x="964095" y="2537459"/>
                      <a:pt x="955522" y="2533650"/>
                      <a:pt x="945997" y="2529840"/>
                    </a:cubicBezTo>
                    <a:cubicBezTo>
                      <a:pt x="935520" y="2526982"/>
                      <a:pt x="925995" y="2524125"/>
                      <a:pt x="916470" y="2520315"/>
                    </a:cubicBezTo>
                    <a:cubicBezTo>
                      <a:pt x="905992" y="2516505"/>
                      <a:pt x="896467" y="2513647"/>
                      <a:pt x="885990" y="2509837"/>
                    </a:cubicBezTo>
                    <a:cubicBezTo>
                      <a:pt x="886943" y="2506027"/>
                      <a:pt x="890991" y="2505075"/>
                      <a:pt x="899801" y="2506503"/>
                    </a:cubicBezTo>
                    <a:close/>
                    <a:moveTo>
                      <a:pt x="1460492" y="2486082"/>
                    </a:moveTo>
                    <a:lnTo>
                      <a:pt x="1445939" y="2488303"/>
                    </a:lnTo>
                    <a:lnTo>
                      <a:pt x="1345293" y="2493385"/>
                    </a:lnTo>
                    <a:lnTo>
                      <a:pt x="1378432" y="2497454"/>
                    </a:lnTo>
                    <a:cubicBezTo>
                      <a:pt x="1380337" y="2496502"/>
                      <a:pt x="1383195" y="2496502"/>
                      <a:pt x="1387005" y="2495549"/>
                    </a:cubicBezTo>
                    <a:cubicBezTo>
                      <a:pt x="1407007" y="2492692"/>
                      <a:pt x="1426057" y="2490787"/>
                      <a:pt x="1446060" y="2488882"/>
                    </a:cubicBezTo>
                    <a:cubicBezTo>
                      <a:pt x="1448203" y="2488406"/>
                      <a:pt x="1451716" y="2487751"/>
                      <a:pt x="1455778" y="2486992"/>
                    </a:cubicBezTo>
                    <a:close/>
                    <a:moveTo>
                      <a:pt x="1550918" y="2472281"/>
                    </a:moveTo>
                    <a:lnTo>
                      <a:pt x="1501488" y="2479825"/>
                    </a:lnTo>
                    <a:lnTo>
                      <a:pt x="1518450" y="2480309"/>
                    </a:lnTo>
                    <a:cubicBezTo>
                      <a:pt x="1528928" y="2479833"/>
                      <a:pt x="1536786" y="2477928"/>
                      <a:pt x="1542858" y="2475785"/>
                    </a:cubicBezTo>
                    <a:close/>
                    <a:moveTo>
                      <a:pt x="1731355" y="2470078"/>
                    </a:moveTo>
                    <a:lnTo>
                      <a:pt x="1576323" y="2511364"/>
                    </a:lnTo>
                    <a:lnTo>
                      <a:pt x="1654777" y="2493883"/>
                    </a:lnTo>
                    <a:close/>
                    <a:moveTo>
                      <a:pt x="737400" y="2450782"/>
                    </a:moveTo>
                    <a:cubicBezTo>
                      <a:pt x="787882" y="2468879"/>
                      <a:pt x="820267" y="2485072"/>
                      <a:pt x="846937" y="2497454"/>
                    </a:cubicBezTo>
                    <a:cubicBezTo>
                      <a:pt x="859320" y="2502217"/>
                      <a:pt x="872655" y="2506027"/>
                      <a:pt x="885990" y="2509837"/>
                    </a:cubicBezTo>
                    <a:cubicBezTo>
                      <a:pt x="896467" y="2513647"/>
                      <a:pt x="905992" y="2516504"/>
                      <a:pt x="915517" y="2520314"/>
                    </a:cubicBezTo>
                    <a:cubicBezTo>
                      <a:pt x="925042" y="2524124"/>
                      <a:pt x="934567" y="2526982"/>
                      <a:pt x="945045" y="2529839"/>
                    </a:cubicBezTo>
                    <a:cubicBezTo>
                      <a:pt x="954570" y="2533649"/>
                      <a:pt x="963142" y="2537459"/>
                      <a:pt x="970762" y="2541269"/>
                    </a:cubicBezTo>
                    <a:cubicBezTo>
                      <a:pt x="968857" y="2542222"/>
                      <a:pt x="966952" y="2544127"/>
                      <a:pt x="965047" y="2546032"/>
                    </a:cubicBezTo>
                    <a:cubicBezTo>
                      <a:pt x="960285" y="2545079"/>
                      <a:pt x="954570" y="2544127"/>
                      <a:pt x="949807" y="2543174"/>
                    </a:cubicBezTo>
                    <a:cubicBezTo>
                      <a:pt x="931710" y="2537459"/>
                      <a:pt x="913612" y="2529839"/>
                      <a:pt x="895515" y="2523172"/>
                    </a:cubicBezTo>
                    <a:lnTo>
                      <a:pt x="868845" y="2512694"/>
                    </a:lnTo>
                    <a:cubicBezTo>
                      <a:pt x="860272" y="2508884"/>
                      <a:pt x="850747" y="2505074"/>
                      <a:pt x="842175" y="2501264"/>
                    </a:cubicBezTo>
                    <a:cubicBezTo>
                      <a:pt x="829792" y="2497454"/>
                      <a:pt x="818362" y="2492692"/>
                      <a:pt x="806932" y="2488882"/>
                    </a:cubicBezTo>
                    <a:cubicBezTo>
                      <a:pt x="796455" y="2484119"/>
                      <a:pt x="785977" y="2480309"/>
                      <a:pt x="776452" y="2475547"/>
                    </a:cubicBezTo>
                    <a:cubicBezTo>
                      <a:pt x="766927" y="2471737"/>
                      <a:pt x="759307" y="2466974"/>
                      <a:pt x="752640" y="2463164"/>
                    </a:cubicBezTo>
                    <a:cubicBezTo>
                      <a:pt x="745972" y="2458402"/>
                      <a:pt x="741210" y="2454592"/>
                      <a:pt x="737400" y="2450782"/>
                    </a:cubicBezTo>
                    <a:close/>
                    <a:moveTo>
                      <a:pt x="782168" y="2426970"/>
                    </a:moveTo>
                    <a:cubicBezTo>
                      <a:pt x="800265" y="2436495"/>
                      <a:pt x="815505" y="2445067"/>
                      <a:pt x="834555" y="2453640"/>
                    </a:cubicBezTo>
                    <a:cubicBezTo>
                      <a:pt x="832650" y="2454592"/>
                      <a:pt x="830745" y="2455545"/>
                      <a:pt x="827888" y="2457450"/>
                    </a:cubicBezTo>
                    <a:cubicBezTo>
                      <a:pt x="807885" y="2447925"/>
                      <a:pt x="786930" y="2437447"/>
                      <a:pt x="766928" y="2427922"/>
                    </a:cubicBezTo>
                    <a:cubicBezTo>
                      <a:pt x="772643" y="2427922"/>
                      <a:pt x="776453" y="2427922"/>
                      <a:pt x="782168" y="2426970"/>
                    </a:cubicBezTo>
                    <a:close/>
                    <a:moveTo>
                      <a:pt x="588810" y="2362200"/>
                    </a:moveTo>
                    <a:cubicBezTo>
                      <a:pt x="620242" y="2375535"/>
                      <a:pt x="636435" y="2387917"/>
                      <a:pt x="653580" y="2398395"/>
                    </a:cubicBezTo>
                    <a:cubicBezTo>
                      <a:pt x="657390" y="2403157"/>
                      <a:pt x="669772" y="2412682"/>
                      <a:pt x="666915" y="2413635"/>
                    </a:cubicBezTo>
                    <a:cubicBezTo>
                      <a:pt x="655485" y="2407920"/>
                      <a:pt x="645007" y="2403157"/>
                      <a:pt x="636435" y="2397442"/>
                    </a:cubicBezTo>
                    <a:cubicBezTo>
                      <a:pt x="627862" y="2392680"/>
                      <a:pt x="620242" y="2387917"/>
                      <a:pt x="613575" y="2383155"/>
                    </a:cubicBezTo>
                    <a:cubicBezTo>
                      <a:pt x="601192" y="2374582"/>
                      <a:pt x="593572" y="2367915"/>
                      <a:pt x="588810" y="2362200"/>
                    </a:cubicBezTo>
                    <a:close/>
                    <a:moveTo>
                      <a:pt x="702387" y="2337759"/>
                    </a:moveTo>
                    <a:lnTo>
                      <a:pt x="702396" y="2338030"/>
                    </a:lnTo>
                    <a:lnTo>
                      <a:pt x="705613" y="2341924"/>
                    </a:lnTo>
                    <a:lnTo>
                      <a:pt x="705967" y="2340292"/>
                    </a:lnTo>
                    <a:close/>
                    <a:moveTo>
                      <a:pt x="2093409" y="2275234"/>
                    </a:moveTo>
                    <a:lnTo>
                      <a:pt x="2089950" y="2275522"/>
                    </a:lnTo>
                    <a:cubicBezTo>
                      <a:pt x="2073757" y="2288857"/>
                      <a:pt x="2052802" y="2303145"/>
                      <a:pt x="2032800" y="2316480"/>
                    </a:cubicBezTo>
                    <a:cubicBezTo>
                      <a:pt x="2012797" y="2329815"/>
                      <a:pt x="1991842" y="2340292"/>
                      <a:pt x="1976602" y="2346960"/>
                    </a:cubicBezTo>
                    <a:cubicBezTo>
                      <a:pt x="1964220" y="2354580"/>
                      <a:pt x="1950885" y="2362200"/>
                      <a:pt x="1936597" y="2370772"/>
                    </a:cubicBezTo>
                    <a:cubicBezTo>
                      <a:pt x="1928977" y="2373630"/>
                      <a:pt x="1922310" y="2377440"/>
                      <a:pt x="1914690" y="2380297"/>
                    </a:cubicBezTo>
                    <a:cubicBezTo>
                      <a:pt x="1907070" y="2383155"/>
                      <a:pt x="1899450" y="2386012"/>
                      <a:pt x="1891830" y="2389822"/>
                    </a:cubicBezTo>
                    <a:cubicBezTo>
                      <a:pt x="1886115" y="2394585"/>
                      <a:pt x="1874685" y="2399347"/>
                      <a:pt x="1864207" y="2404110"/>
                    </a:cubicBezTo>
                    <a:cubicBezTo>
                      <a:pt x="1853730" y="2408872"/>
                      <a:pt x="1844205" y="2412682"/>
                      <a:pt x="1843252" y="2416492"/>
                    </a:cubicBezTo>
                    <a:cubicBezTo>
                      <a:pt x="1833727" y="2420302"/>
                      <a:pt x="1823250" y="2425065"/>
                      <a:pt x="1812772" y="2428875"/>
                    </a:cubicBezTo>
                    <a:cubicBezTo>
                      <a:pt x="1802295" y="2433637"/>
                      <a:pt x="1791817" y="2436495"/>
                      <a:pt x="1781340" y="2440305"/>
                    </a:cubicBezTo>
                    <a:cubicBezTo>
                      <a:pt x="1779435" y="2442210"/>
                      <a:pt x="1775625" y="2446020"/>
                      <a:pt x="1772767" y="2448877"/>
                    </a:cubicBezTo>
                    <a:cubicBezTo>
                      <a:pt x="1768005" y="2450782"/>
                      <a:pt x="1764195" y="2451735"/>
                      <a:pt x="1759432" y="2453640"/>
                    </a:cubicBezTo>
                    <a:cubicBezTo>
                      <a:pt x="1748002" y="2456497"/>
                      <a:pt x="1736572" y="2457450"/>
                      <a:pt x="1726095" y="2459355"/>
                    </a:cubicBezTo>
                    <a:cubicBezTo>
                      <a:pt x="1710855" y="2464117"/>
                      <a:pt x="1696567" y="2468880"/>
                      <a:pt x="1683232" y="2472690"/>
                    </a:cubicBezTo>
                    <a:cubicBezTo>
                      <a:pt x="1669897" y="2476500"/>
                      <a:pt x="1656562" y="2480310"/>
                      <a:pt x="1644180" y="2485072"/>
                    </a:cubicBezTo>
                    <a:cubicBezTo>
                      <a:pt x="1630845" y="2489835"/>
                      <a:pt x="1616557" y="2492692"/>
                      <a:pt x="1601317" y="2497455"/>
                    </a:cubicBezTo>
                    <a:cubicBezTo>
                      <a:pt x="1586077" y="2502217"/>
                      <a:pt x="1568932" y="2506980"/>
                      <a:pt x="1547977" y="2510790"/>
                    </a:cubicBezTo>
                    <a:cubicBezTo>
                      <a:pt x="1498447" y="2513647"/>
                      <a:pt x="1480350" y="2519362"/>
                      <a:pt x="1472730" y="2523172"/>
                    </a:cubicBezTo>
                    <a:cubicBezTo>
                      <a:pt x="1471777" y="2524125"/>
                      <a:pt x="1471777" y="2525077"/>
                      <a:pt x="1470825" y="2526030"/>
                    </a:cubicBezTo>
                    <a:lnTo>
                      <a:pt x="1434646" y="2535075"/>
                    </a:lnTo>
                    <a:lnTo>
                      <a:pt x="1435583" y="2535555"/>
                    </a:lnTo>
                    <a:lnTo>
                      <a:pt x="1475761" y="2525510"/>
                    </a:lnTo>
                    <a:lnTo>
                      <a:pt x="1476540" y="2523172"/>
                    </a:lnTo>
                    <a:cubicBezTo>
                      <a:pt x="1484160" y="2518410"/>
                      <a:pt x="1503210" y="2513647"/>
                      <a:pt x="1551788" y="2510790"/>
                    </a:cubicBezTo>
                    <a:cubicBezTo>
                      <a:pt x="1571790" y="2506980"/>
                      <a:pt x="1588935" y="2502217"/>
                      <a:pt x="1605128" y="2497455"/>
                    </a:cubicBezTo>
                    <a:cubicBezTo>
                      <a:pt x="1620368" y="2492692"/>
                      <a:pt x="1634655" y="2489835"/>
                      <a:pt x="1647990" y="2485072"/>
                    </a:cubicBezTo>
                    <a:cubicBezTo>
                      <a:pt x="1661325" y="2481262"/>
                      <a:pt x="1673708" y="2477452"/>
                      <a:pt x="1687043" y="2472690"/>
                    </a:cubicBezTo>
                    <a:cubicBezTo>
                      <a:pt x="1700378" y="2468880"/>
                      <a:pt x="1713713" y="2464117"/>
                      <a:pt x="1729905" y="2459355"/>
                    </a:cubicBezTo>
                    <a:cubicBezTo>
                      <a:pt x="1741335" y="2457450"/>
                      <a:pt x="1752765" y="2456497"/>
                      <a:pt x="1763243" y="2453640"/>
                    </a:cubicBezTo>
                    <a:lnTo>
                      <a:pt x="1740675" y="2467181"/>
                    </a:lnTo>
                    <a:lnTo>
                      <a:pt x="1741335" y="2466975"/>
                    </a:lnTo>
                    <a:cubicBezTo>
                      <a:pt x="1748955" y="2462212"/>
                      <a:pt x="1758480" y="2456497"/>
                      <a:pt x="1765148" y="2452687"/>
                    </a:cubicBezTo>
                    <a:cubicBezTo>
                      <a:pt x="1769910" y="2450782"/>
                      <a:pt x="1773720" y="2449830"/>
                      <a:pt x="1778483" y="2447925"/>
                    </a:cubicBezTo>
                    <a:lnTo>
                      <a:pt x="1779371" y="2447679"/>
                    </a:lnTo>
                    <a:lnTo>
                      <a:pt x="1785150" y="2441257"/>
                    </a:lnTo>
                    <a:cubicBezTo>
                      <a:pt x="1795628" y="2437447"/>
                      <a:pt x="1806105" y="2433637"/>
                      <a:pt x="1816583" y="2429827"/>
                    </a:cubicBezTo>
                    <a:cubicBezTo>
                      <a:pt x="1827060" y="2425065"/>
                      <a:pt x="1837538" y="2421255"/>
                      <a:pt x="1847063" y="2417445"/>
                    </a:cubicBezTo>
                    <a:cubicBezTo>
                      <a:pt x="1848015" y="2413635"/>
                      <a:pt x="1857540" y="2409825"/>
                      <a:pt x="1868018" y="2405062"/>
                    </a:cubicBezTo>
                    <a:cubicBezTo>
                      <a:pt x="1878495" y="2400300"/>
                      <a:pt x="1889925" y="2395537"/>
                      <a:pt x="1895640" y="2390775"/>
                    </a:cubicBezTo>
                    <a:cubicBezTo>
                      <a:pt x="1903260" y="2387917"/>
                      <a:pt x="1910880" y="2385060"/>
                      <a:pt x="1918500" y="2381250"/>
                    </a:cubicBezTo>
                    <a:lnTo>
                      <a:pt x="1934176" y="2374435"/>
                    </a:lnTo>
                    <a:lnTo>
                      <a:pt x="1942313" y="2368867"/>
                    </a:lnTo>
                    <a:cubicBezTo>
                      <a:pt x="1955648" y="2360295"/>
                      <a:pt x="1969935" y="2352675"/>
                      <a:pt x="1982318" y="2345055"/>
                    </a:cubicBezTo>
                    <a:cubicBezTo>
                      <a:pt x="1997558" y="2339340"/>
                      <a:pt x="2017560" y="2327910"/>
                      <a:pt x="2038515" y="2314575"/>
                    </a:cubicBezTo>
                    <a:close/>
                    <a:moveTo>
                      <a:pt x="460060" y="2262062"/>
                    </a:moveTo>
                    <a:lnTo>
                      <a:pt x="463676" y="2265164"/>
                    </a:lnTo>
                    <a:lnTo>
                      <a:pt x="464911" y="2265793"/>
                    </a:lnTo>
                    <a:close/>
                    <a:moveTo>
                      <a:pt x="2099802" y="2237197"/>
                    </a:moveTo>
                    <a:lnTo>
                      <a:pt x="2099475" y="2237422"/>
                    </a:lnTo>
                    <a:lnTo>
                      <a:pt x="2099475" y="2237694"/>
                    </a:lnTo>
                    <a:lnTo>
                      <a:pt x="2100989" y="2237910"/>
                    </a:lnTo>
                    <a:lnTo>
                      <a:pt x="2101380" y="2237422"/>
                    </a:lnTo>
                    <a:close/>
                    <a:moveTo>
                      <a:pt x="2120380" y="2222979"/>
                    </a:moveTo>
                    <a:lnTo>
                      <a:pt x="2114756" y="2226864"/>
                    </a:lnTo>
                    <a:lnTo>
                      <a:pt x="2113762" y="2227897"/>
                    </a:lnTo>
                    <a:lnTo>
                      <a:pt x="2117618" y="2225429"/>
                    </a:lnTo>
                    <a:close/>
                    <a:moveTo>
                      <a:pt x="382287" y="2175002"/>
                    </a:moveTo>
                    <a:lnTo>
                      <a:pt x="418261" y="2217358"/>
                    </a:lnTo>
                    <a:lnTo>
                      <a:pt x="389737" y="2183129"/>
                    </a:lnTo>
                    <a:close/>
                    <a:moveTo>
                      <a:pt x="2187820" y="2174974"/>
                    </a:moveTo>
                    <a:lnTo>
                      <a:pt x="2187735" y="2175004"/>
                    </a:lnTo>
                    <a:lnTo>
                      <a:pt x="2187105" y="2179320"/>
                    </a:lnTo>
                    <a:cubicBezTo>
                      <a:pt x="2179485" y="2186940"/>
                      <a:pt x="2176627" y="2191702"/>
                      <a:pt x="2171865" y="2196465"/>
                    </a:cubicBezTo>
                    <a:cubicBezTo>
                      <a:pt x="2168055" y="2201227"/>
                      <a:pt x="2163292" y="2206942"/>
                      <a:pt x="2153767" y="2216467"/>
                    </a:cubicBezTo>
                    <a:lnTo>
                      <a:pt x="2154858" y="2216216"/>
                    </a:lnTo>
                    <a:lnTo>
                      <a:pt x="2171865" y="2197417"/>
                    </a:lnTo>
                    <a:cubicBezTo>
                      <a:pt x="2175675" y="2192655"/>
                      <a:pt x="2179485" y="2187892"/>
                      <a:pt x="2187105" y="2180272"/>
                    </a:cubicBezTo>
                    <a:cubicBezTo>
                      <a:pt x="2188296" y="2177177"/>
                      <a:pt x="2188475" y="2175510"/>
                      <a:pt x="2187820" y="2174974"/>
                    </a:cubicBezTo>
                    <a:close/>
                    <a:moveTo>
                      <a:pt x="475386" y="2153525"/>
                    </a:moveTo>
                    <a:lnTo>
                      <a:pt x="477272" y="2155822"/>
                    </a:lnTo>
                    <a:lnTo>
                      <a:pt x="477367" y="2155507"/>
                    </a:lnTo>
                    <a:close/>
                    <a:moveTo>
                      <a:pt x="334493" y="2131694"/>
                    </a:moveTo>
                    <a:cubicBezTo>
                      <a:pt x="337350" y="2128837"/>
                      <a:pt x="346875" y="2133599"/>
                      <a:pt x="359258" y="2147887"/>
                    </a:cubicBezTo>
                    <a:lnTo>
                      <a:pt x="360474" y="2149319"/>
                    </a:lnTo>
                    <a:lnTo>
                      <a:pt x="371759" y="2151816"/>
                    </a:lnTo>
                    <a:cubicBezTo>
                      <a:pt x="377593" y="2155745"/>
                      <a:pt x="385451" y="2163127"/>
                      <a:pt x="397357" y="2175509"/>
                    </a:cubicBezTo>
                    <a:cubicBezTo>
                      <a:pt x="409740" y="2185987"/>
                      <a:pt x="423075" y="2195512"/>
                      <a:pt x="432600" y="2204084"/>
                    </a:cubicBezTo>
                    <a:cubicBezTo>
                      <a:pt x="442125" y="2212657"/>
                      <a:pt x="447840" y="2220277"/>
                      <a:pt x="447840" y="2225039"/>
                    </a:cubicBezTo>
                    <a:cubicBezTo>
                      <a:pt x="450697" y="2228849"/>
                      <a:pt x="452602" y="2231707"/>
                      <a:pt x="456412" y="2235517"/>
                    </a:cubicBezTo>
                    <a:cubicBezTo>
                      <a:pt x="468795" y="2245994"/>
                      <a:pt x="479272" y="2255519"/>
                      <a:pt x="492607" y="2265997"/>
                    </a:cubicBezTo>
                    <a:cubicBezTo>
                      <a:pt x="489750" y="2269807"/>
                      <a:pt x="484987" y="2271712"/>
                      <a:pt x="482130" y="2274569"/>
                    </a:cubicBezTo>
                    <a:lnTo>
                      <a:pt x="448422" y="2237115"/>
                    </a:lnTo>
                    <a:lnTo>
                      <a:pt x="446888" y="2237422"/>
                    </a:lnTo>
                    <a:lnTo>
                      <a:pt x="478787" y="2272865"/>
                    </a:lnTo>
                    <a:lnTo>
                      <a:pt x="482130" y="2274569"/>
                    </a:lnTo>
                    <a:cubicBezTo>
                      <a:pt x="484988" y="2271712"/>
                      <a:pt x="488798" y="2268854"/>
                      <a:pt x="492608" y="2265997"/>
                    </a:cubicBezTo>
                    <a:cubicBezTo>
                      <a:pt x="521183" y="2290762"/>
                      <a:pt x="551663" y="2315527"/>
                      <a:pt x="583095" y="2337434"/>
                    </a:cubicBezTo>
                    <a:cubicBezTo>
                      <a:pt x="577380" y="2339339"/>
                      <a:pt x="572618" y="2341244"/>
                      <a:pt x="564998" y="2343149"/>
                    </a:cubicBezTo>
                    <a:cubicBezTo>
                      <a:pt x="567855" y="2345054"/>
                      <a:pt x="568808" y="2346007"/>
                      <a:pt x="571665" y="2347912"/>
                    </a:cubicBezTo>
                    <a:cubicBezTo>
                      <a:pt x="562140" y="2347912"/>
                      <a:pt x="554520" y="2348864"/>
                      <a:pt x="544995" y="2348864"/>
                    </a:cubicBezTo>
                    <a:cubicBezTo>
                      <a:pt x="539280" y="2345054"/>
                      <a:pt x="533565" y="2341244"/>
                      <a:pt x="527850" y="2337434"/>
                    </a:cubicBezTo>
                    <a:cubicBezTo>
                      <a:pt x="522135" y="2333624"/>
                      <a:pt x="517373" y="2328862"/>
                      <a:pt x="511658" y="2325052"/>
                    </a:cubicBezTo>
                    <a:cubicBezTo>
                      <a:pt x="498323" y="2313622"/>
                      <a:pt x="484035" y="2303144"/>
                      <a:pt x="471653" y="2291714"/>
                    </a:cubicBezTo>
                    <a:cubicBezTo>
                      <a:pt x="459270" y="2280284"/>
                      <a:pt x="446888" y="2268854"/>
                      <a:pt x="434505" y="2258377"/>
                    </a:cubicBezTo>
                    <a:cubicBezTo>
                      <a:pt x="422123" y="2246947"/>
                      <a:pt x="411645" y="2235517"/>
                      <a:pt x="400215" y="2225039"/>
                    </a:cubicBezTo>
                    <a:cubicBezTo>
                      <a:pt x="394500" y="2219324"/>
                      <a:pt x="388785" y="2213609"/>
                      <a:pt x="384023" y="2208847"/>
                    </a:cubicBezTo>
                    <a:cubicBezTo>
                      <a:pt x="379260" y="2203132"/>
                      <a:pt x="373545" y="2197417"/>
                      <a:pt x="368783" y="2191702"/>
                    </a:cubicBezTo>
                    <a:cubicBezTo>
                      <a:pt x="369735" y="2189797"/>
                      <a:pt x="379260" y="2195512"/>
                      <a:pt x="374498" y="2184082"/>
                    </a:cubicBezTo>
                    <a:cubicBezTo>
                      <a:pt x="381165" y="2189797"/>
                      <a:pt x="387833" y="2195512"/>
                      <a:pt x="393548" y="2201227"/>
                    </a:cubicBezTo>
                    <a:cubicBezTo>
                      <a:pt x="401168" y="2206942"/>
                      <a:pt x="407835" y="2212657"/>
                      <a:pt x="414503" y="2217419"/>
                    </a:cubicBezTo>
                    <a:cubicBezTo>
                      <a:pt x="423075" y="2226944"/>
                      <a:pt x="431648" y="2235517"/>
                      <a:pt x="440220" y="2245042"/>
                    </a:cubicBezTo>
                    <a:lnTo>
                      <a:pt x="442406" y="2246917"/>
                    </a:lnTo>
                    <a:lnTo>
                      <a:pt x="414503" y="2217419"/>
                    </a:lnTo>
                    <a:cubicBezTo>
                      <a:pt x="407835" y="2211704"/>
                      <a:pt x="401168" y="2206942"/>
                      <a:pt x="394500" y="2201227"/>
                    </a:cubicBezTo>
                    <a:cubicBezTo>
                      <a:pt x="387833" y="2195512"/>
                      <a:pt x="382118" y="2189797"/>
                      <a:pt x="375450" y="2184082"/>
                    </a:cubicBezTo>
                    <a:cubicBezTo>
                      <a:pt x="368783" y="2175509"/>
                      <a:pt x="361163" y="2166937"/>
                      <a:pt x="354495" y="2158364"/>
                    </a:cubicBezTo>
                    <a:cubicBezTo>
                      <a:pt x="347828" y="2149792"/>
                      <a:pt x="341160" y="2140267"/>
                      <a:pt x="334493" y="2131694"/>
                    </a:cubicBezTo>
                    <a:close/>
                    <a:moveTo>
                      <a:pt x="2432850" y="1980247"/>
                    </a:moveTo>
                    <a:lnTo>
                      <a:pt x="2432367" y="1980454"/>
                    </a:lnTo>
                    <a:lnTo>
                      <a:pt x="2421964" y="2005422"/>
                    </a:lnTo>
                    <a:close/>
                    <a:moveTo>
                      <a:pt x="2422850" y="1860918"/>
                    </a:moveTo>
                    <a:lnTo>
                      <a:pt x="2397608" y="1897379"/>
                    </a:lnTo>
                    <a:cubicBezTo>
                      <a:pt x="2392845" y="1904999"/>
                      <a:pt x="2389035" y="1912619"/>
                      <a:pt x="2385225" y="1920239"/>
                    </a:cubicBezTo>
                    <a:cubicBezTo>
                      <a:pt x="2380463" y="1927859"/>
                      <a:pt x="2376653" y="1934527"/>
                      <a:pt x="2372843" y="1941194"/>
                    </a:cubicBezTo>
                    <a:cubicBezTo>
                      <a:pt x="2363318" y="1954529"/>
                      <a:pt x="2353793" y="1967864"/>
                      <a:pt x="2343315" y="1980247"/>
                    </a:cubicBezTo>
                    <a:cubicBezTo>
                      <a:pt x="2334743" y="1993582"/>
                      <a:pt x="2327123" y="2005964"/>
                      <a:pt x="2317598" y="2019299"/>
                    </a:cubicBezTo>
                    <a:cubicBezTo>
                      <a:pt x="2309978" y="2029777"/>
                      <a:pt x="2302358" y="2040254"/>
                      <a:pt x="2294738" y="2050732"/>
                    </a:cubicBezTo>
                    <a:lnTo>
                      <a:pt x="2292832" y="2051897"/>
                    </a:lnTo>
                    <a:lnTo>
                      <a:pt x="2291272" y="2054208"/>
                    </a:lnTo>
                    <a:lnTo>
                      <a:pt x="2293785" y="2052637"/>
                    </a:lnTo>
                    <a:cubicBezTo>
                      <a:pt x="2301405" y="2042160"/>
                      <a:pt x="2309025" y="2031682"/>
                      <a:pt x="2316645" y="2021205"/>
                    </a:cubicBezTo>
                    <a:cubicBezTo>
                      <a:pt x="2325218" y="2007870"/>
                      <a:pt x="2333790" y="1995487"/>
                      <a:pt x="2342363" y="1982152"/>
                    </a:cubicBezTo>
                    <a:cubicBezTo>
                      <a:pt x="2352840" y="1969770"/>
                      <a:pt x="2362365" y="1956435"/>
                      <a:pt x="2371890" y="1943100"/>
                    </a:cubicBezTo>
                    <a:cubicBezTo>
                      <a:pt x="2375700" y="1936432"/>
                      <a:pt x="2380463" y="1929765"/>
                      <a:pt x="2384273" y="1922145"/>
                    </a:cubicBezTo>
                    <a:cubicBezTo>
                      <a:pt x="2388083" y="1914525"/>
                      <a:pt x="2392845" y="1906905"/>
                      <a:pt x="2396655" y="1899285"/>
                    </a:cubicBezTo>
                    <a:cubicBezTo>
                      <a:pt x="2405228" y="1884045"/>
                      <a:pt x="2414753" y="1870710"/>
                      <a:pt x="2422373" y="1862137"/>
                    </a:cubicBezTo>
                    <a:close/>
                    <a:moveTo>
                      <a:pt x="2521433" y="1847850"/>
                    </a:moveTo>
                    <a:cubicBezTo>
                      <a:pt x="2518575" y="1860232"/>
                      <a:pt x="2514765" y="1871662"/>
                      <a:pt x="2509050" y="1884997"/>
                    </a:cubicBezTo>
                    <a:cubicBezTo>
                      <a:pt x="2503335" y="1897380"/>
                      <a:pt x="2496668" y="1910715"/>
                      <a:pt x="2487143" y="1925002"/>
                    </a:cubicBezTo>
                    <a:cubicBezTo>
                      <a:pt x="2479523" y="1940242"/>
                      <a:pt x="2471903" y="1954530"/>
                      <a:pt x="2465235" y="1965960"/>
                    </a:cubicBezTo>
                    <a:cubicBezTo>
                      <a:pt x="2457615" y="1977390"/>
                      <a:pt x="2450948" y="1985962"/>
                      <a:pt x="2445233" y="1991677"/>
                    </a:cubicBezTo>
                    <a:lnTo>
                      <a:pt x="2458568" y="1965007"/>
                    </a:lnTo>
                    <a:cubicBezTo>
                      <a:pt x="2461425" y="1956435"/>
                      <a:pt x="2466188" y="1947862"/>
                      <a:pt x="2469998" y="1938337"/>
                    </a:cubicBezTo>
                    <a:cubicBezTo>
                      <a:pt x="2473808" y="1932622"/>
                      <a:pt x="2475713" y="1928812"/>
                      <a:pt x="2478570" y="1924050"/>
                    </a:cubicBezTo>
                    <a:cubicBezTo>
                      <a:pt x="2482380" y="1917382"/>
                      <a:pt x="2486190" y="1911667"/>
                      <a:pt x="2490000" y="1905000"/>
                    </a:cubicBezTo>
                    <a:cubicBezTo>
                      <a:pt x="2493810" y="1898332"/>
                      <a:pt x="2496668" y="1892617"/>
                      <a:pt x="2500478" y="1885950"/>
                    </a:cubicBezTo>
                    <a:cubicBezTo>
                      <a:pt x="2507145" y="1873567"/>
                      <a:pt x="2514765" y="1861185"/>
                      <a:pt x="2521433" y="1847850"/>
                    </a:cubicBezTo>
                    <a:close/>
                    <a:moveTo>
                      <a:pt x="2459780" y="1766202"/>
                    </a:moveTo>
                    <a:lnTo>
                      <a:pt x="2436660" y="1806892"/>
                    </a:lnTo>
                    <a:lnTo>
                      <a:pt x="2436235" y="1807870"/>
                    </a:lnTo>
                    <a:lnTo>
                      <a:pt x="2459520" y="1766887"/>
                    </a:lnTo>
                    <a:close/>
                    <a:moveTo>
                      <a:pt x="2472460" y="1674043"/>
                    </a:moveTo>
                    <a:lnTo>
                      <a:pt x="2444672" y="1749965"/>
                    </a:lnTo>
                    <a:cubicBezTo>
                      <a:pt x="2427321" y="1790989"/>
                      <a:pt x="2407787" y="1830865"/>
                      <a:pt x="2386218" y="1869449"/>
                    </a:cubicBezTo>
                    <a:lnTo>
                      <a:pt x="2377660" y="1882980"/>
                    </a:lnTo>
                    <a:lnTo>
                      <a:pt x="2377605" y="1883092"/>
                    </a:lnTo>
                    <a:cubicBezTo>
                      <a:pt x="2373795" y="1892617"/>
                      <a:pt x="2366175" y="1905000"/>
                      <a:pt x="2357602" y="1917382"/>
                    </a:cubicBezTo>
                    <a:cubicBezTo>
                      <a:pt x="2349030" y="1929765"/>
                      <a:pt x="2341410" y="1943100"/>
                      <a:pt x="2337600" y="1954530"/>
                    </a:cubicBezTo>
                    <a:cubicBezTo>
                      <a:pt x="2330932" y="1963102"/>
                      <a:pt x="2322360" y="1972627"/>
                      <a:pt x="2314740" y="1983105"/>
                    </a:cubicBezTo>
                    <a:cubicBezTo>
                      <a:pt x="2307120" y="1993582"/>
                      <a:pt x="2300452" y="2005012"/>
                      <a:pt x="2295690" y="2015490"/>
                    </a:cubicBezTo>
                    <a:cubicBezTo>
                      <a:pt x="2268067" y="2053590"/>
                      <a:pt x="2223300" y="2102167"/>
                      <a:pt x="2183295" y="2142172"/>
                    </a:cubicBezTo>
                    <a:cubicBezTo>
                      <a:pt x="2170912" y="2152650"/>
                      <a:pt x="2158530" y="2163127"/>
                      <a:pt x="2146147" y="2173605"/>
                    </a:cubicBezTo>
                    <a:lnTo>
                      <a:pt x="2142583" y="2176315"/>
                    </a:lnTo>
                    <a:lnTo>
                      <a:pt x="2141046" y="2177871"/>
                    </a:lnTo>
                    <a:lnTo>
                      <a:pt x="2125512" y="2190534"/>
                    </a:lnTo>
                    <a:lnTo>
                      <a:pt x="2112810" y="2205037"/>
                    </a:lnTo>
                    <a:cubicBezTo>
                      <a:pt x="2097570" y="2217420"/>
                      <a:pt x="2082330" y="2228850"/>
                      <a:pt x="2066137" y="2240280"/>
                    </a:cubicBezTo>
                    <a:lnTo>
                      <a:pt x="2058824" y="2244900"/>
                    </a:lnTo>
                    <a:lnTo>
                      <a:pt x="2038960" y="2261093"/>
                    </a:lnTo>
                    <a:lnTo>
                      <a:pt x="2036092" y="2262956"/>
                    </a:lnTo>
                    <a:lnTo>
                      <a:pt x="2031847" y="2266950"/>
                    </a:lnTo>
                    <a:cubicBezTo>
                      <a:pt x="2019465" y="2275522"/>
                      <a:pt x="2007082" y="2284095"/>
                      <a:pt x="1994700" y="2291715"/>
                    </a:cubicBezTo>
                    <a:cubicBezTo>
                      <a:pt x="1982317" y="2299335"/>
                      <a:pt x="1969935" y="2306955"/>
                      <a:pt x="1957552" y="2314575"/>
                    </a:cubicBezTo>
                    <a:lnTo>
                      <a:pt x="1953300" y="2316730"/>
                    </a:lnTo>
                    <a:lnTo>
                      <a:pt x="1928148" y="2333067"/>
                    </a:lnTo>
                    <a:lnTo>
                      <a:pt x="1920351" y="2337000"/>
                    </a:lnTo>
                    <a:lnTo>
                      <a:pt x="1912785" y="2342197"/>
                    </a:lnTo>
                    <a:cubicBezTo>
                      <a:pt x="1905165" y="2346960"/>
                      <a:pt x="1896592" y="2351722"/>
                      <a:pt x="1887067" y="2356485"/>
                    </a:cubicBezTo>
                    <a:lnTo>
                      <a:pt x="1863038" y="2365909"/>
                    </a:lnTo>
                    <a:lnTo>
                      <a:pt x="1809483" y="2392922"/>
                    </a:lnTo>
                    <a:cubicBezTo>
                      <a:pt x="1768715" y="2410756"/>
                      <a:pt x="1726785" y="2426426"/>
                      <a:pt x="1683836" y="2439784"/>
                    </a:cubicBezTo>
                    <a:lnTo>
                      <a:pt x="1596280" y="2462297"/>
                    </a:lnTo>
                    <a:lnTo>
                      <a:pt x="1667040" y="2448877"/>
                    </a:lnTo>
                    <a:cubicBezTo>
                      <a:pt x="1671802" y="2447924"/>
                      <a:pt x="1675612" y="2446972"/>
                      <a:pt x="1680375" y="2446019"/>
                    </a:cubicBezTo>
                    <a:cubicBezTo>
                      <a:pt x="1690852" y="2437447"/>
                      <a:pt x="1711807" y="2432684"/>
                      <a:pt x="1723237" y="2430779"/>
                    </a:cubicBezTo>
                    <a:cubicBezTo>
                      <a:pt x="1732762" y="2427922"/>
                      <a:pt x="1742287" y="2425064"/>
                      <a:pt x="1749907" y="2422207"/>
                    </a:cubicBezTo>
                    <a:cubicBezTo>
                      <a:pt x="1761337" y="2411729"/>
                      <a:pt x="1783245" y="2406014"/>
                      <a:pt x="1792770" y="2400299"/>
                    </a:cubicBezTo>
                    <a:cubicBezTo>
                      <a:pt x="1808962" y="2394584"/>
                      <a:pt x="1825155" y="2388869"/>
                      <a:pt x="1841347" y="2383154"/>
                    </a:cubicBezTo>
                    <a:lnTo>
                      <a:pt x="1872470" y="2370949"/>
                    </a:lnTo>
                    <a:lnTo>
                      <a:pt x="1886115" y="2363152"/>
                    </a:lnTo>
                    <a:lnTo>
                      <a:pt x="1898496" y="2359343"/>
                    </a:lnTo>
                    <a:lnTo>
                      <a:pt x="1915642" y="2349817"/>
                    </a:lnTo>
                    <a:lnTo>
                      <a:pt x="1920147" y="2346686"/>
                    </a:lnTo>
                    <a:lnTo>
                      <a:pt x="1931835" y="2335530"/>
                    </a:lnTo>
                    <a:cubicBezTo>
                      <a:pt x="1939455" y="2330767"/>
                      <a:pt x="1948980" y="2325052"/>
                      <a:pt x="1957552" y="2320290"/>
                    </a:cubicBezTo>
                    <a:lnTo>
                      <a:pt x="1986810" y="2305948"/>
                    </a:lnTo>
                    <a:lnTo>
                      <a:pt x="1997557" y="2299334"/>
                    </a:lnTo>
                    <a:cubicBezTo>
                      <a:pt x="2009940" y="2291714"/>
                      <a:pt x="2022322" y="2283142"/>
                      <a:pt x="2034705" y="2274569"/>
                    </a:cubicBezTo>
                    <a:cubicBezTo>
                      <a:pt x="2037562" y="2268854"/>
                      <a:pt x="2044230" y="2264092"/>
                      <a:pt x="2050897" y="2259329"/>
                    </a:cubicBezTo>
                    <a:cubicBezTo>
                      <a:pt x="2057565" y="2254567"/>
                      <a:pt x="2064232" y="2249804"/>
                      <a:pt x="2068995" y="2247899"/>
                    </a:cubicBezTo>
                    <a:cubicBezTo>
                      <a:pt x="2084235" y="2236469"/>
                      <a:pt x="2100427" y="2225039"/>
                      <a:pt x="2115667" y="2212657"/>
                    </a:cubicBezTo>
                    <a:cubicBezTo>
                      <a:pt x="2121382" y="2199322"/>
                      <a:pt x="2139480" y="2187892"/>
                      <a:pt x="2149005" y="2181224"/>
                    </a:cubicBezTo>
                    <a:cubicBezTo>
                      <a:pt x="2161387" y="2170747"/>
                      <a:pt x="2173770" y="2160269"/>
                      <a:pt x="2186152" y="2149792"/>
                    </a:cubicBezTo>
                    <a:cubicBezTo>
                      <a:pt x="2226157" y="2109787"/>
                      <a:pt x="2270925" y="2061209"/>
                      <a:pt x="2298547" y="2023109"/>
                    </a:cubicBezTo>
                    <a:lnTo>
                      <a:pt x="2314015" y="1996814"/>
                    </a:lnTo>
                    <a:lnTo>
                      <a:pt x="2314740" y="1994534"/>
                    </a:lnTo>
                    <a:cubicBezTo>
                      <a:pt x="2322360" y="1983104"/>
                      <a:pt x="2331885" y="1969769"/>
                      <a:pt x="2339505" y="1956434"/>
                    </a:cubicBezTo>
                    <a:cubicBezTo>
                      <a:pt x="2342363" y="1952624"/>
                      <a:pt x="2344268" y="1948814"/>
                      <a:pt x="2347125" y="1945004"/>
                    </a:cubicBezTo>
                    <a:lnTo>
                      <a:pt x="2357257" y="1930951"/>
                    </a:lnTo>
                    <a:lnTo>
                      <a:pt x="2360460" y="1925002"/>
                    </a:lnTo>
                    <a:cubicBezTo>
                      <a:pt x="2369032" y="1912619"/>
                      <a:pt x="2375700" y="1900237"/>
                      <a:pt x="2380462" y="1890712"/>
                    </a:cubicBezTo>
                    <a:cubicBezTo>
                      <a:pt x="2395702" y="1864042"/>
                      <a:pt x="2407132" y="1837372"/>
                      <a:pt x="2419515" y="1809749"/>
                    </a:cubicBezTo>
                    <a:cubicBezTo>
                      <a:pt x="2430945" y="1782127"/>
                      <a:pt x="2443327" y="1754504"/>
                      <a:pt x="2457615" y="1723072"/>
                    </a:cubicBezTo>
                    <a:cubicBezTo>
                      <a:pt x="2459044" y="1714500"/>
                      <a:pt x="2464759" y="1699974"/>
                      <a:pt x="2468807" y="1687829"/>
                    </a:cubicBezTo>
                    <a:close/>
                    <a:moveTo>
                      <a:pt x="2576677" y="1589722"/>
                    </a:moveTo>
                    <a:lnTo>
                      <a:pt x="2573820" y="1591627"/>
                    </a:lnTo>
                    <a:lnTo>
                      <a:pt x="2573820" y="1591627"/>
                    </a:lnTo>
                    <a:close/>
                    <a:moveTo>
                      <a:pt x="2585674" y="1533271"/>
                    </a:moveTo>
                    <a:lnTo>
                      <a:pt x="2585332" y="1534956"/>
                    </a:lnTo>
                    <a:lnTo>
                      <a:pt x="2588107" y="1538287"/>
                    </a:lnTo>
                    <a:cubicBezTo>
                      <a:pt x="2590965" y="1541145"/>
                      <a:pt x="2593822" y="1544955"/>
                      <a:pt x="2596680" y="1547812"/>
                    </a:cubicBezTo>
                    <a:cubicBezTo>
                      <a:pt x="2598585" y="1545907"/>
                      <a:pt x="2600490" y="1544002"/>
                      <a:pt x="2602395" y="1544002"/>
                    </a:cubicBezTo>
                    <a:lnTo>
                      <a:pt x="2602539" y="1543271"/>
                    </a:lnTo>
                    <a:lnTo>
                      <a:pt x="2598585" y="1545907"/>
                    </a:lnTo>
                    <a:cubicBezTo>
                      <a:pt x="2594775" y="1544002"/>
                      <a:pt x="2591918" y="1540192"/>
                      <a:pt x="2589060" y="1537334"/>
                    </a:cubicBezTo>
                    <a:close/>
                    <a:moveTo>
                      <a:pt x="2577184" y="1425070"/>
                    </a:moveTo>
                    <a:lnTo>
                      <a:pt x="2576519" y="1425107"/>
                    </a:lnTo>
                    <a:lnTo>
                      <a:pt x="2575314" y="1425174"/>
                    </a:lnTo>
                    <a:lnTo>
                      <a:pt x="2575725" y="1429702"/>
                    </a:lnTo>
                    <a:cubicBezTo>
                      <a:pt x="2575725" y="1438275"/>
                      <a:pt x="2575725" y="1444942"/>
                      <a:pt x="2574773" y="1453515"/>
                    </a:cubicBezTo>
                    <a:cubicBezTo>
                      <a:pt x="2573820" y="1458277"/>
                      <a:pt x="2572868" y="1462087"/>
                      <a:pt x="2570963" y="1467802"/>
                    </a:cubicBezTo>
                    <a:cubicBezTo>
                      <a:pt x="2563343" y="1480185"/>
                      <a:pt x="2555723" y="1492567"/>
                      <a:pt x="2548103" y="1503997"/>
                    </a:cubicBezTo>
                    <a:cubicBezTo>
                      <a:pt x="2546198" y="1515427"/>
                      <a:pt x="2545245" y="1524952"/>
                      <a:pt x="2542388" y="1535430"/>
                    </a:cubicBezTo>
                    <a:lnTo>
                      <a:pt x="2536673" y="1545907"/>
                    </a:lnTo>
                    <a:cubicBezTo>
                      <a:pt x="2533815" y="1561147"/>
                      <a:pt x="2530958" y="1575435"/>
                      <a:pt x="2527148" y="1591627"/>
                    </a:cubicBezTo>
                    <a:cubicBezTo>
                      <a:pt x="2523338" y="1604010"/>
                      <a:pt x="2520480" y="1615440"/>
                      <a:pt x="2516670" y="1627822"/>
                    </a:cubicBezTo>
                    <a:cubicBezTo>
                      <a:pt x="2512860" y="1640205"/>
                      <a:pt x="2510003" y="1651635"/>
                      <a:pt x="2505240" y="1663065"/>
                    </a:cubicBezTo>
                    <a:cubicBezTo>
                      <a:pt x="2503335" y="1672590"/>
                      <a:pt x="2501430" y="1681162"/>
                      <a:pt x="2498573" y="1690687"/>
                    </a:cubicBezTo>
                    <a:cubicBezTo>
                      <a:pt x="2496668" y="1700212"/>
                      <a:pt x="2494763" y="1709737"/>
                      <a:pt x="2490953" y="1719262"/>
                    </a:cubicBezTo>
                    <a:lnTo>
                      <a:pt x="2497030" y="1709810"/>
                    </a:lnTo>
                    <a:lnTo>
                      <a:pt x="2502383" y="1689734"/>
                    </a:lnTo>
                    <a:cubicBezTo>
                      <a:pt x="2503335" y="1679257"/>
                      <a:pt x="2505240" y="1670684"/>
                      <a:pt x="2507145" y="1661159"/>
                    </a:cubicBezTo>
                    <a:cubicBezTo>
                      <a:pt x="2510955" y="1649729"/>
                      <a:pt x="2514765" y="1637347"/>
                      <a:pt x="2518575" y="1625917"/>
                    </a:cubicBezTo>
                    <a:cubicBezTo>
                      <a:pt x="2522385" y="1613534"/>
                      <a:pt x="2525243" y="1602104"/>
                      <a:pt x="2529053" y="1589722"/>
                    </a:cubicBezTo>
                    <a:cubicBezTo>
                      <a:pt x="2532863" y="1574482"/>
                      <a:pt x="2534768" y="1560194"/>
                      <a:pt x="2538578" y="1544002"/>
                    </a:cubicBezTo>
                    <a:lnTo>
                      <a:pt x="2544293" y="1533524"/>
                    </a:lnTo>
                    <a:cubicBezTo>
                      <a:pt x="2547150" y="1523047"/>
                      <a:pt x="2548103" y="1513522"/>
                      <a:pt x="2550008" y="1502092"/>
                    </a:cubicBezTo>
                    <a:cubicBezTo>
                      <a:pt x="2557628" y="1489709"/>
                      <a:pt x="2565248" y="1478279"/>
                      <a:pt x="2572868" y="1465897"/>
                    </a:cubicBezTo>
                    <a:cubicBezTo>
                      <a:pt x="2568105" y="1490662"/>
                      <a:pt x="2563343" y="1514474"/>
                      <a:pt x="2557628" y="1539239"/>
                    </a:cubicBezTo>
                    <a:cubicBezTo>
                      <a:pt x="2555723" y="1562099"/>
                      <a:pt x="2542388" y="1593532"/>
                      <a:pt x="2546198" y="1600199"/>
                    </a:cubicBezTo>
                    <a:cubicBezTo>
                      <a:pt x="2537625" y="1626869"/>
                      <a:pt x="2530005" y="1652587"/>
                      <a:pt x="2520480" y="1678304"/>
                    </a:cubicBezTo>
                    <a:lnTo>
                      <a:pt x="2515393" y="1686218"/>
                    </a:lnTo>
                    <a:lnTo>
                      <a:pt x="2513218" y="1698069"/>
                    </a:lnTo>
                    <a:cubicBezTo>
                      <a:pt x="2512146" y="1704261"/>
                      <a:pt x="2510479" y="1710690"/>
                      <a:pt x="2506193" y="1718310"/>
                    </a:cubicBezTo>
                    <a:cubicBezTo>
                      <a:pt x="2492858" y="1737360"/>
                      <a:pt x="2486190" y="1756410"/>
                      <a:pt x="2479523" y="1776412"/>
                    </a:cubicBezTo>
                    <a:cubicBezTo>
                      <a:pt x="2475713" y="1785937"/>
                      <a:pt x="2471903" y="1796415"/>
                      <a:pt x="2467140" y="1806892"/>
                    </a:cubicBezTo>
                    <a:cubicBezTo>
                      <a:pt x="2465235" y="1812607"/>
                      <a:pt x="2462378" y="1817370"/>
                      <a:pt x="2459520" y="1823085"/>
                    </a:cubicBezTo>
                    <a:cubicBezTo>
                      <a:pt x="2456663" y="1828800"/>
                      <a:pt x="2453805" y="1834515"/>
                      <a:pt x="2449995" y="1840230"/>
                    </a:cubicBezTo>
                    <a:cubicBezTo>
                      <a:pt x="2441423" y="1855470"/>
                      <a:pt x="2432850" y="1871662"/>
                      <a:pt x="2424278" y="1885950"/>
                    </a:cubicBezTo>
                    <a:cubicBezTo>
                      <a:pt x="2417610" y="1903095"/>
                      <a:pt x="2406180" y="1914525"/>
                      <a:pt x="2396655" y="1930717"/>
                    </a:cubicBezTo>
                    <a:cubicBezTo>
                      <a:pt x="2389035" y="1948815"/>
                      <a:pt x="2375700" y="1970722"/>
                      <a:pt x="2361413" y="1990725"/>
                    </a:cubicBezTo>
                    <a:cubicBezTo>
                      <a:pt x="2347125" y="2010727"/>
                      <a:pt x="2332838" y="2031682"/>
                      <a:pt x="2322360" y="2049780"/>
                    </a:cubicBezTo>
                    <a:cubicBezTo>
                      <a:pt x="2313788" y="2061210"/>
                      <a:pt x="2305215" y="2072640"/>
                      <a:pt x="2296643" y="2083117"/>
                    </a:cubicBezTo>
                    <a:cubicBezTo>
                      <a:pt x="2287118" y="2093595"/>
                      <a:pt x="2278545" y="2104072"/>
                      <a:pt x="2269020" y="2115502"/>
                    </a:cubicBezTo>
                    <a:cubicBezTo>
                      <a:pt x="2266163" y="2120265"/>
                      <a:pt x="2262353" y="2124075"/>
                      <a:pt x="2259495" y="2128837"/>
                    </a:cubicBezTo>
                    <a:cubicBezTo>
                      <a:pt x="2255685" y="2133600"/>
                      <a:pt x="2252828" y="2137410"/>
                      <a:pt x="2249018" y="2142172"/>
                    </a:cubicBezTo>
                    <a:cubicBezTo>
                      <a:pt x="2243303" y="2146935"/>
                      <a:pt x="2237588" y="2151697"/>
                      <a:pt x="2232825" y="2155507"/>
                    </a:cubicBezTo>
                    <a:lnTo>
                      <a:pt x="2206342" y="2184829"/>
                    </a:lnTo>
                    <a:lnTo>
                      <a:pt x="2207107" y="2187892"/>
                    </a:lnTo>
                    <a:cubicBezTo>
                      <a:pt x="2195677" y="2200275"/>
                      <a:pt x="2188057" y="2208847"/>
                      <a:pt x="2179485" y="2216467"/>
                    </a:cubicBezTo>
                    <a:cubicBezTo>
                      <a:pt x="2169960" y="2223135"/>
                      <a:pt x="2159482" y="2229802"/>
                      <a:pt x="2149957" y="2237422"/>
                    </a:cubicBezTo>
                    <a:lnTo>
                      <a:pt x="2126145" y="2256472"/>
                    </a:lnTo>
                    <a:lnTo>
                      <a:pt x="2103587" y="2272957"/>
                    </a:lnTo>
                    <a:lnTo>
                      <a:pt x="2107095" y="2272665"/>
                    </a:lnTo>
                    <a:lnTo>
                      <a:pt x="2131860" y="2254567"/>
                    </a:lnTo>
                    <a:lnTo>
                      <a:pt x="2155673" y="2235517"/>
                    </a:lnTo>
                    <a:cubicBezTo>
                      <a:pt x="2165198" y="2228850"/>
                      <a:pt x="2175675" y="2222182"/>
                      <a:pt x="2185200" y="2214562"/>
                    </a:cubicBezTo>
                    <a:cubicBezTo>
                      <a:pt x="2192820" y="2206942"/>
                      <a:pt x="2201393" y="2198370"/>
                      <a:pt x="2212823" y="2185987"/>
                    </a:cubicBezTo>
                    <a:cubicBezTo>
                      <a:pt x="2212823" y="2185035"/>
                      <a:pt x="2212823" y="2184082"/>
                      <a:pt x="2211870" y="2182177"/>
                    </a:cubicBezTo>
                    <a:cubicBezTo>
                      <a:pt x="2221395" y="2172652"/>
                      <a:pt x="2229968" y="2163127"/>
                      <a:pt x="2238540" y="2152650"/>
                    </a:cubicBezTo>
                    <a:cubicBezTo>
                      <a:pt x="2243303" y="2148840"/>
                      <a:pt x="2249018" y="2144077"/>
                      <a:pt x="2254733" y="2139315"/>
                    </a:cubicBezTo>
                    <a:cubicBezTo>
                      <a:pt x="2257590" y="2135505"/>
                      <a:pt x="2261400" y="2130742"/>
                      <a:pt x="2265210" y="2125980"/>
                    </a:cubicBezTo>
                    <a:cubicBezTo>
                      <a:pt x="2268068" y="2121217"/>
                      <a:pt x="2271878" y="2116455"/>
                      <a:pt x="2274735" y="2112645"/>
                    </a:cubicBezTo>
                    <a:cubicBezTo>
                      <a:pt x="2284260" y="2102167"/>
                      <a:pt x="2292833" y="2090737"/>
                      <a:pt x="2302358" y="2080260"/>
                    </a:cubicBezTo>
                    <a:cubicBezTo>
                      <a:pt x="2310930" y="2069782"/>
                      <a:pt x="2319503" y="2058352"/>
                      <a:pt x="2328075" y="2046922"/>
                    </a:cubicBezTo>
                    <a:cubicBezTo>
                      <a:pt x="2338553" y="2028825"/>
                      <a:pt x="2352840" y="2007870"/>
                      <a:pt x="2367128" y="1987867"/>
                    </a:cubicBezTo>
                    <a:cubicBezTo>
                      <a:pt x="2381415" y="1966912"/>
                      <a:pt x="2394750" y="1945957"/>
                      <a:pt x="2402370" y="1927860"/>
                    </a:cubicBezTo>
                    <a:cubicBezTo>
                      <a:pt x="2411895" y="1911667"/>
                      <a:pt x="2423325" y="1900237"/>
                      <a:pt x="2429993" y="1883092"/>
                    </a:cubicBezTo>
                    <a:cubicBezTo>
                      <a:pt x="2438565" y="1868805"/>
                      <a:pt x="2447138" y="1851660"/>
                      <a:pt x="2455710" y="1837372"/>
                    </a:cubicBezTo>
                    <a:cubicBezTo>
                      <a:pt x="2459520" y="1831657"/>
                      <a:pt x="2462378" y="1825942"/>
                      <a:pt x="2465235" y="1820227"/>
                    </a:cubicBezTo>
                    <a:cubicBezTo>
                      <a:pt x="2468093" y="1814512"/>
                      <a:pt x="2469998" y="1808797"/>
                      <a:pt x="2472855" y="1804035"/>
                    </a:cubicBezTo>
                    <a:cubicBezTo>
                      <a:pt x="2477618" y="1793557"/>
                      <a:pt x="2481428" y="1783080"/>
                      <a:pt x="2485238" y="1773555"/>
                    </a:cubicBezTo>
                    <a:cubicBezTo>
                      <a:pt x="2492858" y="1753552"/>
                      <a:pt x="2499525" y="1734502"/>
                      <a:pt x="2511908" y="1715452"/>
                    </a:cubicBezTo>
                    <a:cubicBezTo>
                      <a:pt x="2520480" y="1700212"/>
                      <a:pt x="2518575" y="1688782"/>
                      <a:pt x="2522385" y="1676400"/>
                    </a:cubicBezTo>
                    <a:cubicBezTo>
                      <a:pt x="2532863" y="1650682"/>
                      <a:pt x="2539530" y="1624965"/>
                      <a:pt x="2548103" y="1598295"/>
                    </a:cubicBezTo>
                    <a:cubicBezTo>
                      <a:pt x="2544293" y="1590675"/>
                      <a:pt x="2557628" y="1560195"/>
                      <a:pt x="2559533" y="1537335"/>
                    </a:cubicBezTo>
                    <a:cubicBezTo>
                      <a:pt x="2565248" y="1513522"/>
                      <a:pt x="2570010" y="1488757"/>
                      <a:pt x="2574773" y="1463992"/>
                    </a:cubicBezTo>
                    <a:lnTo>
                      <a:pt x="2578209" y="1451109"/>
                    </a:lnTo>
                    <a:lnTo>
                      <a:pt x="2575725" y="1450657"/>
                    </a:lnTo>
                    <a:cubicBezTo>
                      <a:pt x="2576677" y="1443037"/>
                      <a:pt x="2576677" y="1436370"/>
                      <a:pt x="2576677" y="1426845"/>
                    </a:cubicBezTo>
                    <a:close/>
                    <a:moveTo>
                      <a:pt x="2597632" y="1404937"/>
                    </a:moveTo>
                    <a:lnTo>
                      <a:pt x="2586541" y="1451152"/>
                    </a:lnTo>
                    <a:lnTo>
                      <a:pt x="2586542" y="1451152"/>
                    </a:lnTo>
                    <a:lnTo>
                      <a:pt x="2597633" y="1404938"/>
                    </a:lnTo>
                    <a:close/>
                    <a:moveTo>
                      <a:pt x="2606205" y="1395412"/>
                    </a:moveTo>
                    <a:cubicBezTo>
                      <a:pt x="2604300" y="1399222"/>
                      <a:pt x="2602395" y="1402080"/>
                      <a:pt x="2600490" y="1407795"/>
                    </a:cubicBezTo>
                    <a:lnTo>
                      <a:pt x="2599181" y="1433750"/>
                    </a:lnTo>
                    <a:cubicBezTo>
                      <a:pt x="2599062" y="1441132"/>
                      <a:pt x="2599062" y="1448276"/>
                      <a:pt x="2598585" y="1458277"/>
                    </a:cubicBezTo>
                    <a:lnTo>
                      <a:pt x="2589060" y="1487586"/>
                    </a:lnTo>
                    <a:lnTo>
                      <a:pt x="2589060" y="1490934"/>
                    </a:lnTo>
                    <a:lnTo>
                      <a:pt x="2600490" y="1458277"/>
                    </a:lnTo>
                    <a:cubicBezTo>
                      <a:pt x="2601443" y="1438274"/>
                      <a:pt x="2600490" y="1429702"/>
                      <a:pt x="2602395" y="1407794"/>
                    </a:cubicBezTo>
                    <a:lnTo>
                      <a:pt x="2606836" y="1398173"/>
                    </a:lnTo>
                    <a:close/>
                    <a:moveTo>
                      <a:pt x="2565247" y="1354454"/>
                    </a:moveTo>
                    <a:lnTo>
                      <a:pt x="2559006" y="1369207"/>
                    </a:lnTo>
                    <a:lnTo>
                      <a:pt x="2556675" y="1390650"/>
                    </a:lnTo>
                    <a:lnTo>
                      <a:pt x="2553670" y="1380633"/>
                    </a:lnTo>
                    <a:lnTo>
                      <a:pt x="2552571" y="1382047"/>
                    </a:lnTo>
                    <a:lnTo>
                      <a:pt x="2555723" y="1392555"/>
                    </a:lnTo>
                    <a:cubicBezTo>
                      <a:pt x="2554770" y="1397317"/>
                      <a:pt x="2554770" y="1402080"/>
                      <a:pt x="2553818" y="1407795"/>
                    </a:cubicBezTo>
                    <a:cubicBezTo>
                      <a:pt x="2555723" y="1410652"/>
                      <a:pt x="2556675" y="1415415"/>
                      <a:pt x="2557628" y="1420177"/>
                    </a:cubicBezTo>
                    <a:lnTo>
                      <a:pt x="2560581" y="1420013"/>
                    </a:lnTo>
                    <a:lnTo>
                      <a:pt x="2558580" y="1413509"/>
                    </a:lnTo>
                    <a:cubicBezTo>
                      <a:pt x="2559532" y="1407794"/>
                      <a:pt x="2559532" y="1403032"/>
                      <a:pt x="2560485" y="1398269"/>
                    </a:cubicBezTo>
                    <a:cubicBezTo>
                      <a:pt x="2562390" y="1384934"/>
                      <a:pt x="2563342" y="1369694"/>
                      <a:pt x="2565247" y="1354454"/>
                    </a:cubicBezTo>
                    <a:close/>
                    <a:moveTo>
                      <a:pt x="2645258" y="1328737"/>
                    </a:moveTo>
                    <a:cubicBezTo>
                      <a:pt x="2646210" y="1329689"/>
                      <a:pt x="2646210" y="1329689"/>
                      <a:pt x="2647163" y="1329689"/>
                    </a:cubicBezTo>
                    <a:cubicBezTo>
                      <a:pt x="2647163" y="1345882"/>
                      <a:pt x="2646210" y="1359217"/>
                      <a:pt x="2646210" y="1369694"/>
                    </a:cubicBezTo>
                    <a:cubicBezTo>
                      <a:pt x="2646210" y="1380172"/>
                      <a:pt x="2647163" y="1388744"/>
                      <a:pt x="2647163" y="1397317"/>
                    </a:cubicBezTo>
                    <a:cubicBezTo>
                      <a:pt x="2648115" y="1413509"/>
                      <a:pt x="2647163" y="1425892"/>
                      <a:pt x="2644305" y="1447799"/>
                    </a:cubicBezTo>
                    <a:cubicBezTo>
                      <a:pt x="2645258" y="1453514"/>
                      <a:pt x="2643353" y="1463039"/>
                      <a:pt x="2641448" y="1476374"/>
                    </a:cubicBezTo>
                    <a:cubicBezTo>
                      <a:pt x="2638590" y="1488757"/>
                      <a:pt x="2635733" y="1503997"/>
                      <a:pt x="2632875" y="1518284"/>
                    </a:cubicBezTo>
                    <a:cubicBezTo>
                      <a:pt x="2631923" y="1529714"/>
                      <a:pt x="2631923" y="1542097"/>
                      <a:pt x="2630018" y="1553527"/>
                    </a:cubicBezTo>
                    <a:cubicBezTo>
                      <a:pt x="2623350" y="1574482"/>
                      <a:pt x="2622398" y="1591627"/>
                      <a:pt x="2615730" y="1618297"/>
                    </a:cubicBezTo>
                    <a:cubicBezTo>
                      <a:pt x="2610968" y="1637347"/>
                      <a:pt x="2607158" y="1656397"/>
                      <a:pt x="2602395" y="1674494"/>
                    </a:cubicBezTo>
                    <a:cubicBezTo>
                      <a:pt x="2590965" y="1685924"/>
                      <a:pt x="2591918" y="1668779"/>
                      <a:pt x="2578583" y="1684972"/>
                    </a:cubicBezTo>
                    <a:cubicBezTo>
                      <a:pt x="2578583" y="1684019"/>
                      <a:pt x="2579535" y="1680209"/>
                      <a:pt x="2580488" y="1679257"/>
                    </a:cubicBezTo>
                    <a:cubicBezTo>
                      <a:pt x="2581440" y="1664017"/>
                      <a:pt x="2577630" y="1661160"/>
                      <a:pt x="2584298" y="1639252"/>
                    </a:cubicBezTo>
                    <a:cubicBezTo>
                      <a:pt x="2589060" y="1625917"/>
                      <a:pt x="2594775" y="1611630"/>
                      <a:pt x="2598585" y="1597342"/>
                    </a:cubicBezTo>
                    <a:lnTo>
                      <a:pt x="2610015" y="1590675"/>
                    </a:lnTo>
                    <a:lnTo>
                      <a:pt x="2610015" y="1590674"/>
                    </a:lnTo>
                    <a:cubicBezTo>
                      <a:pt x="2618588" y="1552574"/>
                      <a:pt x="2615730" y="1544002"/>
                      <a:pt x="2622398" y="1518284"/>
                    </a:cubicBezTo>
                    <a:cubicBezTo>
                      <a:pt x="2624303" y="1506854"/>
                      <a:pt x="2627160" y="1495424"/>
                      <a:pt x="2629065" y="1483994"/>
                    </a:cubicBezTo>
                    <a:cubicBezTo>
                      <a:pt x="2630970" y="1472564"/>
                      <a:pt x="2632875" y="1460182"/>
                      <a:pt x="2634780" y="1448752"/>
                    </a:cubicBezTo>
                    <a:cubicBezTo>
                      <a:pt x="2636685" y="1437322"/>
                      <a:pt x="2637638" y="1425892"/>
                      <a:pt x="2639543" y="1415414"/>
                    </a:cubicBezTo>
                    <a:cubicBezTo>
                      <a:pt x="2640495" y="1404937"/>
                      <a:pt x="2641448" y="1394459"/>
                      <a:pt x="2641448" y="1383982"/>
                    </a:cubicBezTo>
                    <a:cubicBezTo>
                      <a:pt x="2640495" y="1376362"/>
                      <a:pt x="2641448" y="1366837"/>
                      <a:pt x="2642400" y="1357312"/>
                    </a:cubicBezTo>
                    <a:cubicBezTo>
                      <a:pt x="2643353" y="1352549"/>
                      <a:pt x="2643353" y="1347787"/>
                      <a:pt x="2644305" y="1343024"/>
                    </a:cubicBezTo>
                    <a:cubicBezTo>
                      <a:pt x="2644305" y="1338262"/>
                      <a:pt x="2645258" y="1333499"/>
                      <a:pt x="2645258" y="1328737"/>
                    </a:cubicBezTo>
                    <a:close/>
                    <a:moveTo>
                      <a:pt x="134151" y="887095"/>
                    </a:moveTo>
                    <a:lnTo>
                      <a:pt x="134625" y="887332"/>
                    </a:lnTo>
                    <a:lnTo>
                      <a:pt x="134670" y="887199"/>
                    </a:lnTo>
                    <a:close/>
                    <a:moveTo>
                      <a:pt x="191618" y="750570"/>
                    </a:moveTo>
                    <a:cubicBezTo>
                      <a:pt x="176378" y="775335"/>
                      <a:pt x="173520" y="782955"/>
                      <a:pt x="170663" y="789622"/>
                    </a:cubicBezTo>
                    <a:cubicBezTo>
                      <a:pt x="164948" y="795337"/>
                      <a:pt x="160185" y="801052"/>
                      <a:pt x="153518" y="803910"/>
                    </a:cubicBezTo>
                    <a:lnTo>
                      <a:pt x="153477" y="804822"/>
                    </a:lnTo>
                    <a:lnTo>
                      <a:pt x="151819" y="841286"/>
                    </a:lnTo>
                    <a:lnTo>
                      <a:pt x="151867" y="841199"/>
                    </a:lnTo>
                    <a:lnTo>
                      <a:pt x="153518" y="804862"/>
                    </a:lnTo>
                    <a:cubicBezTo>
                      <a:pt x="159233" y="801052"/>
                      <a:pt x="164948" y="795337"/>
                      <a:pt x="170663" y="790574"/>
                    </a:cubicBezTo>
                    <a:cubicBezTo>
                      <a:pt x="173520" y="783907"/>
                      <a:pt x="177330" y="776287"/>
                      <a:pt x="191618" y="751522"/>
                    </a:cubicBezTo>
                    <a:lnTo>
                      <a:pt x="192332" y="751998"/>
                    </a:lnTo>
                    <a:lnTo>
                      <a:pt x="192689" y="751284"/>
                    </a:lnTo>
                    <a:close/>
                    <a:moveTo>
                      <a:pt x="203047" y="667702"/>
                    </a:moveTo>
                    <a:cubicBezTo>
                      <a:pt x="199237" y="670560"/>
                      <a:pt x="194475" y="673417"/>
                      <a:pt x="189712" y="677227"/>
                    </a:cubicBezTo>
                    <a:cubicBezTo>
                      <a:pt x="183045" y="689610"/>
                      <a:pt x="178282" y="700087"/>
                      <a:pt x="169710" y="719137"/>
                    </a:cubicBezTo>
                    <a:lnTo>
                      <a:pt x="174286" y="722798"/>
                    </a:lnTo>
                    <a:lnTo>
                      <a:pt x="174435" y="722155"/>
                    </a:lnTo>
                    <a:lnTo>
                      <a:pt x="170663" y="719137"/>
                    </a:lnTo>
                    <a:cubicBezTo>
                      <a:pt x="179235" y="700087"/>
                      <a:pt x="183998" y="689609"/>
                      <a:pt x="190665" y="677227"/>
                    </a:cubicBezTo>
                    <a:lnTo>
                      <a:pt x="202473" y="668793"/>
                    </a:lnTo>
                    <a:close/>
                    <a:moveTo>
                      <a:pt x="276390" y="613410"/>
                    </a:moveTo>
                    <a:lnTo>
                      <a:pt x="275187" y="614373"/>
                    </a:lnTo>
                    <a:lnTo>
                      <a:pt x="270080" y="634008"/>
                    </a:lnTo>
                    <a:cubicBezTo>
                      <a:pt x="268770" y="638413"/>
                      <a:pt x="267818" y="641033"/>
                      <a:pt x="266865" y="643890"/>
                    </a:cubicBezTo>
                    <a:cubicBezTo>
                      <a:pt x="230670" y="692467"/>
                      <a:pt x="209715" y="757237"/>
                      <a:pt x="179235" y="803910"/>
                    </a:cubicBezTo>
                    <a:cubicBezTo>
                      <a:pt x="175425" y="816292"/>
                      <a:pt x="171615" y="829627"/>
                      <a:pt x="166852" y="842962"/>
                    </a:cubicBezTo>
                    <a:cubicBezTo>
                      <a:pt x="162090" y="856297"/>
                      <a:pt x="159232" y="869632"/>
                      <a:pt x="155422" y="882967"/>
                    </a:cubicBezTo>
                    <a:cubicBezTo>
                      <a:pt x="145897" y="911542"/>
                      <a:pt x="131610" y="942022"/>
                      <a:pt x="130657" y="966787"/>
                    </a:cubicBezTo>
                    <a:cubicBezTo>
                      <a:pt x="124942" y="985837"/>
                      <a:pt x="119227" y="1004887"/>
                      <a:pt x="114465" y="1023937"/>
                    </a:cubicBezTo>
                    <a:cubicBezTo>
                      <a:pt x="111607" y="1038225"/>
                      <a:pt x="109702" y="1052512"/>
                      <a:pt x="106845" y="1066800"/>
                    </a:cubicBezTo>
                    <a:lnTo>
                      <a:pt x="103035" y="1088707"/>
                    </a:lnTo>
                    <a:cubicBezTo>
                      <a:pt x="102082" y="1096327"/>
                      <a:pt x="101130" y="1102995"/>
                      <a:pt x="100177" y="1110615"/>
                    </a:cubicBezTo>
                    <a:cubicBezTo>
                      <a:pt x="97320" y="1130617"/>
                      <a:pt x="93510" y="1149667"/>
                      <a:pt x="91605" y="1169670"/>
                    </a:cubicBezTo>
                    <a:cubicBezTo>
                      <a:pt x="90652" y="1182052"/>
                      <a:pt x="89700" y="1192530"/>
                      <a:pt x="88747" y="1205865"/>
                    </a:cubicBezTo>
                    <a:cubicBezTo>
                      <a:pt x="89700" y="1215390"/>
                      <a:pt x="91605" y="1224915"/>
                      <a:pt x="93510" y="1243965"/>
                    </a:cubicBezTo>
                    <a:lnTo>
                      <a:pt x="95742" y="1223205"/>
                    </a:lnTo>
                    <a:lnTo>
                      <a:pt x="95415" y="1216342"/>
                    </a:lnTo>
                    <a:cubicBezTo>
                      <a:pt x="96367" y="1203007"/>
                      <a:pt x="98272" y="1188719"/>
                      <a:pt x="99225" y="1176337"/>
                    </a:cubicBezTo>
                    <a:cubicBezTo>
                      <a:pt x="101130" y="1156334"/>
                      <a:pt x="104940" y="1137284"/>
                      <a:pt x="107797" y="1117282"/>
                    </a:cubicBezTo>
                    <a:lnTo>
                      <a:pt x="114596" y="1109123"/>
                    </a:lnTo>
                    <a:lnTo>
                      <a:pt x="124469" y="1043051"/>
                    </a:lnTo>
                    <a:lnTo>
                      <a:pt x="123990" y="1031557"/>
                    </a:lnTo>
                    <a:lnTo>
                      <a:pt x="133400" y="1004580"/>
                    </a:lnTo>
                    <a:lnTo>
                      <a:pt x="138999" y="981931"/>
                    </a:lnTo>
                    <a:lnTo>
                      <a:pt x="137325" y="985837"/>
                    </a:lnTo>
                    <a:cubicBezTo>
                      <a:pt x="135420" y="984885"/>
                      <a:pt x="133515" y="983932"/>
                      <a:pt x="131610" y="983932"/>
                    </a:cubicBezTo>
                    <a:cubicBezTo>
                      <a:pt x="126847" y="996315"/>
                      <a:pt x="122085" y="1010602"/>
                      <a:pt x="117322" y="1024890"/>
                    </a:cubicBezTo>
                    <a:cubicBezTo>
                      <a:pt x="117322" y="1031557"/>
                      <a:pt x="117322" y="1039177"/>
                      <a:pt x="118275" y="1047750"/>
                    </a:cubicBezTo>
                    <a:cubicBezTo>
                      <a:pt x="115417" y="1062990"/>
                      <a:pt x="113512" y="1076325"/>
                      <a:pt x="111607" y="1091565"/>
                    </a:cubicBezTo>
                    <a:cubicBezTo>
                      <a:pt x="111607" y="1093470"/>
                      <a:pt x="110655" y="1096327"/>
                      <a:pt x="110655" y="1099185"/>
                    </a:cubicBezTo>
                    <a:cubicBezTo>
                      <a:pt x="106845" y="1102995"/>
                      <a:pt x="104940" y="1106805"/>
                      <a:pt x="101130" y="1110615"/>
                    </a:cubicBezTo>
                    <a:cubicBezTo>
                      <a:pt x="102082" y="1102995"/>
                      <a:pt x="103035" y="1096327"/>
                      <a:pt x="103987" y="1088707"/>
                    </a:cubicBezTo>
                    <a:lnTo>
                      <a:pt x="107797" y="1066800"/>
                    </a:lnTo>
                    <a:cubicBezTo>
                      <a:pt x="110655" y="1052512"/>
                      <a:pt x="112560" y="1038225"/>
                      <a:pt x="115417" y="1023937"/>
                    </a:cubicBezTo>
                    <a:cubicBezTo>
                      <a:pt x="121132" y="1004887"/>
                      <a:pt x="126847" y="985837"/>
                      <a:pt x="131610" y="966787"/>
                    </a:cubicBezTo>
                    <a:cubicBezTo>
                      <a:pt x="132562" y="942022"/>
                      <a:pt x="146850" y="912495"/>
                      <a:pt x="156375" y="882967"/>
                    </a:cubicBezTo>
                    <a:cubicBezTo>
                      <a:pt x="160185" y="869632"/>
                      <a:pt x="163042" y="856297"/>
                      <a:pt x="167805" y="842962"/>
                    </a:cubicBezTo>
                    <a:cubicBezTo>
                      <a:pt x="171615" y="829627"/>
                      <a:pt x="176377" y="817245"/>
                      <a:pt x="180187" y="803910"/>
                    </a:cubicBezTo>
                    <a:cubicBezTo>
                      <a:pt x="210667" y="757237"/>
                      <a:pt x="230670" y="692467"/>
                      <a:pt x="267817" y="643890"/>
                    </a:cubicBezTo>
                    <a:cubicBezTo>
                      <a:pt x="269722" y="637222"/>
                      <a:pt x="271627" y="633412"/>
                      <a:pt x="276390" y="613410"/>
                    </a:cubicBezTo>
                    <a:close/>
                    <a:moveTo>
                      <a:pt x="293536" y="518160"/>
                    </a:moveTo>
                    <a:lnTo>
                      <a:pt x="293535" y="518160"/>
                    </a:lnTo>
                    <a:lnTo>
                      <a:pt x="298297" y="521970"/>
                    </a:lnTo>
                    <a:lnTo>
                      <a:pt x="298297" y="521969"/>
                    </a:lnTo>
                    <a:close/>
                    <a:moveTo>
                      <a:pt x="465169" y="382550"/>
                    </a:moveTo>
                    <a:lnTo>
                      <a:pt x="464986" y="382696"/>
                    </a:lnTo>
                    <a:lnTo>
                      <a:pt x="464430" y="383325"/>
                    </a:lnTo>
                    <a:lnTo>
                      <a:pt x="456651" y="391477"/>
                    </a:lnTo>
                    <a:lnTo>
                      <a:pt x="454684" y="394338"/>
                    </a:lnTo>
                    <a:lnTo>
                      <a:pt x="453399" y="395790"/>
                    </a:lnTo>
                    <a:cubicBezTo>
                      <a:pt x="451546" y="398815"/>
                      <a:pt x="450698" y="401003"/>
                      <a:pt x="447840" y="403860"/>
                    </a:cubicBezTo>
                    <a:cubicBezTo>
                      <a:pt x="428790" y="425767"/>
                      <a:pt x="408788" y="447675"/>
                      <a:pt x="389738" y="472440"/>
                    </a:cubicBezTo>
                    <a:cubicBezTo>
                      <a:pt x="384023" y="479107"/>
                      <a:pt x="378308" y="484822"/>
                      <a:pt x="373545" y="491490"/>
                    </a:cubicBezTo>
                    <a:cubicBezTo>
                      <a:pt x="367830" y="498157"/>
                      <a:pt x="363068" y="504825"/>
                      <a:pt x="357353" y="511492"/>
                    </a:cubicBezTo>
                    <a:lnTo>
                      <a:pt x="285752" y="590631"/>
                    </a:lnTo>
                    <a:lnTo>
                      <a:pt x="358305" y="510540"/>
                    </a:lnTo>
                    <a:cubicBezTo>
                      <a:pt x="364020" y="503872"/>
                      <a:pt x="368782" y="497205"/>
                      <a:pt x="374497" y="490537"/>
                    </a:cubicBezTo>
                    <a:cubicBezTo>
                      <a:pt x="380212" y="483870"/>
                      <a:pt x="385927" y="478155"/>
                      <a:pt x="390690" y="471487"/>
                    </a:cubicBezTo>
                    <a:cubicBezTo>
                      <a:pt x="409740" y="446722"/>
                      <a:pt x="429742" y="425767"/>
                      <a:pt x="448792" y="402907"/>
                    </a:cubicBezTo>
                    <a:lnTo>
                      <a:pt x="454684" y="394338"/>
                    </a:lnTo>
                    <a:lnTo>
                      <a:pt x="464430" y="383325"/>
                    </a:lnTo>
                    <a:close/>
                    <a:moveTo>
                      <a:pt x="489348" y="316869"/>
                    </a:moveTo>
                    <a:cubicBezTo>
                      <a:pt x="487763" y="316669"/>
                      <a:pt x="484470" y="318176"/>
                      <a:pt x="481127" y="319733"/>
                    </a:cubicBezTo>
                    <a:lnTo>
                      <a:pt x="475013" y="322003"/>
                    </a:lnTo>
                    <a:lnTo>
                      <a:pt x="473558" y="323849"/>
                    </a:lnTo>
                    <a:cubicBezTo>
                      <a:pt x="469748" y="326707"/>
                      <a:pt x="465938" y="329564"/>
                      <a:pt x="463080" y="333374"/>
                    </a:cubicBezTo>
                    <a:cubicBezTo>
                      <a:pt x="453555" y="339089"/>
                      <a:pt x="445935" y="343852"/>
                      <a:pt x="436410" y="350519"/>
                    </a:cubicBezTo>
                    <a:lnTo>
                      <a:pt x="418313" y="370522"/>
                    </a:lnTo>
                    <a:lnTo>
                      <a:pt x="401168" y="390524"/>
                    </a:lnTo>
                    <a:cubicBezTo>
                      <a:pt x="397358" y="393382"/>
                      <a:pt x="394500" y="396239"/>
                      <a:pt x="389738" y="401002"/>
                    </a:cubicBezTo>
                    <a:lnTo>
                      <a:pt x="389350" y="400516"/>
                    </a:lnTo>
                    <a:lnTo>
                      <a:pt x="378546" y="413504"/>
                    </a:lnTo>
                    <a:cubicBezTo>
                      <a:pt x="374736" y="418862"/>
                      <a:pt x="369735" y="425768"/>
                      <a:pt x="360210" y="436245"/>
                    </a:cubicBezTo>
                    <a:lnTo>
                      <a:pt x="330683" y="468630"/>
                    </a:lnTo>
                    <a:lnTo>
                      <a:pt x="335445" y="474344"/>
                    </a:lnTo>
                    <a:lnTo>
                      <a:pt x="335536" y="474264"/>
                    </a:lnTo>
                    <a:lnTo>
                      <a:pt x="331635" y="469582"/>
                    </a:lnTo>
                    <a:cubicBezTo>
                      <a:pt x="341160" y="459105"/>
                      <a:pt x="352590" y="447675"/>
                      <a:pt x="361162" y="437197"/>
                    </a:cubicBezTo>
                    <a:cubicBezTo>
                      <a:pt x="380212" y="416242"/>
                      <a:pt x="381165" y="409575"/>
                      <a:pt x="390690" y="401002"/>
                    </a:cubicBezTo>
                    <a:cubicBezTo>
                      <a:pt x="395452" y="396240"/>
                      <a:pt x="399262" y="393382"/>
                      <a:pt x="402120" y="390525"/>
                    </a:cubicBezTo>
                    <a:lnTo>
                      <a:pt x="419265" y="370522"/>
                    </a:lnTo>
                    <a:lnTo>
                      <a:pt x="437362" y="350520"/>
                    </a:lnTo>
                    <a:cubicBezTo>
                      <a:pt x="446887" y="344805"/>
                      <a:pt x="454507" y="340042"/>
                      <a:pt x="464032" y="333375"/>
                    </a:cubicBezTo>
                    <a:cubicBezTo>
                      <a:pt x="467842" y="330517"/>
                      <a:pt x="471652" y="326707"/>
                      <a:pt x="474510" y="323850"/>
                    </a:cubicBezTo>
                    <a:cubicBezTo>
                      <a:pt x="476415" y="324326"/>
                      <a:pt x="481654" y="321469"/>
                      <a:pt x="485940" y="319564"/>
                    </a:cubicBezTo>
                    <a:lnTo>
                      <a:pt x="489548" y="318444"/>
                    </a:lnTo>
                    <a:close/>
                    <a:moveTo>
                      <a:pt x="1868970" y="144780"/>
                    </a:moveTo>
                    <a:cubicBezTo>
                      <a:pt x="1890877" y="153352"/>
                      <a:pt x="1906117" y="160020"/>
                      <a:pt x="1917547" y="166687"/>
                    </a:cubicBezTo>
                    <a:cubicBezTo>
                      <a:pt x="1928977" y="172402"/>
                      <a:pt x="1935645" y="178117"/>
                      <a:pt x="1938502" y="183832"/>
                    </a:cubicBezTo>
                    <a:cubicBezTo>
                      <a:pt x="1920405" y="174307"/>
                      <a:pt x="1904212" y="167640"/>
                      <a:pt x="1891830" y="160972"/>
                    </a:cubicBezTo>
                    <a:cubicBezTo>
                      <a:pt x="1879447" y="154305"/>
                      <a:pt x="1871827" y="148590"/>
                      <a:pt x="1868970" y="144780"/>
                    </a:cubicBezTo>
                    <a:close/>
                    <a:moveTo>
                      <a:pt x="1710855" y="75247"/>
                    </a:moveTo>
                    <a:cubicBezTo>
                      <a:pt x="1719427" y="75247"/>
                      <a:pt x="1733715" y="78104"/>
                      <a:pt x="1748955" y="83819"/>
                    </a:cubicBezTo>
                    <a:cubicBezTo>
                      <a:pt x="1765147" y="90487"/>
                      <a:pt x="1783245" y="100012"/>
                      <a:pt x="1802295" y="110489"/>
                    </a:cubicBezTo>
                    <a:cubicBezTo>
                      <a:pt x="1750860" y="94297"/>
                      <a:pt x="1716570" y="83819"/>
                      <a:pt x="1710855" y="75247"/>
                    </a:cubicBezTo>
                    <a:close/>
                    <a:moveTo>
                      <a:pt x="1137451" y="68937"/>
                    </a:moveTo>
                    <a:cubicBezTo>
                      <a:pt x="1133641" y="68580"/>
                      <a:pt x="1127926" y="69056"/>
                      <a:pt x="1117448" y="71437"/>
                    </a:cubicBezTo>
                    <a:cubicBezTo>
                      <a:pt x="1104113" y="73342"/>
                      <a:pt x="1088873" y="75247"/>
                      <a:pt x="1074585" y="77152"/>
                    </a:cubicBezTo>
                    <a:cubicBezTo>
                      <a:pt x="1061250" y="80010"/>
                      <a:pt x="1046010" y="83820"/>
                      <a:pt x="1032675" y="86677"/>
                    </a:cubicBezTo>
                    <a:cubicBezTo>
                      <a:pt x="1026960" y="88582"/>
                      <a:pt x="1021245" y="90487"/>
                      <a:pt x="1014578" y="92392"/>
                    </a:cubicBezTo>
                    <a:cubicBezTo>
                      <a:pt x="1007910" y="94297"/>
                      <a:pt x="1001243" y="96202"/>
                      <a:pt x="993623" y="98107"/>
                    </a:cubicBezTo>
                    <a:lnTo>
                      <a:pt x="947769" y="107115"/>
                    </a:lnTo>
                    <a:lnTo>
                      <a:pt x="939330" y="110490"/>
                    </a:lnTo>
                    <a:cubicBezTo>
                      <a:pt x="920280" y="117157"/>
                      <a:pt x="900278" y="122872"/>
                      <a:pt x="881228" y="130492"/>
                    </a:cubicBezTo>
                    <a:cubicBezTo>
                      <a:pt x="862178" y="138112"/>
                      <a:pt x="843128" y="144780"/>
                      <a:pt x="824078" y="153352"/>
                    </a:cubicBezTo>
                    <a:cubicBezTo>
                      <a:pt x="809790" y="160020"/>
                      <a:pt x="796455" y="165735"/>
                      <a:pt x="784073" y="171450"/>
                    </a:cubicBezTo>
                    <a:cubicBezTo>
                      <a:pt x="775500" y="173355"/>
                      <a:pt x="765975" y="178117"/>
                      <a:pt x="757403" y="181927"/>
                    </a:cubicBezTo>
                    <a:cubicBezTo>
                      <a:pt x="734543" y="190500"/>
                      <a:pt x="713588" y="201930"/>
                      <a:pt x="691680" y="212407"/>
                    </a:cubicBezTo>
                    <a:cubicBezTo>
                      <a:pt x="681203" y="218122"/>
                      <a:pt x="670725" y="225742"/>
                      <a:pt x="660248" y="232410"/>
                    </a:cubicBezTo>
                    <a:cubicBezTo>
                      <a:pt x="649770" y="239077"/>
                      <a:pt x="639293" y="245745"/>
                      <a:pt x="629768" y="252412"/>
                    </a:cubicBezTo>
                    <a:cubicBezTo>
                      <a:pt x="618338" y="263842"/>
                      <a:pt x="597383" y="280035"/>
                      <a:pt x="581190" y="288607"/>
                    </a:cubicBezTo>
                    <a:cubicBezTo>
                      <a:pt x="565950" y="300037"/>
                      <a:pt x="550710" y="312420"/>
                      <a:pt x="535470" y="324802"/>
                    </a:cubicBezTo>
                    <a:lnTo>
                      <a:pt x="491713" y="362974"/>
                    </a:lnTo>
                    <a:lnTo>
                      <a:pt x="495465" y="367665"/>
                    </a:lnTo>
                    <a:cubicBezTo>
                      <a:pt x="497370" y="366713"/>
                      <a:pt x="500764" y="364272"/>
                      <a:pt x="504752" y="361295"/>
                    </a:cubicBezTo>
                    <a:lnTo>
                      <a:pt x="512657" y="355403"/>
                    </a:lnTo>
                    <a:lnTo>
                      <a:pt x="541185" y="330517"/>
                    </a:lnTo>
                    <a:cubicBezTo>
                      <a:pt x="556425" y="318134"/>
                      <a:pt x="571665" y="306704"/>
                      <a:pt x="586905" y="294322"/>
                    </a:cubicBezTo>
                    <a:cubicBezTo>
                      <a:pt x="603097" y="285749"/>
                      <a:pt x="623100" y="269557"/>
                      <a:pt x="635482" y="258127"/>
                    </a:cubicBezTo>
                    <a:cubicBezTo>
                      <a:pt x="645960" y="251459"/>
                      <a:pt x="655485" y="244792"/>
                      <a:pt x="665962" y="238124"/>
                    </a:cubicBezTo>
                    <a:cubicBezTo>
                      <a:pt x="676440" y="231457"/>
                      <a:pt x="685965" y="224789"/>
                      <a:pt x="697395" y="218122"/>
                    </a:cubicBezTo>
                    <a:cubicBezTo>
                      <a:pt x="719302" y="207644"/>
                      <a:pt x="741210" y="196214"/>
                      <a:pt x="763117" y="187642"/>
                    </a:cubicBezTo>
                    <a:cubicBezTo>
                      <a:pt x="771690" y="183832"/>
                      <a:pt x="781215" y="179069"/>
                      <a:pt x="788835" y="174307"/>
                    </a:cubicBezTo>
                    <a:cubicBezTo>
                      <a:pt x="801217" y="168592"/>
                      <a:pt x="815505" y="162877"/>
                      <a:pt x="828840" y="156209"/>
                    </a:cubicBezTo>
                    <a:cubicBezTo>
                      <a:pt x="847890" y="147637"/>
                      <a:pt x="866940" y="140969"/>
                      <a:pt x="885990" y="133349"/>
                    </a:cubicBezTo>
                    <a:cubicBezTo>
                      <a:pt x="905040" y="125729"/>
                      <a:pt x="925042" y="120014"/>
                      <a:pt x="944092" y="113347"/>
                    </a:cubicBezTo>
                    <a:lnTo>
                      <a:pt x="968499" y="108553"/>
                    </a:lnTo>
                    <a:lnTo>
                      <a:pt x="980289" y="104524"/>
                    </a:lnTo>
                    <a:lnTo>
                      <a:pt x="1140765" y="69904"/>
                    </a:lnTo>
                    <a:close/>
                    <a:moveTo>
                      <a:pt x="1478088" y="48458"/>
                    </a:moveTo>
                    <a:cubicBezTo>
                      <a:pt x="1484636" y="48815"/>
                      <a:pt x="1491780" y="49530"/>
                      <a:pt x="1498447" y="50482"/>
                    </a:cubicBezTo>
                    <a:cubicBezTo>
                      <a:pt x="1511782" y="52387"/>
                      <a:pt x="1523212" y="56197"/>
                      <a:pt x="1526070" y="60007"/>
                    </a:cubicBezTo>
                    <a:cubicBezTo>
                      <a:pt x="1520355" y="59055"/>
                      <a:pt x="1514640" y="58102"/>
                      <a:pt x="1505115" y="57150"/>
                    </a:cubicBezTo>
                    <a:cubicBezTo>
                      <a:pt x="1495590" y="56197"/>
                      <a:pt x="1482255" y="53340"/>
                      <a:pt x="1461300" y="48577"/>
                    </a:cubicBezTo>
                    <a:cubicBezTo>
                      <a:pt x="1465586" y="48101"/>
                      <a:pt x="1471539" y="48101"/>
                      <a:pt x="1478088" y="48458"/>
                    </a:cubicBezTo>
                    <a:close/>
                    <a:moveTo>
                      <a:pt x="1588935" y="40957"/>
                    </a:moveTo>
                    <a:cubicBezTo>
                      <a:pt x="1602270" y="41909"/>
                      <a:pt x="1614652" y="42862"/>
                      <a:pt x="1627987" y="43814"/>
                    </a:cubicBezTo>
                    <a:cubicBezTo>
                      <a:pt x="1644180" y="48577"/>
                      <a:pt x="1659420" y="56197"/>
                      <a:pt x="1675612" y="62864"/>
                    </a:cubicBezTo>
                    <a:cubicBezTo>
                      <a:pt x="1652752" y="60007"/>
                      <a:pt x="1631797" y="55244"/>
                      <a:pt x="1616557" y="52387"/>
                    </a:cubicBezTo>
                    <a:cubicBezTo>
                      <a:pt x="1601317" y="48577"/>
                      <a:pt x="1590840" y="44767"/>
                      <a:pt x="1588935" y="40957"/>
                    </a:cubicBezTo>
                    <a:close/>
                    <a:moveTo>
                      <a:pt x="1270324" y="40719"/>
                    </a:moveTo>
                    <a:cubicBezTo>
                      <a:pt x="1233653" y="40957"/>
                      <a:pt x="1196981" y="42862"/>
                      <a:pt x="1160310" y="46672"/>
                    </a:cubicBezTo>
                    <a:cubicBezTo>
                      <a:pt x="1135545" y="47624"/>
                      <a:pt x="1109827" y="52387"/>
                      <a:pt x="1084110" y="57149"/>
                    </a:cubicBezTo>
                    <a:cubicBezTo>
                      <a:pt x="1071727" y="59054"/>
                      <a:pt x="1059345" y="62864"/>
                      <a:pt x="1047915" y="66674"/>
                    </a:cubicBezTo>
                    <a:cubicBezTo>
                      <a:pt x="1036485" y="70484"/>
                      <a:pt x="1026007" y="74294"/>
                      <a:pt x="1016482" y="78104"/>
                    </a:cubicBezTo>
                    <a:cubicBezTo>
                      <a:pt x="1001242" y="80009"/>
                      <a:pt x="987907" y="81914"/>
                      <a:pt x="972667" y="83819"/>
                    </a:cubicBezTo>
                    <a:cubicBezTo>
                      <a:pt x="914565" y="101917"/>
                      <a:pt x="859320" y="123824"/>
                      <a:pt x="806932" y="147637"/>
                    </a:cubicBezTo>
                    <a:cubicBezTo>
                      <a:pt x="786930" y="155257"/>
                      <a:pt x="765975" y="165734"/>
                      <a:pt x="746925" y="174307"/>
                    </a:cubicBezTo>
                    <a:cubicBezTo>
                      <a:pt x="741210" y="176212"/>
                      <a:pt x="734542" y="179069"/>
                      <a:pt x="728827" y="180974"/>
                    </a:cubicBezTo>
                    <a:cubicBezTo>
                      <a:pt x="723112" y="183832"/>
                      <a:pt x="717397" y="186689"/>
                      <a:pt x="712635" y="189547"/>
                    </a:cubicBezTo>
                    <a:cubicBezTo>
                      <a:pt x="702157" y="195262"/>
                      <a:pt x="691680" y="200977"/>
                      <a:pt x="682155" y="205739"/>
                    </a:cubicBezTo>
                    <a:cubicBezTo>
                      <a:pt x="663105" y="216217"/>
                      <a:pt x="647865" y="225742"/>
                      <a:pt x="634530" y="230504"/>
                    </a:cubicBezTo>
                    <a:cubicBezTo>
                      <a:pt x="619290" y="239077"/>
                      <a:pt x="610717" y="248602"/>
                      <a:pt x="598335" y="259079"/>
                    </a:cubicBezTo>
                    <a:cubicBezTo>
                      <a:pt x="555472" y="283844"/>
                      <a:pt x="517372" y="318134"/>
                      <a:pt x="493560" y="340994"/>
                    </a:cubicBezTo>
                    <a:lnTo>
                      <a:pt x="471664" y="360034"/>
                    </a:lnTo>
                    <a:lnTo>
                      <a:pt x="450243" y="379593"/>
                    </a:lnTo>
                    <a:lnTo>
                      <a:pt x="450697" y="380047"/>
                    </a:lnTo>
                    <a:cubicBezTo>
                      <a:pt x="388785" y="439102"/>
                      <a:pt x="334492" y="503872"/>
                      <a:pt x="285915" y="573404"/>
                    </a:cubicBezTo>
                    <a:cubicBezTo>
                      <a:pt x="271627" y="593407"/>
                      <a:pt x="260197" y="607694"/>
                      <a:pt x="252577" y="619124"/>
                    </a:cubicBezTo>
                    <a:cubicBezTo>
                      <a:pt x="244957" y="630554"/>
                      <a:pt x="240195" y="639127"/>
                      <a:pt x="237337" y="646747"/>
                    </a:cubicBezTo>
                    <a:cubicBezTo>
                      <a:pt x="232575" y="655319"/>
                      <a:pt x="226860" y="663892"/>
                      <a:pt x="222097" y="672464"/>
                    </a:cubicBezTo>
                    <a:cubicBezTo>
                      <a:pt x="212572" y="690562"/>
                      <a:pt x="203047" y="708659"/>
                      <a:pt x="193522" y="725804"/>
                    </a:cubicBezTo>
                    <a:lnTo>
                      <a:pt x="162439" y="774785"/>
                    </a:lnTo>
                    <a:lnTo>
                      <a:pt x="162090" y="776287"/>
                    </a:lnTo>
                    <a:cubicBezTo>
                      <a:pt x="158280" y="784860"/>
                      <a:pt x="155422" y="795337"/>
                      <a:pt x="151612" y="804862"/>
                    </a:cubicBezTo>
                    <a:cubicBezTo>
                      <a:pt x="148755" y="810577"/>
                      <a:pt x="146850" y="814387"/>
                      <a:pt x="143992" y="818197"/>
                    </a:cubicBezTo>
                    <a:lnTo>
                      <a:pt x="142087" y="820102"/>
                    </a:lnTo>
                    <a:lnTo>
                      <a:pt x="133634" y="848201"/>
                    </a:lnTo>
                    <a:cubicBezTo>
                      <a:pt x="132087" y="855345"/>
                      <a:pt x="131610" y="860584"/>
                      <a:pt x="131610" y="864870"/>
                    </a:cubicBezTo>
                    <a:cubicBezTo>
                      <a:pt x="131610" y="873442"/>
                      <a:pt x="132562" y="879157"/>
                      <a:pt x="129705" y="888682"/>
                    </a:cubicBezTo>
                    <a:cubicBezTo>
                      <a:pt x="124942" y="902017"/>
                      <a:pt x="121132" y="914400"/>
                      <a:pt x="116370" y="927735"/>
                    </a:cubicBezTo>
                    <a:cubicBezTo>
                      <a:pt x="112560" y="941070"/>
                      <a:pt x="107797" y="953452"/>
                      <a:pt x="103987" y="966787"/>
                    </a:cubicBezTo>
                    <a:cubicBezTo>
                      <a:pt x="99225" y="986790"/>
                      <a:pt x="95415" y="1004887"/>
                      <a:pt x="90652" y="1023937"/>
                    </a:cubicBezTo>
                    <a:cubicBezTo>
                      <a:pt x="87795" y="1042035"/>
                      <a:pt x="85890" y="1059180"/>
                      <a:pt x="83032" y="1076325"/>
                    </a:cubicBezTo>
                    <a:cubicBezTo>
                      <a:pt x="80175" y="1093470"/>
                      <a:pt x="79222" y="1111567"/>
                      <a:pt x="78270" y="1128712"/>
                    </a:cubicBezTo>
                    <a:cubicBezTo>
                      <a:pt x="81127" y="1115377"/>
                      <a:pt x="83032" y="1102995"/>
                      <a:pt x="84937" y="1092517"/>
                    </a:cubicBezTo>
                    <a:lnTo>
                      <a:pt x="85555" y="1089530"/>
                    </a:lnTo>
                    <a:lnTo>
                      <a:pt x="86842" y="1075372"/>
                    </a:lnTo>
                    <a:cubicBezTo>
                      <a:pt x="89700" y="1058227"/>
                      <a:pt x="91605" y="1040130"/>
                      <a:pt x="94462" y="1022985"/>
                    </a:cubicBezTo>
                    <a:lnTo>
                      <a:pt x="96848" y="1023781"/>
                    </a:lnTo>
                    <a:lnTo>
                      <a:pt x="97055" y="1022896"/>
                    </a:lnTo>
                    <a:lnTo>
                      <a:pt x="94463" y="1022032"/>
                    </a:lnTo>
                    <a:cubicBezTo>
                      <a:pt x="99225" y="1002029"/>
                      <a:pt x="103035" y="983932"/>
                      <a:pt x="107798" y="964882"/>
                    </a:cubicBezTo>
                    <a:cubicBezTo>
                      <a:pt x="111608" y="951547"/>
                      <a:pt x="115418" y="938212"/>
                      <a:pt x="120180" y="925829"/>
                    </a:cubicBezTo>
                    <a:lnTo>
                      <a:pt x="133454" y="886956"/>
                    </a:lnTo>
                    <a:lnTo>
                      <a:pt x="132563" y="886777"/>
                    </a:lnTo>
                    <a:cubicBezTo>
                      <a:pt x="135420" y="877252"/>
                      <a:pt x="134468" y="871537"/>
                      <a:pt x="134468" y="862965"/>
                    </a:cubicBezTo>
                    <a:cubicBezTo>
                      <a:pt x="134468" y="854392"/>
                      <a:pt x="135420" y="842010"/>
                      <a:pt x="144945" y="818197"/>
                    </a:cubicBezTo>
                    <a:cubicBezTo>
                      <a:pt x="146850" y="814387"/>
                      <a:pt x="148755" y="809625"/>
                      <a:pt x="152565" y="804862"/>
                    </a:cubicBezTo>
                    <a:lnTo>
                      <a:pt x="152821" y="804166"/>
                    </a:lnTo>
                    <a:lnTo>
                      <a:pt x="163043" y="776287"/>
                    </a:lnTo>
                    <a:cubicBezTo>
                      <a:pt x="173520" y="759142"/>
                      <a:pt x="183045" y="742950"/>
                      <a:pt x="194475" y="726757"/>
                    </a:cubicBezTo>
                    <a:cubicBezTo>
                      <a:pt x="204000" y="708660"/>
                      <a:pt x="212573" y="690562"/>
                      <a:pt x="223050" y="673417"/>
                    </a:cubicBezTo>
                    <a:cubicBezTo>
                      <a:pt x="227813" y="665797"/>
                      <a:pt x="233528" y="656272"/>
                      <a:pt x="238290" y="647700"/>
                    </a:cubicBezTo>
                    <a:cubicBezTo>
                      <a:pt x="241148" y="640080"/>
                      <a:pt x="245910" y="631507"/>
                      <a:pt x="253530" y="620077"/>
                    </a:cubicBezTo>
                    <a:cubicBezTo>
                      <a:pt x="261150" y="608647"/>
                      <a:pt x="272580" y="594360"/>
                      <a:pt x="286868" y="574357"/>
                    </a:cubicBezTo>
                    <a:cubicBezTo>
                      <a:pt x="335445" y="503872"/>
                      <a:pt x="389738" y="440055"/>
                      <a:pt x="451650" y="381000"/>
                    </a:cubicBezTo>
                    <a:cubicBezTo>
                      <a:pt x="466890" y="367665"/>
                      <a:pt x="479273" y="354330"/>
                      <a:pt x="495465" y="340995"/>
                    </a:cubicBezTo>
                    <a:cubicBezTo>
                      <a:pt x="519278" y="318135"/>
                      <a:pt x="557378" y="283845"/>
                      <a:pt x="600240" y="259080"/>
                    </a:cubicBezTo>
                    <a:cubicBezTo>
                      <a:pt x="612623" y="249555"/>
                      <a:pt x="621195" y="239077"/>
                      <a:pt x="636435" y="230505"/>
                    </a:cubicBezTo>
                    <a:cubicBezTo>
                      <a:pt x="649770" y="225742"/>
                      <a:pt x="665010" y="216217"/>
                      <a:pt x="684060" y="205740"/>
                    </a:cubicBezTo>
                    <a:cubicBezTo>
                      <a:pt x="693585" y="200977"/>
                      <a:pt x="704063" y="195262"/>
                      <a:pt x="714540" y="189547"/>
                    </a:cubicBezTo>
                    <a:cubicBezTo>
                      <a:pt x="720255" y="186690"/>
                      <a:pt x="725018" y="183832"/>
                      <a:pt x="730733" y="180975"/>
                    </a:cubicBezTo>
                    <a:cubicBezTo>
                      <a:pt x="736448" y="178117"/>
                      <a:pt x="742163" y="176212"/>
                      <a:pt x="748830" y="174307"/>
                    </a:cubicBezTo>
                    <a:cubicBezTo>
                      <a:pt x="767880" y="164782"/>
                      <a:pt x="788835" y="155257"/>
                      <a:pt x="808838" y="147637"/>
                    </a:cubicBezTo>
                    <a:cubicBezTo>
                      <a:pt x="860273" y="123825"/>
                      <a:pt x="916470" y="101917"/>
                      <a:pt x="974573" y="83820"/>
                    </a:cubicBezTo>
                    <a:cubicBezTo>
                      <a:pt x="989813" y="81915"/>
                      <a:pt x="1003148" y="80010"/>
                      <a:pt x="1018388" y="78105"/>
                    </a:cubicBezTo>
                    <a:cubicBezTo>
                      <a:pt x="1027913" y="74295"/>
                      <a:pt x="1038390" y="70485"/>
                      <a:pt x="1049820" y="66675"/>
                    </a:cubicBezTo>
                    <a:cubicBezTo>
                      <a:pt x="1061250" y="62865"/>
                      <a:pt x="1073633" y="59055"/>
                      <a:pt x="1086015" y="57150"/>
                    </a:cubicBezTo>
                    <a:cubicBezTo>
                      <a:pt x="1111733" y="52387"/>
                      <a:pt x="1138403" y="47625"/>
                      <a:pt x="1162215" y="46672"/>
                    </a:cubicBezTo>
                    <a:cubicBezTo>
                      <a:pt x="1198887" y="43338"/>
                      <a:pt x="1235558" y="41433"/>
                      <a:pt x="1272229" y="41076"/>
                    </a:cubicBezTo>
                    <a:lnTo>
                      <a:pt x="1360655" y="44043"/>
                    </a:lnTo>
                    <a:close/>
                    <a:moveTo>
                      <a:pt x="1404150" y="0"/>
                    </a:moveTo>
                    <a:cubicBezTo>
                      <a:pt x="1418437" y="952"/>
                      <a:pt x="1434630" y="1905"/>
                      <a:pt x="1448917" y="2857"/>
                    </a:cubicBezTo>
                    <a:cubicBezTo>
                      <a:pt x="1465110" y="3810"/>
                      <a:pt x="1480350" y="5715"/>
                      <a:pt x="1494637" y="7620"/>
                    </a:cubicBezTo>
                    <a:cubicBezTo>
                      <a:pt x="1509877" y="8572"/>
                      <a:pt x="1518450" y="11430"/>
                      <a:pt x="1525117" y="15240"/>
                    </a:cubicBezTo>
                    <a:cubicBezTo>
                      <a:pt x="1531785" y="19050"/>
                      <a:pt x="1536547" y="22860"/>
                      <a:pt x="1545120" y="24765"/>
                    </a:cubicBezTo>
                    <a:cubicBezTo>
                      <a:pt x="1558455" y="24765"/>
                      <a:pt x="1552740" y="17145"/>
                      <a:pt x="1569885" y="20002"/>
                    </a:cubicBezTo>
                    <a:cubicBezTo>
                      <a:pt x="1582267" y="21907"/>
                      <a:pt x="1594650" y="25717"/>
                      <a:pt x="1607032" y="28575"/>
                    </a:cubicBezTo>
                    <a:cubicBezTo>
                      <a:pt x="1614652" y="30480"/>
                      <a:pt x="1622272" y="33337"/>
                      <a:pt x="1629892" y="35242"/>
                    </a:cubicBezTo>
                    <a:cubicBezTo>
                      <a:pt x="1629892" y="35242"/>
                      <a:pt x="1629892" y="36195"/>
                      <a:pt x="1628940" y="36195"/>
                    </a:cubicBezTo>
                    <a:cubicBezTo>
                      <a:pt x="1629892" y="39052"/>
                      <a:pt x="1628940" y="40957"/>
                      <a:pt x="1627987" y="42862"/>
                    </a:cubicBezTo>
                    <a:cubicBezTo>
                      <a:pt x="1614652" y="41910"/>
                      <a:pt x="1602270" y="40957"/>
                      <a:pt x="1588935" y="40005"/>
                    </a:cubicBezTo>
                    <a:cubicBezTo>
                      <a:pt x="1584172" y="39052"/>
                      <a:pt x="1580362" y="38100"/>
                      <a:pt x="1575600" y="36195"/>
                    </a:cubicBezTo>
                    <a:cubicBezTo>
                      <a:pt x="1570837" y="35242"/>
                      <a:pt x="1567027" y="34290"/>
                      <a:pt x="1562265" y="33337"/>
                    </a:cubicBezTo>
                    <a:cubicBezTo>
                      <a:pt x="1553692" y="31432"/>
                      <a:pt x="1545120" y="29527"/>
                      <a:pt x="1536547" y="27622"/>
                    </a:cubicBezTo>
                    <a:cubicBezTo>
                      <a:pt x="1527975" y="25717"/>
                      <a:pt x="1519402" y="23812"/>
                      <a:pt x="1510830" y="21907"/>
                    </a:cubicBezTo>
                    <a:cubicBezTo>
                      <a:pt x="1502257" y="20955"/>
                      <a:pt x="1493685" y="19050"/>
                      <a:pt x="1484160" y="18097"/>
                    </a:cubicBezTo>
                    <a:lnTo>
                      <a:pt x="1454633" y="18097"/>
                    </a:lnTo>
                    <a:cubicBezTo>
                      <a:pt x="1446060" y="18097"/>
                      <a:pt x="1437488" y="18097"/>
                      <a:pt x="1430820" y="18097"/>
                    </a:cubicBezTo>
                    <a:cubicBezTo>
                      <a:pt x="1416533" y="18097"/>
                      <a:pt x="1405103" y="18097"/>
                      <a:pt x="1393673" y="18097"/>
                    </a:cubicBezTo>
                    <a:lnTo>
                      <a:pt x="1391928" y="17540"/>
                    </a:lnTo>
                    <a:lnTo>
                      <a:pt x="1375575" y="25717"/>
                    </a:lnTo>
                    <a:cubicBezTo>
                      <a:pt x="1367002" y="28574"/>
                      <a:pt x="1391767" y="30479"/>
                      <a:pt x="1381290" y="35242"/>
                    </a:cubicBezTo>
                    <a:cubicBezTo>
                      <a:pt x="1401292" y="39052"/>
                      <a:pt x="1421295" y="42862"/>
                      <a:pt x="1438440" y="46672"/>
                    </a:cubicBezTo>
                    <a:lnTo>
                      <a:pt x="1413008" y="47116"/>
                    </a:lnTo>
                    <a:lnTo>
                      <a:pt x="1413437" y="47149"/>
                    </a:lnTo>
                    <a:cubicBezTo>
                      <a:pt x="1423677" y="47863"/>
                      <a:pt x="1433202" y="48101"/>
                      <a:pt x="1440345" y="46672"/>
                    </a:cubicBezTo>
                    <a:cubicBezTo>
                      <a:pt x="1447965" y="47625"/>
                      <a:pt x="1455585" y="48577"/>
                      <a:pt x="1463205" y="49530"/>
                    </a:cubicBezTo>
                    <a:cubicBezTo>
                      <a:pt x="1484160" y="54292"/>
                      <a:pt x="1497495" y="56197"/>
                      <a:pt x="1507020" y="58102"/>
                    </a:cubicBezTo>
                    <a:cubicBezTo>
                      <a:pt x="1516545" y="60007"/>
                      <a:pt x="1522260" y="60007"/>
                      <a:pt x="1527975" y="60960"/>
                    </a:cubicBezTo>
                    <a:cubicBezTo>
                      <a:pt x="1539405" y="63817"/>
                      <a:pt x="1551788" y="66675"/>
                      <a:pt x="1563218" y="68580"/>
                    </a:cubicBezTo>
                    <a:cubicBezTo>
                      <a:pt x="1575600" y="70485"/>
                      <a:pt x="1587030" y="74295"/>
                      <a:pt x="1599413" y="76200"/>
                    </a:cubicBezTo>
                    <a:cubicBezTo>
                      <a:pt x="1610843" y="79057"/>
                      <a:pt x="1623225" y="81915"/>
                      <a:pt x="1634655" y="84772"/>
                    </a:cubicBezTo>
                    <a:lnTo>
                      <a:pt x="1669898" y="95250"/>
                    </a:lnTo>
                    <a:lnTo>
                      <a:pt x="1687043" y="100012"/>
                    </a:lnTo>
                    <a:lnTo>
                      <a:pt x="1704188" y="105727"/>
                    </a:lnTo>
                    <a:lnTo>
                      <a:pt x="1704409" y="105929"/>
                    </a:lnTo>
                    <a:lnTo>
                      <a:pt x="1716704" y="108049"/>
                    </a:lnTo>
                    <a:cubicBezTo>
                      <a:pt x="1727330" y="110549"/>
                      <a:pt x="1739921" y="114716"/>
                      <a:pt x="1746499" y="119121"/>
                    </a:cubicBezTo>
                    <a:lnTo>
                      <a:pt x="1750661" y="125427"/>
                    </a:lnTo>
                    <a:lnTo>
                      <a:pt x="1751813" y="125730"/>
                    </a:lnTo>
                    <a:cubicBezTo>
                      <a:pt x="1760385" y="129540"/>
                      <a:pt x="1769910" y="133350"/>
                      <a:pt x="1778483" y="136207"/>
                    </a:cubicBezTo>
                    <a:cubicBezTo>
                      <a:pt x="1786103" y="139065"/>
                      <a:pt x="1793723" y="141922"/>
                      <a:pt x="1801343" y="145732"/>
                    </a:cubicBezTo>
                    <a:cubicBezTo>
                      <a:pt x="1808963" y="149542"/>
                      <a:pt x="1816583" y="152400"/>
                      <a:pt x="1824203" y="156210"/>
                    </a:cubicBezTo>
                    <a:cubicBezTo>
                      <a:pt x="1828013" y="159067"/>
                      <a:pt x="1833728" y="161925"/>
                      <a:pt x="1841348" y="165735"/>
                    </a:cubicBezTo>
                    <a:cubicBezTo>
                      <a:pt x="1845158" y="167640"/>
                      <a:pt x="1848968" y="169545"/>
                      <a:pt x="1852778" y="171450"/>
                    </a:cubicBezTo>
                    <a:cubicBezTo>
                      <a:pt x="1856588" y="173355"/>
                      <a:pt x="1861350" y="175260"/>
                      <a:pt x="1865160" y="178117"/>
                    </a:cubicBezTo>
                    <a:cubicBezTo>
                      <a:pt x="1882305" y="186690"/>
                      <a:pt x="1899450" y="195262"/>
                      <a:pt x="1907070" y="201930"/>
                    </a:cubicBezTo>
                    <a:cubicBezTo>
                      <a:pt x="1924215" y="213360"/>
                      <a:pt x="1942313" y="223837"/>
                      <a:pt x="1960410" y="236220"/>
                    </a:cubicBezTo>
                    <a:cubicBezTo>
                      <a:pt x="1968983" y="241935"/>
                      <a:pt x="1978508" y="248602"/>
                      <a:pt x="1988033" y="255270"/>
                    </a:cubicBezTo>
                    <a:lnTo>
                      <a:pt x="1988833" y="255841"/>
                    </a:lnTo>
                    <a:lnTo>
                      <a:pt x="2002949" y="264417"/>
                    </a:lnTo>
                    <a:cubicBezTo>
                      <a:pt x="2327259" y="483516"/>
                      <a:pt x="2540483" y="854556"/>
                      <a:pt x="2540483" y="1275397"/>
                    </a:cubicBezTo>
                    <a:lnTo>
                      <a:pt x="2540081" y="1283368"/>
                    </a:lnTo>
                    <a:lnTo>
                      <a:pt x="2550960" y="1284922"/>
                    </a:lnTo>
                    <a:cubicBezTo>
                      <a:pt x="2554770" y="1287779"/>
                      <a:pt x="2557627" y="1289684"/>
                      <a:pt x="2561437" y="1292542"/>
                    </a:cubicBezTo>
                    <a:cubicBezTo>
                      <a:pt x="2562390" y="1303019"/>
                      <a:pt x="2564295" y="1305877"/>
                      <a:pt x="2566200" y="1318259"/>
                    </a:cubicBezTo>
                    <a:cubicBezTo>
                      <a:pt x="2571915" y="1329689"/>
                      <a:pt x="2578582" y="1339214"/>
                      <a:pt x="2584297" y="1348739"/>
                    </a:cubicBezTo>
                    <a:lnTo>
                      <a:pt x="2591918" y="1349432"/>
                    </a:lnTo>
                    <a:lnTo>
                      <a:pt x="2591918" y="1342072"/>
                    </a:lnTo>
                    <a:lnTo>
                      <a:pt x="2599661" y="1320563"/>
                    </a:lnTo>
                    <a:lnTo>
                      <a:pt x="2599537" y="1316355"/>
                    </a:lnTo>
                    <a:cubicBezTo>
                      <a:pt x="2602395" y="1287780"/>
                      <a:pt x="2604300" y="1288732"/>
                      <a:pt x="2607157" y="1290637"/>
                    </a:cubicBezTo>
                    <a:cubicBezTo>
                      <a:pt x="2610967" y="1289685"/>
                      <a:pt x="2614777" y="1289685"/>
                      <a:pt x="2617635" y="1290637"/>
                    </a:cubicBezTo>
                    <a:cubicBezTo>
                      <a:pt x="2623350" y="1286827"/>
                      <a:pt x="2628112" y="1282065"/>
                      <a:pt x="2633827" y="1280160"/>
                    </a:cubicBezTo>
                    <a:cubicBezTo>
                      <a:pt x="2634780" y="1294447"/>
                      <a:pt x="2634780" y="1306830"/>
                      <a:pt x="2635732" y="1322070"/>
                    </a:cubicBezTo>
                    <a:cubicBezTo>
                      <a:pt x="2633827" y="1328737"/>
                      <a:pt x="2632875" y="1335405"/>
                      <a:pt x="2630970" y="1342072"/>
                    </a:cubicBezTo>
                    <a:cubicBezTo>
                      <a:pt x="2629065" y="1348740"/>
                      <a:pt x="2627160" y="1355407"/>
                      <a:pt x="2625255" y="1361122"/>
                    </a:cubicBezTo>
                    <a:cubicBezTo>
                      <a:pt x="2624302" y="1371600"/>
                      <a:pt x="2623350" y="1382077"/>
                      <a:pt x="2622397" y="1392555"/>
                    </a:cubicBezTo>
                    <a:lnTo>
                      <a:pt x="2621445" y="1408747"/>
                    </a:lnTo>
                    <a:cubicBezTo>
                      <a:pt x="2620492" y="1414462"/>
                      <a:pt x="2620492" y="1419225"/>
                      <a:pt x="2619540" y="1424940"/>
                    </a:cubicBezTo>
                    <a:lnTo>
                      <a:pt x="2615479" y="1427648"/>
                    </a:lnTo>
                    <a:lnTo>
                      <a:pt x="2615730" y="1428749"/>
                    </a:lnTo>
                    <a:lnTo>
                      <a:pt x="2619621" y="1426155"/>
                    </a:lnTo>
                    <a:lnTo>
                      <a:pt x="2621445" y="1410652"/>
                    </a:lnTo>
                    <a:lnTo>
                      <a:pt x="2622397" y="1394460"/>
                    </a:lnTo>
                    <a:cubicBezTo>
                      <a:pt x="2623350" y="1383982"/>
                      <a:pt x="2624302" y="1373505"/>
                      <a:pt x="2625255" y="1363027"/>
                    </a:cubicBezTo>
                    <a:cubicBezTo>
                      <a:pt x="2627160" y="1357312"/>
                      <a:pt x="2629065" y="1350645"/>
                      <a:pt x="2630970" y="1343977"/>
                    </a:cubicBezTo>
                    <a:cubicBezTo>
                      <a:pt x="2632875" y="1337310"/>
                      <a:pt x="2634780" y="1330642"/>
                      <a:pt x="2635732" y="1323975"/>
                    </a:cubicBezTo>
                    <a:cubicBezTo>
                      <a:pt x="2638590" y="1325880"/>
                      <a:pt x="2640495" y="1327785"/>
                      <a:pt x="2643352" y="1329690"/>
                    </a:cubicBezTo>
                    <a:cubicBezTo>
                      <a:pt x="2643352" y="1334452"/>
                      <a:pt x="2643352" y="1339215"/>
                      <a:pt x="2642400" y="1343977"/>
                    </a:cubicBezTo>
                    <a:cubicBezTo>
                      <a:pt x="2641447" y="1348740"/>
                      <a:pt x="2641447" y="1353502"/>
                      <a:pt x="2640495" y="1358265"/>
                    </a:cubicBezTo>
                    <a:cubicBezTo>
                      <a:pt x="2639542" y="1367790"/>
                      <a:pt x="2638590" y="1376362"/>
                      <a:pt x="2639542" y="1384935"/>
                    </a:cubicBezTo>
                    <a:cubicBezTo>
                      <a:pt x="2638590" y="1394460"/>
                      <a:pt x="2638590" y="1404937"/>
                      <a:pt x="2637637" y="1416367"/>
                    </a:cubicBezTo>
                    <a:cubicBezTo>
                      <a:pt x="2635732" y="1426845"/>
                      <a:pt x="2634780" y="1438275"/>
                      <a:pt x="2632875" y="1449705"/>
                    </a:cubicBezTo>
                    <a:cubicBezTo>
                      <a:pt x="2630970" y="1461135"/>
                      <a:pt x="2630017" y="1472565"/>
                      <a:pt x="2627160" y="1484947"/>
                    </a:cubicBezTo>
                    <a:cubicBezTo>
                      <a:pt x="2625255" y="1496377"/>
                      <a:pt x="2622397" y="1507807"/>
                      <a:pt x="2620492" y="1519237"/>
                    </a:cubicBezTo>
                    <a:cubicBezTo>
                      <a:pt x="2613825" y="1544955"/>
                      <a:pt x="2615730" y="1553527"/>
                      <a:pt x="2608110" y="1591627"/>
                    </a:cubicBezTo>
                    <a:cubicBezTo>
                      <a:pt x="2604300" y="1593532"/>
                      <a:pt x="2600490" y="1595437"/>
                      <a:pt x="2596680" y="1598295"/>
                    </a:cubicBezTo>
                    <a:cubicBezTo>
                      <a:pt x="2592870" y="1611630"/>
                      <a:pt x="2587155" y="1626870"/>
                      <a:pt x="2582392" y="1640205"/>
                    </a:cubicBezTo>
                    <a:cubicBezTo>
                      <a:pt x="2575725" y="1662112"/>
                      <a:pt x="2580487" y="1664970"/>
                      <a:pt x="2578582" y="1680210"/>
                    </a:cubicBezTo>
                    <a:cubicBezTo>
                      <a:pt x="2577630" y="1682115"/>
                      <a:pt x="2576677" y="1684972"/>
                      <a:pt x="2576677" y="1685925"/>
                    </a:cubicBezTo>
                    <a:cubicBezTo>
                      <a:pt x="2570962" y="1701165"/>
                      <a:pt x="2565247" y="1716405"/>
                      <a:pt x="2560485" y="1729740"/>
                    </a:cubicBezTo>
                    <a:cubicBezTo>
                      <a:pt x="2558580" y="1731645"/>
                      <a:pt x="2557627" y="1732597"/>
                      <a:pt x="2555722" y="1733550"/>
                    </a:cubicBezTo>
                    <a:cubicBezTo>
                      <a:pt x="2549055" y="1748790"/>
                      <a:pt x="2542387" y="1764982"/>
                      <a:pt x="2535720" y="1780222"/>
                    </a:cubicBezTo>
                    <a:cubicBezTo>
                      <a:pt x="2543340" y="1764982"/>
                      <a:pt x="2550007" y="1748790"/>
                      <a:pt x="2556675" y="1733550"/>
                    </a:cubicBezTo>
                    <a:cubicBezTo>
                      <a:pt x="2558580" y="1731645"/>
                      <a:pt x="2559532" y="1731645"/>
                      <a:pt x="2561437" y="1729740"/>
                    </a:cubicBezTo>
                    <a:cubicBezTo>
                      <a:pt x="2553817" y="1770697"/>
                      <a:pt x="2541435" y="1796415"/>
                      <a:pt x="2530957" y="1816417"/>
                    </a:cubicBezTo>
                    <a:cubicBezTo>
                      <a:pt x="2525242" y="1820227"/>
                      <a:pt x="2519527" y="1823085"/>
                      <a:pt x="2514765" y="1824990"/>
                    </a:cubicBezTo>
                    <a:lnTo>
                      <a:pt x="2511407" y="1831707"/>
                    </a:lnTo>
                    <a:lnTo>
                      <a:pt x="2511908" y="1832609"/>
                    </a:lnTo>
                    <a:cubicBezTo>
                      <a:pt x="2512860" y="1830704"/>
                      <a:pt x="2513813" y="1827847"/>
                      <a:pt x="2515718" y="1824989"/>
                    </a:cubicBezTo>
                    <a:cubicBezTo>
                      <a:pt x="2520480" y="1823084"/>
                      <a:pt x="2526195" y="1820227"/>
                      <a:pt x="2531910" y="1816417"/>
                    </a:cubicBezTo>
                    <a:cubicBezTo>
                      <a:pt x="2532863" y="1826894"/>
                      <a:pt x="2525243" y="1840229"/>
                      <a:pt x="2520480" y="1848802"/>
                    </a:cubicBezTo>
                    <a:cubicBezTo>
                      <a:pt x="2513813" y="1862137"/>
                      <a:pt x="2506193" y="1874519"/>
                      <a:pt x="2499525" y="1886902"/>
                    </a:cubicBezTo>
                    <a:cubicBezTo>
                      <a:pt x="2495715" y="1893569"/>
                      <a:pt x="2492858" y="1899284"/>
                      <a:pt x="2489048" y="1905952"/>
                    </a:cubicBezTo>
                    <a:cubicBezTo>
                      <a:pt x="2485238" y="1912619"/>
                      <a:pt x="2481428" y="1918334"/>
                      <a:pt x="2477618" y="1925002"/>
                    </a:cubicBezTo>
                    <a:cubicBezTo>
                      <a:pt x="2474760" y="1928812"/>
                      <a:pt x="2472855" y="1933574"/>
                      <a:pt x="2469045" y="1939289"/>
                    </a:cubicBezTo>
                    <a:cubicBezTo>
                      <a:pt x="2465235" y="1948814"/>
                      <a:pt x="2461425" y="1957387"/>
                      <a:pt x="2456663" y="1966912"/>
                    </a:cubicBezTo>
                    <a:lnTo>
                      <a:pt x="2443328" y="1993582"/>
                    </a:lnTo>
                    <a:cubicBezTo>
                      <a:pt x="2436660" y="2003107"/>
                      <a:pt x="2429993" y="2013584"/>
                      <a:pt x="2422373" y="2022157"/>
                    </a:cubicBezTo>
                    <a:cubicBezTo>
                      <a:pt x="2415705" y="2030729"/>
                      <a:pt x="2408085" y="2040254"/>
                      <a:pt x="2401418" y="2048827"/>
                    </a:cubicBezTo>
                    <a:lnTo>
                      <a:pt x="2402291" y="2047029"/>
                    </a:lnTo>
                    <a:lnTo>
                      <a:pt x="2378557" y="2079307"/>
                    </a:lnTo>
                    <a:cubicBezTo>
                      <a:pt x="2372842" y="2073592"/>
                      <a:pt x="2341410" y="2118360"/>
                      <a:pt x="2327122" y="2135505"/>
                    </a:cubicBezTo>
                    <a:lnTo>
                      <a:pt x="2316996" y="2151085"/>
                    </a:lnTo>
                    <a:lnTo>
                      <a:pt x="2327122" y="2136457"/>
                    </a:lnTo>
                    <a:cubicBezTo>
                      <a:pt x="2341410" y="2120264"/>
                      <a:pt x="2372842" y="2075497"/>
                      <a:pt x="2378557" y="2080259"/>
                    </a:cubicBezTo>
                    <a:cubicBezTo>
                      <a:pt x="2375700" y="2100262"/>
                      <a:pt x="2348077" y="2125979"/>
                      <a:pt x="2339505" y="2139314"/>
                    </a:cubicBezTo>
                    <a:cubicBezTo>
                      <a:pt x="2331885" y="2148363"/>
                      <a:pt x="2325456" y="2155031"/>
                      <a:pt x="2319383" y="2160389"/>
                    </a:cubicBezTo>
                    <a:lnTo>
                      <a:pt x="2303230" y="2172263"/>
                    </a:lnTo>
                    <a:lnTo>
                      <a:pt x="2302357" y="2173605"/>
                    </a:lnTo>
                    <a:lnTo>
                      <a:pt x="2292258" y="2181374"/>
                    </a:lnTo>
                    <a:lnTo>
                      <a:pt x="2291880" y="2184082"/>
                    </a:lnTo>
                    <a:cubicBezTo>
                      <a:pt x="2277592" y="2199322"/>
                      <a:pt x="2263305" y="2215515"/>
                      <a:pt x="2247112" y="2229802"/>
                    </a:cubicBezTo>
                    <a:cubicBezTo>
                      <a:pt x="2231872" y="2245042"/>
                      <a:pt x="2216632" y="2260282"/>
                      <a:pt x="2199487" y="2273617"/>
                    </a:cubicBezTo>
                    <a:lnTo>
                      <a:pt x="2197285" y="2275215"/>
                    </a:lnTo>
                    <a:lnTo>
                      <a:pt x="2181390" y="2295524"/>
                    </a:lnTo>
                    <a:cubicBezTo>
                      <a:pt x="2169960" y="2306002"/>
                      <a:pt x="2156625" y="2314574"/>
                      <a:pt x="2143290" y="2324099"/>
                    </a:cubicBezTo>
                    <a:lnTo>
                      <a:pt x="2107681" y="2350806"/>
                    </a:lnTo>
                    <a:lnTo>
                      <a:pt x="2107553" y="2350961"/>
                    </a:lnTo>
                    <a:lnTo>
                      <a:pt x="2143290" y="2325052"/>
                    </a:lnTo>
                    <a:cubicBezTo>
                      <a:pt x="2155672" y="2315527"/>
                      <a:pt x="2169007" y="2306002"/>
                      <a:pt x="2181390" y="2296477"/>
                    </a:cubicBezTo>
                    <a:cubicBezTo>
                      <a:pt x="2173770" y="2309812"/>
                      <a:pt x="2163292" y="2318384"/>
                      <a:pt x="2149957" y="2327909"/>
                    </a:cubicBezTo>
                    <a:cubicBezTo>
                      <a:pt x="2139004" y="2337911"/>
                      <a:pt x="2131146" y="2341959"/>
                      <a:pt x="2124359" y="2344578"/>
                    </a:cubicBezTo>
                    <a:lnTo>
                      <a:pt x="2106651" y="2352057"/>
                    </a:lnTo>
                    <a:lnTo>
                      <a:pt x="2106142" y="2352675"/>
                    </a:lnTo>
                    <a:cubicBezTo>
                      <a:pt x="2099475" y="2357437"/>
                      <a:pt x="2093760" y="2361247"/>
                      <a:pt x="2087092" y="2365057"/>
                    </a:cubicBezTo>
                    <a:lnTo>
                      <a:pt x="2079914" y="2368384"/>
                    </a:lnTo>
                    <a:lnTo>
                      <a:pt x="2061852" y="2383036"/>
                    </a:lnTo>
                    <a:cubicBezTo>
                      <a:pt x="2055184" y="2388156"/>
                      <a:pt x="2049469" y="2392204"/>
                      <a:pt x="2044230" y="2395537"/>
                    </a:cubicBezTo>
                    <a:cubicBezTo>
                      <a:pt x="2034705" y="2403157"/>
                      <a:pt x="2027085" y="2407920"/>
                      <a:pt x="2017560" y="2412682"/>
                    </a:cubicBezTo>
                    <a:cubicBezTo>
                      <a:pt x="2019465" y="2409825"/>
                      <a:pt x="2014703" y="2411730"/>
                      <a:pt x="2008988" y="2413635"/>
                    </a:cubicBezTo>
                    <a:lnTo>
                      <a:pt x="1999460" y="2417870"/>
                    </a:lnTo>
                    <a:lnTo>
                      <a:pt x="1997979" y="2418995"/>
                    </a:lnTo>
                    <a:lnTo>
                      <a:pt x="2009940" y="2414587"/>
                    </a:lnTo>
                    <a:cubicBezTo>
                      <a:pt x="2015655" y="2412682"/>
                      <a:pt x="2019465" y="2410777"/>
                      <a:pt x="2018513" y="2413635"/>
                    </a:cubicBezTo>
                    <a:cubicBezTo>
                      <a:pt x="2011845" y="2423160"/>
                      <a:pt x="1998510" y="2431732"/>
                      <a:pt x="1984223" y="2439352"/>
                    </a:cubicBezTo>
                    <a:cubicBezTo>
                      <a:pt x="1976603" y="2443162"/>
                      <a:pt x="1969935" y="2446972"/>
                      <a:pt x="1962315" y="2450783"/>
                    </a:cubicBezTo>
                    <a:cubicBezTo>
                      <a:pt x="1954695" y="2454592"/>
                      <a:pt x="1947075" y="2457450"/>
                      <a:pt x="1940408" y="2461260"/>
                    </a:cubicBezTo>
                    <a:lnTo>
                      <a:pt x="1924934" y="2463581"/>
                    </a:lnTo>
                    <a:lnTo>
                      <a:pt x="1922310" y="2465070"/>
                    </a:lnTo>
                    <a:cubicBezTo>
                      <a:pt x="1898497" y="2476500"/>
                      <a:pt x="1874685" y="2486025"/>
                      <a:pt x="1849920" y="2496502"/>
                    </a:cubicBezTo>
                    <a:lnTo>
                      <a:pt x="1846229" y="2497341"/>
                    </a:lnTo>
                    <a:lnTo>
                      <a:pt x="1824203" y="2511742"/>
                    </a:lnTo>
                    <a:cubicBezTo>
                      <a:pt x="1829918" y="2512695"/>
                      <a:pt x="1832775" y="2513647"/>
                      <a:pt x="1836585" y="2515552"/>
                    </a:cubicBezTo>
                    <a:cubicBezTo>
                      <a:pt x="1819440" y="2530792"/>
                      <a:pt x="1796580" y="2533650"/>
                      <a:pt x="1790865" y="2535555"/>
                    </a:cubicBezTo>
                    <a:cubicBezTo>
                      <a:pt x="1791818" y="2531745"/>
                      <a:pt x="1793723" y="2526982"/>
                      <a:pt x="1794675" y="2522220"/>
                    </a:cubicBezTo>
                    <a:cubicBezTo>
                      <a:pt x="1789913" y="2524125"/>
                      <a:pt x="1785150" y="2526030"/>
                      <a:pt x="1779435" y="2527935"/>
                    </a:cubicBezTo>
                    <a:cubicBezTo>
                      <a:pt x="1774673" y="2529840"/>
                      <a:pt x="1769910" y="2530792"/>
                      <a:pt x="1765148" y="2532697"/>
                    </a:cubicBezTo>
                    <a:cubicBezTo>
                      <a:pt x="1755623" y="2535555"/>
                      <a:pt x="1745145" y="2538412"/>
                      <a:pt x="1735620" y="2542222"/>
                    </a:cubicBezTo>
                    <a:lnTo>
                      <a:pt x="1731675" y="2537487"/>
                    </a:lnTo>
                    <a:lnTo>
                      <a:pt x="1717522" y="2540317"/>
                    </a:lnTo>
                    <a:cubicBezTo>
                      <a:pt x="1711807" y="2541270"/>
                      <a:pt x="1706092" y="2543175"/>
                      <a:pt x="1700377" y="2544127"/>
                    </a:cubicBezTo>
                    <a:cubicBezTo>
                      <a:pt x="1688947" y="2546985"/>
                      <a:pt x="1676565" y="2550795"/>
                      <a:pt x="1665135" y="2552700"/>
                    </a:cubicBezTo>
                    <a:lnTo>
                      <a:pt x="1663973" y="2553240"/>
                    </a:lnTo>
                    <a:lnTo>
                      <a:pt x="1697520" y="2545079"/>
                    </a:lnTo>
                    <a:cubicBezTo>
                      <a:pt x="1703235" y="2543174"/>
                      <a:pt x="1708950" y="2542222"/>
                      <a:pt x="1714665" y="2541269"/>
                    </a:cubicBezTo>
                    <a:cubicBezTo>
                      <a:pt x="1720380" y="2540317"/>
                      <a:pt x="1725142" y="2538412"/>
                      <a:pt x="1728952" y="2538412"/>
                    </a:cubicBezTo>
                    <a:cubicBezTo>
                      <a:pt x="1729905" y="2540317"/>
                      <a:pt x="1731810" y="2542222"/>
                      <a:pt x="1734667" y="2543174"/>
                    </a:cubicBezTo>
                    <a:cubicBezTo>
                      <a:pt x="1745145" y="2540317"/>
                      <a:pt x="1754670" y="2537459"/>
                      <a:pt x="1764195" y="2533649"/>
                    </a:cubicBezTo>
                    <a:cubicBezTo>
                      <a:pt x="1768957" y="2531744"/>
                      <a:pt x="1773720" y="2530792"/>
                      <a:pt x="1778482" y="2528887"/>
                    </a:cubicBezTo>
                    <a:cubicBezTo>
                      <a:pt x="1783245" y="2526982"/>
                      <a:pt x="1788007" y="2525077"/>
                      <a:pt x="1793722" y="2523172"/>
                    </a:cubicBezTo>
                    <a:cubicBezTo>
                      <a:pt x="1792770" y="2526982"/>
                      <a:pt x="1790865" y="2531744"/>
                      <a:pt x="1789912" y="2536507"/>
                    </a:cubicBezTo>
                    <a:cubicBezTo>
                      <a:pt x="1776577" y="2543174"/>
                      <a:pt x="1763242" y="2548889"/>
                      <a:pt x="1749907" y="2555557"/>
                    </a:cubicBezTo>
                    <a:lnTo>
                      <a:pt x="1747946" y="2555008"/>
                    </a:lnTo>
                    <a:lnTo>
                      <a:pt x="1720380" y="2566034"/>
                    </a:lnTo>
                    <a:cubicBezTo>
                      <a:pt x="1711808" y="2568892"/>
                      <a:pt x="1704188" y="2570797"/>
                      <a:pt x="1697520" y="2572702"/>
                    </a:cubicBezTo>
                    <a:cubicBezTo>
                      <a:pt x="1683233" y="2576512"/>
                      <a:pt x="1672755" y="2578417"/>
                      <a:pt x="1663230" y="2581274"/>
                    </a:cubicBezTo>
                    <a:cubicBezTo>
                      <a:pt x="1663707" y="2578893"/>
                      <a:pt x="1657754" y="2578893"/>
                      <a:pt x="1649062" y="2580084"/>
                    </a:cubicBezTo>
                    <a:lnTo>
                      <a:pt x="1619428" y="2585850"/>
                    </a:lnTo>
                    <a:lnTo>
                      <a:pt x="1618462" y="2587942"/>
                    </a:lnTo>
                    <a:cubicBezTo>
                      <a:pt x="1593697" y="2593657"/>
                      <a:pt x="1566075" y="2598419"/>
                      <a:pt x="1539405" y="2603182"/>
                    </a:cubicBezTo>
                    <a:cubicBezTo>
                      <a:pt x="1530832" y="2602229"/>
                      <a:pt x="1531785" y="2600324"/>
                      <a:pt x="1521307" y="2598419"/>
                    </a:cubicBezTo>
                    <a:cubicBezTo>
                      <a:pt x="1516545" y="2598419"/>
                      <a:pt x="1511782" y="2598419"/>
                      <a:pt x="1506067" y="2598419"/>
                    </a:cubicBezTo>
                    <a:cubicBezTo>
                      <a:pt x="1498447" y="2601277"/>
                      <a:pt x="1488922" y="2604134"/>
                      <a:pt x="1479397" y="2606992"/>
                    </a:cubicBezTo>
                    <a:cubicBezTo>
                      <a:pt x="1470825" y="2607944"/>
                      <a:pt x="1463205" y="2608897"/>
                      <a:pt x="1455585" y="2608897"/>
                    </a:cubicBezTo>
                    <a:cubicBezTo>
                      <a:pt x="1447965" y="2608897"/>
                      <a:pt x="1440345" y="2609849"/>
                      <a:pt x="1431772" y="2609849"/>
                    </a:cubicBezTo>
                    <a:lnTo>
                      <a:pt x="1429185" y="2608741"/>
                    </a:lnTo>
                    <a:lnTo>
                      <a:pt x="1407484" y="2612588"/>
                    </a:lnTo>
                    <a:cubicBezTo>
                      <a:pt x="1399626" y="2612707"/>
                      <a:pt x="1391768" y="2611278"/>
                      <a:pt x="1381290" y="2607944"/>
                    </a:cubicBezTo>
                    <a:cubicBezTo>
                      <a:pt x="1381290" y="2607944"/>
                      <a:pt x="1382243" y="2606992"/>
                      <a:pt x="1382243" y="2606992"/>
                    </a:cubicBezTo>
                    <a:cubicBezTo>
                      <a:pt x="1384148" y="2605087"/>
                      <a:pt x="1385100" y="2603182"/>
                      <a:pt x="1387005" y="2600324"/>
                    </a:cubicBezTo>
                    <a:cubicBezTo>
                      <a:pt x="1379385" y="2599372"/>
                      <a:pt x="1371765" y="2598419"/>
                      <a:pt x="1365098" y="2597467"/>
                    </a:cubicBezTo>
                    <a:cubicBezTo>
                      <a:pt x="1367955" y="2595562"/>
                      <a:pt x="1372718" y="2593657"/>
                      <a:pt x="1375575" y="2591752"/>
                    </a:cubicBezTo>
                    <a:cubicBezTo>
                      <a:pt x="1386053" y="2591752"/>
                      <a:pt x="1396530" y="2591752"/>
                      <a:pt x="1407008" y="2590799"/>
                    </a:cubicBezTo>
                    <a:cubicBezTo>
                      <a:pt x="1417485" y="2589847"/>
                      <a:pt x="1427010" y="2589847"/>
                      <a:pt x="1437488" y="2589847"/>
                    </a:cubicBezTo>
                    <a:lnTo>
                      <a:pt x="1481302" y="2590799"/>
                    </a:lnTo>
                    <a:lnTo>
                      <a:pt x="1511782" y="2587942"/>
                    </a:lnTo>
                    <a:cubicBezTo>
                      <a:pt x="1531785" y="2584132"/>
                      <a:pt x="1550835" y="2579369"/>
                      <a:pt x="1568932" y="2575559"/>
                    </a:cubicBezTo>
                    <a:cubicBezTo>
                      <a:pt x="1585125" y="2570797"/>
                      <a:pt x="1596555" y="2568892"/>
                      <a:pt x="1607032" y="2566987"/>
                    </a:cubicBezTo>
                    <a:cubicBezTo>
                      <a:pt x="1617510" y="2566034"/>
                      <a:pt x="1627035" y="2566034"/>
                      <a:pt x="1635607" y="2566034"/>
                    </a:cubicBezTo>
                    <a:lnTo>
                      <a:pt x="1637595" y="2565111"/>
                    </a:lnTo>
                    <a:lnTo>
                      <a:pt x="1609890" y="2566035"/>
                    </a:lnTo>
                    <a:cubicBezTo>
                      <a:pt x="1599412" y="2566987"/>
                      <a:pt x="1587030" y="2569845"/>
                      <a:pt x="1571790" y="2574607"/>
                    </a:cubicBezTo>
                    <a:cubicBezTo>
                      <a:pt x="1553692" y="2578417"/>
                      <a:pt x="1534642" y="2583180"/>
                      <a:pt x="1514640" y="2586990"/>
                    </a:cubicBezTo>
                    <a:cubicBezTo>
                      <a:pt x="1505115" y="2587942"/>
                      <a:pt x="1495590" y="2588895"/>
                      <a:pt x="1484160" y="2589847"/>
                    </a:cubicBezTo>
                    <a:cubicBezTo>
                      <a:pt x="1470825" y="2589847"/>
                      <a:pt x="1455585" y="2589847"/>
                      <a:pt x="1440345" y="2588895"/>
                    </a:cubicBezTo>
                    <a:cubicBezTo>
                      <a:pt x="1430820" y="2588895"/>
                      <a:pt x="1420342" y="2589847"/>
                      <a:pt x="1409865" y="2589847"/>
                    </a:cubicBezTo>
                    <a:cubicBezTo>
                      <a:pt x="1399387" y="2590800"/>
                      <a:pt x="1388910" y="2590800"/>
                      <a:pt x="1378432" y="2590800"/>
                    </a:cubicBezTo>
                    <a:cubicBezTo>
                      <a:pt x="1377480" y="2588895"/>
                      <a:pt x="1378432" y="2587942"/>
                      <a:pt x="1379385" y="2586990"/>
                    </a:cubicBezTo>
                    <a:cubicBezTo>
                      <a:pt x="1381290" y="2584132"/>
                      <a:pt x="1384147" y="2581275"/>
                      <a:pt x="1386052" y="2577465"/>
                    </a:cubicBezTo>
                    <a:cubicBezTo>
                      <a:pt x="1479397" y="2573655"/>
                      <a:pt x="1585125" y="2555557"/>
                      <a:pt x="1679422" y="2528887"/>
                    </a:cubicBezTo>
                    <a:cubicBezTo>
                      <a:pt x="1748955" y="2508885"/>
                      <a:pt x="1814677" y="2485072"/>
                      <a:pt x="1878495" y="2453640"/>
                    </a:cubicBezTo>
                    <a:cubicBezTo>
                      <a:pt x="1893735" y="2445067"/>
                      <a:pt x="1911832" y="2435542"/>
                      <a:pt x="1930882" y="2426017"/>
                    </a:cubicBezTo>
                    <a:cubicBezTo>
                      <a:pt x="1940407" y="2421255"/>
                      <a:pt x="1950885" y="2416492"/>
                      <a:pt x="1960410" y="2410777"/>
                    </a:cubicBezTo>
                    <a:cubicBezTo>
                      <a:pt x="1969935" y="2405062"/>
                      <a:pt x="1980412" y="2400300"/>
                      <a:pt x="1990890" y="2394585"/>
                    </a:cubicBezTo>
                    <a:cubicBezTo>
                      <a:pt x="2010892" y="2383155"/>
                      <a:pt x="2029942" y="2371725"/>
                      <a:pt x="2048040" y="2360295"/>
                    </a:cubicBezTo>
                    <a:cubicBezTo>
                      <a:pt x="2066137" y="2347912"/>
                      <a:pt x="2081377" y="2336482"/>
                      <a:pt x="2093760" y="2325052"/>
                    </a:cubicBezTo>
                    <a:cubicBezTo>
                      <a:pt x="2122335" y="2304097"/>
                      <a:pt x="2150910" y="2283142"/>
                      <a:pt x="2179485" y="2258377"/>
                    </a:cubicBezTo>
                    <a:cubicBezTo>
                      <a:pt x="2187105" y="2251710"/>
                      <a:pt x="2195677" y="2245995"/>
                      <a:pt x="2203297" y="2239327"/>
                    </a:cubicBezTo>
                    <a:cubicBezTo>
                      <a:pt x="2210917" y="2232660"/>
                      <a:pt x="2218537" y="2225992"/>
                      <a:pt x="2226157" y="2219325"/>
                    </a:cubicBezTo>
                    <a:cubicBezTo>
                      <a:pt x="2238540" y="2208847"/>
                      <a:pt x="2249017" y="2199322"/>
                      <a:pt x="2260447" y="2187892"/>
                    </a:cubicBezTo>
                    <a:cubicBezTo>
                      <a:pt x="2265210" y="2179320"/>
                      <a:pt x="2270925" y="2171700"/>
                      <a:pt x="2274735" y="2164080"/>
                    </a:cubicBezTo>
                    <a:lnTo>
                      <a:pt x="2295258" y="2145267"/>
                    </a:lnTo>
                    <a:lnTo>
                      <a:pt x="2295423" y="2144085"/>
                    </a:lnTo>
                    <a:lnTo>
                      <a:pt x="2275688" y="2162175"/>
                    </a:lnTo>
                    <a:cubicBezTo>
                      <a:pt x="2271878" y="2169795"/>
                      <a:pt x="2266163" y="2177415"/>
                      <a:pt x="2261400" y="2185987"/>
                    </a:cubicBezTo>
                    <a:cubicBezTo>
                      <a:pt x="2249970" y="2197417"/>
                      <a:pt x="2239493" y="2206942"/>
                      <a:pt x="2227110" y="2217420"/>
                    </a:cubicBezTo>
                    <a:cubicBezTo>
                      <a:pt x="2219490" y="2224087"/>
                      <a:pt x="2211870" y="2230755"/>
                      <a:pt x="2204250" y="2237422"/>
                    </a:cubicBezTo>
                    <a:cubicBezTo>
                      <a:pt x="2196630" y="2244090"/>
                      <a:pt x="2189010" y="2249805"/>
                      <a:pt x="2180438" y="2256472"/>
                    </a:cubicBezTo>
                    <a:cubicBezTo>
                      <a:pt x="2151863" y="2280285"/>
                      <a:pt x="2124240" y="2302192"/>
                      <a:pt x="2094713" y="2323147"/>
                    </a:cubicBezTo>
                    <a:cubicBezTo>
                      <a:pt x="2082330" y="2334577"/>
                      <a:pt x="2066138" y="2346960"/>
                      <a:pt x="2048993" y="2358390"/>
                    </a:cubicBezTo>
                    <a:cubicBezTo>
                      <a:pt x="2030895" y="2369820"/>
                      <a:pt x="2011845" y="2382202"/>
                      <a:pt x="1991843" y="2392680"/>
                    </a:cubicBezTo>
                    <a:cubicBezTo>
                      <a:pt x="1981365" y="2398395"/>
                      <a:pt x="1971840" y="2403157"/>
                      <a:pt x="1961363" y="2408872"/>
                    </a:cubicBezTo>
                    <a:cubicBezTo>
                      <a:pt x="1951838" y="2414587"/>
                      <a:pt x="1941360" y="2419350"/>
                      <a:pt x="1931835" y="2424112"/>
                    </a:cubicBezTo>
                    <a:cubicBezTo>
                      <a:pt x="1912785" y="2433637"/>
                      <a:pt x="1894688" y="2443162"/>
                      <a:pt x="1879448" y="2451735"/>
                    </a:cubicBezTo>
                    <a:cubicBezTo>
                      <a:pt x="1815630" y="2482215"/>
                      <a:pt x="1749908" y="2506027"/>
                      <a:pt x="1680375" y="2526982"/>
                    </a:cubicBezTo>
                    <a:cubicBezTo>
                      <a:pt x="1586078" y="2553652"/>
                      <a:pt x="1480350" y="2571750"/>
                      <a:pt x="1387005" y="2575560"/>
                    </a:cubicBezTo>
                    <a:cubicBezTo>
                      <a:pt x="1379385" y="2575560"/>
                      <a:pt x="1370813" y="2575560"/>
                      <a:pt x="1365098" y="2575560"/>
                    </a:cubicBezTo>
                    <a:cubicBezTo>
                      <a:pt x="1364145" y="2572702"/>
                      <a:pt x="1362240" y="2570797"/>
                      <a:pt x="1362240" y="2567940"/>
                    </a:cubicBezTo>
                    <a:cubicBezTo>
                      <a:pt x="1358430" y="2566035"/>
                      <a:pt x="1348905" y="2566987"/>
                      <a:pt x="1339380" y="2566987"/>
                    </a:cubicBezTo>
                    <a:cubicBezTo>
                      <a:pt x="1330808" y="2569845"/>
                      <a:pt x="1319378" y="2572702"/>
                      <a:pt x="1318425" y="2575560"/>
                    </a:cubicBezTo>
                    <a:cubicBezTo>
                      <a:pt x="1294613" y="2576512"/>
                      <a:pt x="1275563" y="2576512"/>
                      <a:pt x="1257465" y="2576512"/>
                    </a:cubicBezTo>
                    <a:cubicBezTo>
                      <a:pt x="1240320" y="2575560"/>
                      <a:pt x="1226033" y="2574607"/>
                      <a:pt x="1212698" y="2574607"/>
                    </a:cubicBezTo>
                    <a:cubicBezTo>
                      <a:pt x="1205078" y="2573655"/>
                      <a:pt x="1198410" y="2572702"/>
                      <a:pt x="1190790" y="2572702"/>
                    </a:cubicBezTo>
                    <a:cubicBezTo>
                      <a:pt x="1183170" y="2571750"/>
                      <a:pt x="1175550" y="2570797"/>
                      <a:pt x="1168883" y="2568892"/>
                    </a:cubicBezTo>
                    <a:lnTo>
                      <a:pt x="1182080" y="2554816"/>
                    </a:lnTo>
                    <a:lnTo>
                      <a:pt x="1179360" y="2555557"/>
                    </a:lnTo>
                    <a:lnTo>
                      <a:pt x="1130192" y="2546452"/>
                    </a:lnTo>
                    <a:lnTo>
                      <a:pt x="1127925" y="2546985"/>
                    </a:lnTo>
                    <a:cubicBezTo>
                      <a:pt x="1090778" y="2541270"/>
                      <a:pt x="1060298" y="2535555"/>
                      <a:pt x="1033628" y="2529840"/>
                    </a:cubicBezTo>
                    <a:cubicBezTo>
                      <a:pt x="1020293" y="2526982"/>
                      <a:pt x="1007910" y="2524125"/>
                      <a:pt x="996480" y="2522220"/>
                    </a:cubicBezTo>
                    <a:cubicBezTo>
                      <a:pt x="985050" y="2519362"/>
                      <a:pt x="974573" y="2517457"/>
                      <a:pt x="964095" y="2516505"/>
                    </a:cubicBezTo>
                    <a:cubicBezTo>
                      <a:pt x="951713" y="2510790"/>
                      <a:pt x="938378" y="2505075"/>
                      <a:pt x="925043" y="2498407"/>
                    </a:cubicBezTo>
                    <a:cubicBezTo>
                      <a:pt x="911708" y="2493645"/>
                      <a:pt x="897420" y="2487930"/>
                      <a:pt x="876465" y="2480310"/>
                    </a:cubicBezTo>
                    <a:cubicBezTo>
                      <a:pt x="859320" y="2473642"/>
                      <a:pt x="842175" y="2466975"/>
                      <a:pt x="825983" y="2460307"/>
                    </a:cubicBezTo>
                    <a:cubicBezTo>
                      <a:pt x="830745" y="2455545"/>
                      <a:pt x="832650" y="2454592"/>
                      <a:pt x="834555" y="2453640"/>
                    </a:cubicBezTo>
                    <a:cubicBezTo>
                      <a:pt x="846938" y="2456497"/>
                      <a:pt x="858368" y="2458402"/>
                      <a:pt x="869798" y="2460307"/>
                    </a:cubicBezTo>
                    <a:cubicBezTo>
                      <a:pt x="875513" y="2465070"/>
                      <a:pt x="880275" y="2468880"/>
                      <a:pt x="885038" y="2473642"/>
                    </a:cubicBezTo>
                    <a:cubicBezTo>
                      <a:pt x="898373" y="2476500"/>
                      <a:pt x="912660" y="2482215"/>
                      <a:pt x="937425" y="2488882"/>
                    </a:cubicBezTo>
                    <a:cubicBezTo>
                      <a:pt x="975525" y="2503170"/>
                      <a:pt x="1006958" y="2509837"/>
                      <a:pt x="1041248" y="2515552"/>
                    </a:cubicBezTo>
                    <a:cubicBezTo>
                      <a:pt x="1049820" y="2517457"/>
                      <a:pt x="1058393" y="2518410"/>
                      <a:pt x="1066965" y="2520315"/>
                    </a:cubicBezTo>
                    <a:cubicBezTo>
                      <a:pt x="1075538" y="2521267"/>
                      <a:pt x="1085063" y="2523172"/>
                      <a:pt x="1094588" y="2525077"/>
                    </a:cubicBezTo>
                    <a:cubicBezTo>
                      <a:pt x="1104113" y="2526982"/>
                      <a:pt x="1114590" y="2528887"/>
                      <a:pt x="1125068" y="2531745"/>
                    </a:cubicBezTo>
                    <a:lnTo>
                      <a:pt x="1158657" y="2539008"/>
                    </a:lnTo>
                    <a:lnTo>
                      <a:pt x="1161262" y="2538412"/>
                    </a:lnTo>
                    <a:cubicBezTo>
                      <a:pt x="1171740" y="2540317"/>
                      <a:pt x="1181265" y="2541270"/>
                      <a:pt x="1192695" y="2543175"/>
                    </a:cubicBezTo>
                    <a:cubicBezTo>
                      <a:pt x="1193647" y="2542222"/>
                      <a:pt x="1193647" y="2542222"/>
                      <a:pt x="1193647" y="2541270"/>
                    </a:cubicBezTo>
                    <a:cubicBezTo>
                      <a:pt x="1208887" y="2542222"/>
                      <a:pt x="1225080" y="2542222"/>
                      <a:pt x="1239367" y="2543175"/>
                    </a:cubicBezTo>
                    <a:cubicBezTo>
                      <a:pt x="1242225" y="2543175"/>
                      <a:pt x="1246035" y="2544127"/>
                      <a:pt x="1246987" y="2544127"/>
                    </a:cubicBezTo>
                    <a:cubicBezTo>
                      <a:pt x="1271752" y="2545080"/>
                      <a:pt x="1294612" y="2544127"/>
                      <a:pt x="1317472" y="2544127"/>
                    </a:cubicBezTo>
                    <a:cubicBezTo>
                      <a:pt x="1335570" y="2545080"/>
                      <a:pt x="1352715" y="2545080"/>
                      <a:pt x="1368907" y="2546032"/>
                    </a:cubicBezTo>
                    <a:cubicBezTo>
                      <a:pt x="1389862" y="2545080"/>
                      <a:pt x="1410817" y="2542222"/>
                      <a:pt x="1429867" y="2541270"/>
                    </a:cubicBezTo>
                    <a:cubicBezTo>
                      <a:pt x="1432725" y="2541270"/>
                      <a:pt x="1436535" y="2541270"/>
                      <a:pt x="1437487" y="2541270"/>
                    </a:cubicBezTo>
                    <a:cubicBezTo>
                      <a:pt x="1438440" y="2544127"/>
                      <a:pt x="1440345" y="2546032"/>
                      <a:pt x="1440345" y="2548890"/>
                    </a:cubicBezTo>
                    <a:cubicBezTo>
                      <a:pt x="1468920" y="2546985"/>
                      <a:pt x="1486065" y="2544127"/>
                      <a:pt x="1500352" y="2541270"/>
                    </a:cubicBezTo>
                    <a:cubicBezTo>
                      <a:pt x="1514640" y="2539365"/>
                      <a:pt x="1525117" y="2536507"/>
                      <a:pt x="1540357" y="2531745"/>
                    </a:cubicBezTo>
                    <a:cubicBezTo>
                      <a:pt x="1547977" y="2530792"/>
                      <a:pt x="1555597" y="2529840"/>
                      <a:pt x="1563217" y="2527935"/>
                    </a:cubicBezTo>
                    <a:cubicBezTo>
                      <a:pt x="1567980" y="2526982"/>
                      <a:pt x="1572742" y="2526982"/>
                      <a:pt x="1577505" y="2526030"/>
                    </a:cubicBezTo>
                    <a:cubicBezTo>
                      <a:pt x="1588935" y="2523172"/>
                      <a:pt x="1598460" y="2521267"/>
                      <a:pt x="1608937" y="2518410"/>
                    </a:cubicBezTo>
                    <a:cubicBezTo>
                      <a:pt x="1617510" y="2516505"/>
                      <a:pt x="1626082" y="2514600"/>
                      <a:pt x="1634655" y="2512695"/>
                    </a:cubicBezTo>
                    <a:cubicBezTo>
                      <a:pt x="1643227" y="2510790"/>
                      <a:pt x="1651800" y="2507932"/>
                      <a:pt x="1660372" y="2506027"/>
                    </a:cubicBezTo>
                    <a:lnTo>
                      <a:pt x="1707545" y="2497863"/>
                    </a:lnTo>
                    <a:lnTo>
                      <a:pt x="1713713" y="2495550"/>
                    </a:lnTo>
                    <a:cubicBezTo>
                      <a:pt x="1697520" y="2498407"/>
                      <a:pt x="1680375" y="2501265"/>
                      <a:pt x="1664183" y="2504122"/>
                    </a:cubicBezTo>
                    <a:cubicBezTo>
                      <a:pt x="1655610" y="2506027"/>
                      <a:pt x="1647038" y="2508885"/>
                      <a:pt x="1638465" y="2510790"/>
                    </a:cubicBezTo>
                    <a:cubicBezTo>
                      <a:pt x="1629893" y="2512695"/>
                      <a:pt x="1621320" y="2514600"/>
                      <a:pt x="1612748" y="2516505"/>
                    </a:cubicBezTo>
                    <a:cubicBezTo>
                      <a:pt x="1601318" y="2519362"/>
                      <a:pt x="1592745" y="2521267"/>
                      <a:pt x="1581315" y="2524125"/>
                    </a:cubicBezTo>
                    <a:cubicBezTo>
                      <a:pt x="1576553" y="2525077"/>
                      <a:pt x="1571790" y="2525077"/>
                      <a:pt x="1567028" y="2526030"/>
                    </a:cubicBezTo>
                    <a:cubicBezTo>
                      <a:pt x="1559408" y="2526982"/>
                      <a:pt x="1551788" y="2527935"/>
                      <a:pt x="1544168" y="2529840"/>
                    </a:cubicBezTo>
                    <a:cubicBezTo>
                      <a:pt x="1517498" y="2532697"/>
                      <a:pt x="1498448" y="2533650"/>
                      <a:pt x="1482255" y="2535555"/>
                    </a:cubicBezTo>
                    <a:cubicBezTo>
                      <a:pt x="1467015" y="2537460"/>
                      <a:pt x="1454633" y="2539365"/>
                      <a:pt x="1440345" y="2539365"/>
                    </a:cubicBezTo>
                    <a:cubicBezTo>
                      <a:pt x="1438440" y="2539365"/>
                      <a:pt x="1435583" y="2539365"/>
                      <a:pt x="1432725" y="2539365"/>
                    </a:cubicBezTo>
                    <a:cubicBezTo>
                      <a:pt x="1413675" y="2541270"/>
                      <a:pt x="1392720" y="2544127"/>
                      <a:pt x="1371765" y="2544127"/>
                    </a:cubicBezTo>
                    <a:cubicBezTo>
                      <a:pt x="1355573" y="2543175"/>
                      <a:pt x="1338428" y="2543175"/>
                      <a:pt x="1320330" y="2542222"/>
                    </a:cubicBezTo>
                    <a:cubicBezTo>
                      <a:pt x="1297470" y="2542222"/>
                      <a:pt x="1274610" y="2543175"/>
                      <a:pt x="1249845" y="2542222"/>
                    </a:cubicBezTo>
                    <a:cubicBezTo>
                      <a:pt x="1247940" y="2542222"/>
                      <a:pt x="1245083" y="2541270"/>
                      <a:pt x="1242225" y="2541270"/>
                    </a:cubicBezTo>
                    <a:cubicBezTo>
                      <a:pt x="1231748" y="2537460"/>
                      <a:pt x="1224128" y="2533650"/>
                      <a:pt x="1212698" y="2528887"/>
                    </a:cubicBezTo>
                    <a:cubicBezTo>
                      <a:pt x="1207935" y="2532697"/>
                      <a:pt x="1201268" y="2535555"/>
                      <a:pt x="1196505" y="2539365"/>
                    </a:cubicBezTo>
                    <a:lnTo>
                      <a:pt x="1196464" y="2539447"/>
                    </a:lnTo>
                    <a:lnTo>
                      <a:pt x="1209840" y="2530792"/>
                    </a:lnTo>
                    <a:cubicBezTo>
                      <a:pt x="1221270" y="2535554"/>
                      <a:pt x="1229843" y="2539364"/>
                      <a:pt x="1239368" y="2543174"/>
                    </a:cubicBezTo>
                    <a:cubicBezTo>
                      <a:pt x="1224128" y="2543174"/>
                      <a:pt x="1207935" y="2542222"/>
                      <a:pt x="1193648" y="2541269"/>
                    </a:cubicBezTo>
                    <a:lnTo>
                      <a:pt x="1194008" y="2541036"/>
                    </a:lnTo>
                    <a:lnTo>
                      <a:pt x="1164120" y="2536507"/>
                    </a:lnTo>
                    <a:cubicBezTo>
                      <a:pt x="1151738" y="2533650"/>
                      <a:pt x="1140308" y="2531745"/>
                      <a:pt x="1128878" y="2528887"/>
                    </a:cubicBezTo>
                    <a:cubicBezTo>
                      <a:pt x="1118400" y="2526030"/>
                      <a:pt x="1107923" y="2524125"/>
                      <a:pt x="1098398" y="2522220"/>
                    </a:cubicBezTo>
                    <a:cubicBezTo>
                      <a:pt x="1088873" y="2520315"/>
                      <a:pt x="1079348" y="2519362"/>
                      <a:pt x="1070775" y="2517457"/>
                    </a:cubicBezTo>
                    <a:cubicBezTo>
                      <a:pt x="1062203" y="2515552"/>
                      <a:pt x="1053630" y="2514600"/>
                      <a:pt x="1045058" y="2512695"/>
                    </a:cubicBezTo>
                    <a:cubicBezTo>
                      <a:pt x="1010768" y="2506980"/>
                      <a:pt x="979335" y="2500312"/>
                      <a:pt x="941235" y="2486025"/>
                    </a:cubicBezTo>
                    <a:cubicBezTo>
                      <a:pt x="916470" y="2480310"/>
                      <a:pt x="902183" y="2474595"/>
                      <a:pt x="888848" y="2470785"/>
                    </a:cubicBezTo>
                    <a:cubicBezTo>
                      <a:pt x="883133" y="2466975"/>
                      <a:pt x="878370" y="2462212"/>
                      <a:pt x="873608" y="2457450"/>
                    </a:cubicBezTo>
                    <a:cubicBezTo>
                      <a:pt x="862178" y="2455545"/>
                      <a:pt x="850748" y="2453640"/>
                      <a:pt x="838365" y="2450782"/>
                    </a:cubicBezTo>
                    <a:cubicBezTo>
                      <a:pt x="820268" y="2442210"/>
                      <a:pt x="804075" y="2433637"/>
                      <a:pt x="785978" y="2424112"/>
                    </a:cubicBezTo>
                    <a:cubicBezTo>
                      <a:pt x="780263" y="2424112"/>
                      <a:pt x="776453" y="2425065"/>
                      <a:pt x="770738" y="2425065"/>
                    </a:cubicBezTo>
                    <a:cubicBezTo>
                      <a:pt x="751688" y="2415540"/>
                      <a:pt x="734543" y="2406967"/>
                      <a:pt x="716445" y="2397442"/>
                    </a:cubicBezTo>
                    <a:cubicBezTo>
                      <a:pt x="713588" y="2391727"/>
                      <a:pt x="709778" y="2386012"/>
                      <a:pt x="706920" y="2380297"/>
                    </a:cubicBezTo>
                    <a:cubicBezTo>
                      <a:pt x="706920" y="2380297"/>
                      <a:pt x="707873" y="2380297"/>
                      <a:pt x="708825" y="2379345"/>
                    </a:cubicBezTo>
                    <a:cubicBezTo>
                      <a:pt x="719303" y="2386012"/>
                      <a:pt x="730733" y="2391727"/>
                      <a:pt x="742163" y="2397442"/>
                    </a:cubicBezTo>
                    <a:cubicBezTo>
                      <a:pt x="753593" y="2403157"/>
                      <a:pt x="764070" y="2408872"/>
                      <a:pt x="775500" y="2415540"/>
                    </a:cubicBezTo>
                    <a:cubicBezTo>
                      <a:pt x="779310" y="2413635"/>
                      <a:pt x="782168" y="2411730"/>
                      <a:pt x="785025" y="2409825"/>
                    </a:cubicBezTo>
                    <a:cubicBezTo>
                      <a:pt x="766928" y="2401252"/>
                      <a:pt x="755498" y="2391727"/>
                      <a:pt x="745973" y="2384107"/>
                    </a:cubicBezTo>
                    <a:cubicBezTo>
                      <a:pt x="736448" y="2376487"/>
                      <a:pt x="726923" y="2371725"/>
                      <a:pt x="713588" y="2369820"/>
                    </a:cubicBezTo>
                    <a:cubicBezTo>
                      <a:pt x="686918" y="2350770"/>
                      <a:pt x="678345" y="2350770"/>
                      <a:pt x="668820" y="2344102"/>
                    </a:cubicBezTo>
                    <a:cubicBezTo>
                      <a:pt x="655485" y="2335530"/>
                      <a:pt x="643103" y="2327910"/>
                      <a:pt x="630720" y="2319337"/>
                    </a:cubicBezTo>
                    <a:cubicBezTo>
                      <a:pt x="600240" y="2302192"/>
                      <a:pt x="608813" y="2320290"/>
                      <a:pt x="570713" y="2293620"/>
                    </a:cubicBezTo>
                    <a:cubicBezTo>
                      <a:pt x="563093" y="2287905"/>
                      <a:pt x="556425" y="2282190"/>
                      <a:pt x="547853" y="2274570"/>
                    </a:cubicBezTo>
                    <a:cubicBezTo>
                      <a:pt x="549758" y="2274570"/>
                      <a:pt x="551663" y="2273617"/>
                      <a:pt x="552615" y="2272665"/>
                    </a:cubicBezTo>
                    <a:cubicBezTo>
                      <a:pt x="561188" y="2275522"/>
                      <a:pt x="567855" y="2277427"/>
                      <a:pt x="575475" y="2279332"/>
                    </a:cubicBezTo>
                    <a:cubicBezTo>
                      <a:pt x="559283" y="2261235"/>
                      <a:pt x="556425" y="2253615"/>
                      <a:pt x="527850" y="2229802"/>
                    </a:cubicBezTo>
                    <a:cubicBezTo>
                      <a:pt x="518325" y="2222182"/>
                      <a:pt x="509753" y="2214562"/>
                      <a:pt x="501180" y="2207895"/>
                    </a:cubicBezTo>
                    <a:cubicBezTo>
                      <a:pt x="492608" y="2200275"/>
                      <a:pt x="484035" y="2193607"/>
                      <a:pt x="476415" y="2185987"/>
                    </a:cubicBezTo>
                    <a:cubicBezTo>
                      <a:pt x="470700" y="2180272"/>
                      <a:pt x="455460" y="2174557"/>
                      <a:pt x="444983" y="2160270"/>
                    </a:cubicBezTo>
                    <a:cubicBezTo>
                      <a:pt x="428790" y="2143125"/>
                      <a:pt x="415455" y="2126932"/>
                      <a:pt x="399263" y="2109787"/>
                    </a:cubicBezTo>
                    <a:lnTo>
                      <a:pt x="396126" y="2099983"/>
                    </a:lnTo>
                    <a:lnTo>
                      <a:pt x="386880" y="2090737"/>
                    </a:lnTo>
                    <a:cubicBezTo>
                      <a:pt x="376403" y="2080260"/>
                      <a:pt x="365925" y="2068830"/>
                      <a:pt x="355448" y="2056447"/>
                    </a:cubicBezTo>
                    <a:cubicBezTo>
                      <a:pt x="353543" y="2049780"/>
                      <a:pt x="339255" y="2031682"/>
                      <a:pt x="351638" y="2039302"/>
                    </a:cubicBezTo>
                    <a:cubicBezTo>
                      <a:pt x="346875" y="2033587"/>
                      <a:pt x="343065" y="2026920"/>
                      <a:pt x="339255" y="2022157"/>
                    </a:cubicBezTo>
                    <a:lnTo>
                      <a:pt x="337780" y="2019844"/>
                    </a:lnTo>
                    <a:lnTo>
                      <a:pt x="323062" y="2009774"/>
                    </a:lnTo>
                    <a:cubicBezTo>
                      <a:pt x="311632" y="1996439"/>
                      <a:pt x="302107" y="1982152"/>
                      <a:pt x="294487" y="1968817"/>
                    </a:cubicBezTo>
                    <a:cubicBezTo>
                      <a:pt x="286867" y="1954529"/>
                      <a:pt x="281152" y="1941194"/>
                      <a:pt x="278295" y="1930717"/>
                    </a:cubicBezTo>
                    <a:lnTo>
                      <a:pt x="276390" y="1930717"/>
                    </a:lnTo>
                    <a:cubicBezTo>
                      <a:pt x="268770" y="1917382"/>
                      <a:pt x="261150" y="1903095"/>
                      <a:pt x="254483" y="1888807"/>
                    </a:cubicBezTo>
                    <a:cubicBezTo>
                      <a:pt x="247815" y="1874520"/>
                      <a:pt x="240195" y="1861185"/>
                      <a:pt x="233528" y="1846897"/>
                    </a:cubicBezTo>
                    <a:cubicBezTo>
                      <a:pt x="225908" y="1830705"/>
                      <a:pt x="218288" y="1814512"/>
                      <a:pt x="211620" y="1798320"/>
                    </a:cubicBezTo>
                    <a:cubicBezTo>
                      <a:pt x="204953" y="1782127"/>
                      <a:pt x="198285" y="1764982"/>
                      <a:pt x="191618" y="1748790"/>
                    </a:cubicBezTo>
                    <a:cubicBezTo>
                      <a:pt x="199238" y="1759267"/>
                      <a:pt x="205905" y="1769745"/>
                      <a:pt x="211620" y="1782127"/>
                    </a:cubicBezTo>
                    <a:cubicBezTo>
                      <a:pt x="217335" y="1794510"/>
                      <a:pt x="223050" y="1807845"/>
                      <a:pt x="231623" y="1824037"/>
                    </a:cubicBezTo>
                    <a:cubicBezTo>
                      <a:pt x="235433" y="1829752"/>
                      <a:pt x="236385" y="1839277"/>
                      <a:pt x="238290" y="1846897"/>
                    </a:cubicBezTo>
                    <a:lnTo>
                      <a:pt x="241046" y="1850938"/>
                    </a:lnTo>
                    <a:lnTo>
                      <a:pt x="237654" y="1833303"/>
                    </a:lnTo>
                    <a:lnTo>
                      <a:pt x="228809" y="1817250"/>
                    </a:lnTo>
                    <a:lnTo>
                      <a:pt x="214411" y="1784874"/>
                    </a:lnTo>
                    <a:lnTo>
                      <a:pt x="197332" y="1756409"/>
                    </a:lnTo>
                    <a:cubicBezTo>
                      <a:pt x="190665" y="1737359"/>
                      <a:pt x="183045" y="1718309"/>
                      <a:pt x="176377" y="1699259"/>
                    </a:cubicBezTo>
                    <a:lnTo>
                      <a:pt x="158424" y="1640674"/>
                    </a:lnTo>
                    <a:lnTo>
                      <a:pt x="152529" y="1623596"/>
                    </a:lnTo>
                    <a:cubicBezTo>
                      <a:pt x="142540" y="1590017"/>
                      <a:pt x="133959" y="1555831"/>
                      <a:pt x="126853" y="1521108"/>
                    </a:cubicBezTo>
                    <a:lnTo>
                      <a:pt x="115498" y="1446707"/>
                    </a:lnTo>
                    <a:lnTo>
                      <a:pt x="115417" y="1448752"/>
                    </a:lnTo>
                    <a:cubicBezTo>
                      <a:pt x="115417" y="1453515"/>
                      <a:pt x="115417" y="1457325"/>
                      <a:pt x="116370" y="1463992"/>
                    </a:cubicBezTo>
                    <a:cubicBezTo>
                      <a:pt x="118275" y="1475422"/>
                      <a:pt x="120180" y="1486852"/>
                      <a:pt x="121132" y="1499235"/>
                    </a:cubicBezTo>
                    <a:cubicBezTo>
                      <a:pt x="123037" y="1511617"/>
                      <a:pt x="124942" y="1524000"/>
                      <a:pt x="126847" y="1535430"/>
                    </a:cubicBezTo>
                    <a:cubicBezTo>
                      <a:pt x="122085" y="1526857"/>
                      <a:pt x="120180" y="1515427"/>
                      <a:pt x="117322" y="1503997"/>
                    </a:cubicBezTo>
                    <a:cubicBezTo>
                      <a:pt x="115417" y="1491615"/>
                      <a:pt x="113512" y="1478280"/>
                      <a:pt x="110655" y="1463992"/>
                    </a:cubicBezTo>
                    <a:cubicBezTo>
                      <a:pt x="105892" y="1463992"/>
                      <a:pt x="104940" y="1463992"/>
                      <a:pt x="103035" y="1463992"/>
                    </a:cubicBezTo>
                    <a:cubicBezTo>
                      <a:pt x="102082" y="1453515"/>
                      <a:pt x="101130" y="1443990"/>
                      <a:pt x="98272" y="1427797"/>
                    </a:cubicBezTo>
                    <a:cubicBezTo>
                      <a:pt x="96367" y="1420177"/>
                      <a:pt x="93510" y="1412557"/>
                      <a:pt x="91605" y="1404937"/>
                    </a:cubicBezTo>
                    <a:cubicBezTo>
                      <a:pt x="89700" y="1397317"/>
                      <a:pt x="87795" y="1389697"/>
                      <a:pt x="85890" y="1383030"/>
                    </a:cubicBezTo>
                    <a:cubicBezTo>
                      <a:pt x="80175" y="1376362"/>
                      <a:pt x="75412" y="1371600"/>
                      <a:pt x="69697" y="1365885"/>
                    </a:cubicBezTo>
                    <a:cubicBezTo>
                      <a:pt x="67792" y="1365885"/>
                      <a:pt x="66840" y="1365885"/>
                      <a:pt x="64935" y="1365885"/>
                    </a:cubicBezTo>
                    <a:cubicBezTo>
                      <a:pt x="63030" y="1360170"/>
                      <a:pt x="61125" y="1351597"/>
                      <a:pt x="60172" y="1342072"/>
                    </a:cubicBezTo>
                    <a:cubicBezTo>
                      <a:pt x="59220" y="1332547"/>
                      <a:pt x="58267" y="1322070"/>
                      <a:pt x="58267" y="1311592"/>
                    </a:cubicBezTo>
                    <a:cubicBezTo>
                      <a:pt x="58267" y="1291590"/>
                      <a:pt x="59220" y="1273492"/>
                      <a:pt x="62077" y="1268730"/>
                    </a:cubicBezTo>
                    <a:cubicBezTo>
                      <a:pt x="63030" y="1263015"/>
                      <a:pt x="63030" y="1258252"/>
                      <a:pt x="63982" y="1253490"/>
                    </a:cubicBezTo>
                    <a:lnTo>
                      <a:pt x="67226" y="1243037"/>
                    </a:lnTo>
                    <a:lnTo>
                      <a:pt x="65649" y="1219200"/>
                    </a:lnTo>
                    <a:cubicBezTo>
                      <a:pt x="65887" y="1207294"/>
                      <a:pt x="66839" y="1194911"/>
                      <a:pt x="67792" y="1183957"/>
                    </a:cubicBezTo>
                    <a:lnTo>
                      <a:pt x="71602" y="1176814"/>
                    </a:lnTo>
                    <a:lnTo>
                      <a:pt x="71602" y="1172527"/>
                    </a:lnTo>
                    <a:cubicBezTo>
                      <a:pt x="69697" y="1178242"/>
                      <a:pt x="66840" y="1182052"/>
                      <a:pt x="63982" y="1186815"/>
                    </a:cubicBezTo>
                    <a:cubicBezTo>
                      <a:pt x="62077" y="1183005"/>
                      <a:pt x="59220" y="1181100"/>
                      <a:pt x="57315" y="1177290"/>
                    </a:cubicBezTo>
                    <a:cubicBezTo>
                      <a:pt x="53505" y="1171575"/>
                      <a:pt x="54457" y="1120140"/>
                      <a:pt x="44932" y="1160145"/>
                    </a:cubicBezTo>
                    <a:lnTo>
                      <a:pt x="42670" y="1146572"/>
                    </a:lnTo>
                    <a:lnTo>
                      <a:pt x="42075" y="1147762"/>
                    </a:lnTo>
                    <a:cubicBezTo>
                      <a:pt x="41122" y="1160145"/>
                      <a:pt x="39217" y="1173480"/>
                      <a:pt x="38265" y="1185862"/>
                    </a:cubicBezTo>
                    <a:cubicBezTo>
                      <a:pt x="37312" y="1198245"/>
                      <a:pt x="35407" y="1211580"/>
                      <a:pt x="35407" y="1223962"/>
                    </a:cubicBezTo>
                    <a:cubicBezTo>
                      <a:pt x="34455" y="1233487"/>
                      <a:pt x="33502" y="1243965"/>
                      <a:pt x="32550" y="1253490"/>
                    </a:cubicBezTo>
                    <a:lnTo>
                      <a:pt x="32550" y="1314449"/>
                    </a:lnTo>
                    <a:cubicBezTo>
                      <a:pt x="32550" y="1324927"/>
                      <a:pt x="32550" y="1335404"/>
                      <a:pt x="33502" y="1345882"/>
                    </a:cubicBezTo>
                    <a:cubicBezTo>
                      <a:pt x="34455" y="1356359"/>
                      <a:pt x="35407" y="1366837"/>
                      <a:pt x="35407" y="1377314"/>
                    </a:cubicBezTo>
                    <a:cubicBezTo>
                      <a:pt x="31597" y="1378267"/>
                      <a:pt x="32550" y="1413509"/>
                      <a:pt x="26835" y="1406842"/>
                    </a:cubicBezTo>
                    <a:cubicBezTo>
                      <a:pt x="25882" y="1406842"/>
                      <a:pt x="25882" y="1406842"/>
                      <a:pt x="24930" y="1406842"/>
                    </a:cubicBezTo>
                    <a:cubicBezTo>
                      <a:pt x="19215" y="1385887"/>
                      <a:pt x="19215" y="1367789"/>
                      <a:pt x="19215" y="1349692"/>
                    </a:cubicBezTo>
                    <a:cubicBezTo>
                      <a:pt x="19215" y="1331594"/>
                      <a:pt x="22072" y="1313497"/>
                      <a:pt x="19215" y="1290637"/>
                    </a:cubicBezTo>
                    <a:cubicBezTo>
                      <a:pt x="20167" y="1274444"/>
                      <a:pt x="22072" y="1260157"/>
                      <a:pt x="23977" y="1244917"/>
                    </a:cubicBezTo>
                    <a:lnTo>
                      <a:pt x="32546" y="1253485"/>
                    </a:lnTo>
                    <a:lnTo>
                      <a:pt x="24930" y="1243965"/>
                    </a:lnTo>
                    <a:cubicBezTo>
                      <a:pt x="23025" y="1234440"/>
                      <a:pt x="23025" y="1223962"/>
                      <a:pt x="23025" y="1209675"/>
                    </a:cubicBezTo>
                    <a:cubicBezTo>
                      <a:pt x="23025" y="1195387"/>
                      <a:pt x="23977" y="1178242"/>
                      <a:pt x="24930" y="1157287"/>
                    </a:cubicBezTo>
                    <a:cubicBezTo>
                      <a:pt x="24930" y="1152525"/>
                      <a:pt x="25882" y="1147762"/>
                      <a:pt x="25882" y="1143000"/>
                    </a:cubicBezTo>
                    <a:cubicBezTo>
                      <a:pt x="26835" y="1135380"/>
                      <a:pt x="27787" y="1126807"/>
                      <a:pt x="28740" y="1119187"/>
                    </a:cubicBezTo>
                    <a:cubicBezTo>
                      <a:pt x="32550" y="1105852"/>
                      <a:pt x="36360" y="1089660"/>
                      <a:pt x="40170" y="1076325"/>
                    </a:cubicBezTo>
                    <a:lnTo>
                      <a:pt x="45865" y="1047851"/>
                    </a:lnTo>
                    <a:lnTo>
                      <a:pt x="43980" y="1041082"/>
                    </a:lnTo>
                    <a:cubicBezTo>
                      <a:pt x="42075" y="1053465"/>
                      <a:pt x="39217" y="1064895"/>
                      <a:pt x="37312" y="1079182"/>
                    </a:cubicBezTo>
                    <a:cubicBezTo>
                      <a:pt x="33502" y="1092517"/>
                      <a:pt x="29692" y="1108710"/>
                      <a:pt x="25882" y="1122045"/>
                    </a:cubicBezTo>
                    <a:cubicBezTo>
                      <a:pt x="24930" y="1129665"/>
                      <a:pt x="23977" y="1138237"/>
                      <a:pt x="23025" y="1145857"/>
                    </a:cubicBezTo>
                    <a:cubicBezTo>
                      <a:pt x="23025" y="1150620"/>
                      <a:pt x="22072" y="1155382"/>
                      <a:pt x="22072" y="1160145"/>
                    </a:cubicBezTo>
                    <a:cubicBezTo>
                      <a:pt x="22072" y="1181100"/>
                      <a:pt x="21120" y="1198245"/>
                      <a:pt x="20167" y="1212532"/>
                    </a:cubicBezTo>
                    <a:cubicBezTo>
                      <a:pt x="20167" y="1226820"/>
                      <a:pt x="21120" y="1237297"/>
                      <a:pt x="22072" y="1246822"/>
                    </a:cubicBezTo>
                    <a:cubicBezTo>
                      <a:pt x="20167" y="1263015"/>
                      <a:pt x="18262" y="1277302"/>
                      <a:pt x="17310" y="1292542"/>
                    </a:cubicBezTo>
                    <a:cubicBezTo>
                      <a:pt x="20167" y="1315402"/>
                      <a:pt x="17310" y="1333500"/>
                      <a:pt x="17310" y="1351597"/>
                    </a:cubicBezTo>
                    <a:cubicBezTo>
                      <a:pt x="17310" y="1369695"/>
                      <a:pt x="17310" y="1387792"/>
                      <a:pt x="23025" y="1408747"/>
                    </a:cubicBezTo>
                    <a:cubicBezTo>
                      <a:pt x="23025" y="1408747"/>
                      <a:pt x="23977" y="1408747"/>
                      <a:pt x="24930" y="1408747"/>
                    </a:cubicBezTo>
                    <a:cubicBezTo>
                      <a:pt x="28740" y="1426845"/>
                      <a:pt x="32550" y="1443990"/>
                      <a:pt x="37312" y="1463040"/>
                    </a:cubicBezTo>
                    <a:cubicBezTo>
                      <a:pt x="38265" y="1475422"/>
                      <a:pt x="41122" y="1486852"/>
                      <a:pt x="43980" y="1507807"/>
                    </a:cubicBezTo>
                    <a:cubicBezTo>
                      <a:pt x="48742" y="1524000"/>
                      <a:pt x="53505" y="1539240"/>
                      <a:pt x="58267" y="1553527"/>
                    </a:cubicBezTo>
                    <a:cubicBezTo>
                      <a:pt x="60410" y="1580673"/>
                      <a:pt x="74876" y="1623893"/>
                      <a:pt x="80770" y="1651843"/>
                    </a:cubicBezTo>
                    <a:lnTo>
                      <a:pt x="82734" y="1670685"/>
                    </a:lnTo>
                    <a:lnTo>
                      <a:pt x="86843" y="1670685"/>
                    </a:lnTo>
                    <a:cubicBezTo>
                      <a:pt x="97320" y="1697355"/>
                      <a:pt x="103988" y="1711642"/>
                      <a:pt x="107798" y="1721167"/>
                    </a:cubicBezTo>
                    <a:cubicBezTo>
                      <a:pt x="112560" y="1730692"/>
                      <a:pt x="114465" y="1737360"/>
                      <a:pt x="115418" y="1746885"/>
                    </a:cubicBezTo>
                    <a:cubicBezTo>
                      <a:pt x="111608" y="1745932"/>
                      <a:pt x="106845" y="1736407"/>
                      <a:pt x="101130" y="1724977"/>
                    </a:cubicBezTo>
                    <a:cubicBezTo>
                      <a:pt x="95415" y="1713547"/>
                      <a:pt x="90653" y="1700212"/>
                      <a:pt x="85890" y="1690687"/>
                    </a:cubicBezTo>
                    <a:cubicBezTo>
                      <a:pt x="81128" y="1678305"/>
                      <a:pt x="89700" y="1712595"/>
                      <a:pt x="84938" y="1700212"/>
                    </a:cubicBezTo>
                    <a:lnTo>
                      <a:pt x="76651" y="1674524"/>
                    </a:lnTo>
                    <a:lnTo>
                      <a:pt x="70650" y="1675447"/>
                    </a:lnTo>
                    <a:cubicBezTo>
                      <a:pt x="67792" y="1667827"/>
                      <a:pt x="65887" y="1660207"/>
                      <a:pt x="63982" y="1653540"/>
                    </a:cubicBezTo>
                    <a:cubicBezTo>
                      <a:pt x="53505" y="1643062"/>
                      <a:pt x="45885" y="1621155"/>
                      <a:pt x="41122" y="1601152"/>
                    </a:cubicBezTo>
                    <a:cubicBezTo>
                      <a:pt x="36360" y="1581150"/>
                      <a:pt x="32550" y="1562100"/>
                      <a:pt x="26835" y="1554480"/>
                    </a:cubicBezTo>
                    <a:cubicBezTo>
                      <a:pt x="22072" y="1537335"/>
                      <a:pt x="22072" y="1519237"/>
                      <a:pt x="25882" y="1515427"/>
                    </a:cubicBezTo>
                    <a:cubicBezTo>
                      <a:pt x="23977" y="1500187"/>
                      <a:pt x="21120" y="1484947"/>
                      <a:pt x="19215" y="1469707"/>
                    </a:cubicBezTo>
                    <a:cubicBezTo>
                      <a:pt x="17310" y="1454467"/>
                      <a:pt x="16357" y="1439227"/>
                      <a:pt x="14452" y="1423987"/>
                    </a:cubicBezTo>
                    <a:cubicBezTo>
                      <a:pt x="10642" y="1412557"/>
                      <a:pt x="6832" y="1403032"/>
                      <a:pt x="3975" y="1390650"/>
                    </a:cubicBezTo>
                    <a:cubicBezTo>
                      <a:pt x="-1740" y="1325880"/>
                      <a:pt x="-2693" y="1250632"/>
                      <a:pt x="10642" y="1213485"/>
                    </a:cubicBezTo>
                    <a:cubicBezTo>
                      <a:pt x="11595" y="1197292"/>
                      <a:pt x="12547" y="1177290"/>
                      <a:pt x="17310" y="1167765"/>
                    </a:cubicBezTo>
                    <a:cubicBezTo>
                      <a:pt x="15405" y="1159192"/>
                      <a:pt x="13500" y="1151572"/>
                      <a:pt x="11595" y="1143000"/>
                    </a:cubicBezTo>
                    <a:cubicBezTo>
                      <a:pt x="13500" y="1126807"/>
                      <a:pt x="11595" y="1089660"/>
                      <a:pt x="23025" y="1074420"/>
                    </a:cubicBezTo>
                    <a:cubicBezTo>
                      <a:pt x="23977" y="1067752"/>
                      <a:pt x="24930" y="1062990"/>
                      <a:pt x="25882" y="1058227"/>
                    </a:cubicBezTo>
                    <a:cubicBezTo>
                      <a:pt x="27787" y="1034415"/>
                      <a:pt x="29692" y="1018222"/>
                      <a:pt x="33502" y="1002982"/>
                    </a:cubicBezTo>
                    <a:cubicBezTo>
                      <a:pt x="40170" y="989647"/>
                      <a:pt x="48742" y="967740"/>
                      <a:pt x="53505" y="962977"/>
                    </a:cubicBezTo>
                    <a:cubicBezTo>
                      <a:pt x="58267" y="973455"/>
                      <a:pt x="46837" y="1000125"/>
                      <a:pt x="48742" y="1017270"/>
                    </a:cubicBezTo>
                    <a:lnTo>
                      <a:pt x="53503" y="1007964"/>
                    </a:lnTo>
                    <a:lnTo>
                      <a:pt x="56362" y="985718"/>
                    </a:lnTo>
                    <a:cubicBezTo>
                      <a:pt x="58267" y="975597"/>
                      <a:pt x="59696" y="966311"/>
                      <a:pt x="57315" y="961072"/>
                    </a:cubicBezTo>
                    <a:cubicBezTo>
                      <a:pt x="60172" y="949642"/>
                      <a:pt x="63030" y="941069"/>
                      <a:pt x="65887" y="929639"/>
                    </a:cubicBezTo>
                    <a:cubicBezTo>
                      <a:pt x="70650" y="914399"/>
                      <a:pt x="74460" y="898207"/>
                      <a:pt x="79222" y="882014"/>
                    </a:cubicBezTo>
                    <a:cubicBezTo>
                      <a:pt x="83985" y="865822"/>
                      <a:pt x="89700" y="849629"/>
                      <a:pt x="95415" y="833437"/>
                    </a:cubicBezTo>
                    <a:lnTo>
                      <a:pt x="96628" y="832072"/>
                    </a:lnTo>
                    <a:lnTo>
                      <a:pt x="103988" y="793432"/>
                    </a:lnTo>
                    <a:cubicBezTo>
                      <a:pt x="107798" y="785812"/>
                      <a:pt x="111608" y="775334"/>
                      <a:pt x="114465" y="765809"/>
                    </a:cubicBezTo>
                    <a:cubicBezTo>
                      <a:pt x="118275" y="756284"/>
                      <a:pt x="123038" y="748664"/>
                      <a:pt x="126848" y="742949"/>
                    </a:cubicBezTo>
                    <a:cubicBezTo>
                      <a:pt x="135420" y="726757"/>
                      <a:pt x="142088" y="710564"/>
                      <a:pt x="151613" y="695324"/>
                    </a:cubicBezTo>
                    <a:cubicBezTo>
                      <a:pt x="158280" y="680084"/>
                      <a:pt x="164948" y="667702"/>
                      <a:pt x="171615" y="652462"/>
                    </a:cubicBezTo>
                    <a:cubicBezTo>
                      <a:pt x="172568" y="639127"/>
                      <a:pt x="191618" y="614362"/>
                      <a:pt x="200190" y="597217"/>
                    </a:cubicBezTo>
                    <a:cubicBezTo>
                      <a:pt x="204953" y="591502"/>
                      <a:pt x="210668" y="585787"/>
                      <a:pt x="221145" y="573404"/>
                    </a:cubicBezTo>
                    <a:cubicBezTo>
                      <a:pt x="227813" y="559117"/>
                      <a:pt x="233528" y="548639"/>
                      <a:pt x="238290" y="540067"/>
                    </a:cubicBezTo>
                    <a:cubicBezTo>
                      <a:pt x="243053" y="531494"/>
                      <a:pt x="247815" y="525779"/>
                      <a:pt x="252578" y="519112"/>
                    </a:cubicBezTo>
                    <a:cubicBezTo>
                      <a:pt x="258293" y="513397"/>
                      <a:pt x="266865" y="503872"/>
                      <a:pt x="267818" y="511492"/>
                    </a:cubicBezTo>
                    <a:cubicBezTo>
                      <a:pt x="268770" y="510539"/>
                      <a:pt x="270675" y="507682"/>
                      <a:pt x="271628" y="505777"/>
                    </a:cubicBezTo>
                    <a:cubicBezTo>
                      <a:pt x="276390" y="495299"/>
                      <a:pt x="281153" y="485774"/>
                      <a:pt x="286868" y="475297"/>
                    </a:cubicBezTo>
                    <a:cubicBezTo>
                      <a:pt x="296393" y="464819"/>
                      <a:pt x="307823" y="446722"/>
                      <a:pt x="316395" y="441007"/>
                    </a:cubicBezTo>
                    <a:cubicBezTo>
                      <a:pt x="309966" y="453151"/>
                      <a:pt x="316932" y="450829"/>
                      <a:pt x="317199" y="455339"/>
                    </a:cubicBezTo>
                    <a:lnTo>
                      <a:pt x="315045" y="461363"/>
                    </a:lnTo>
                    <a:lnTo>
                      <a:pt x="345922" y="429577"/>
                    </a:lnTo>
                    <a:cubicBezTo>
                      <a:pt x="348780" y="423862"/>
                      <a:pt x="354495" y="417195"/>
                      <a:pt x="361162" y="409575"/>
                    </a:cubicBezTo>
                    <a:cubicBezTo>
                      <a:pt x="367830" y="402907"/>
                      <a:pt x="375450" y="396240"/>
                      <a:pt x="381165" y="390525"/>
                    </a:cubicBezTo>
                    <a:lnTo>
                      <a:pt x="382889" y="392440"/>
                    </a:lnTo>
                    <a:lnTo>
                      <a:pt x="382118" y="391477"/>
                    </a:lnTo>
                    <a:cubicBezTo>
                      <a:pt x="390690" y="382904"/>
                      <a:pt x="398310" y="374332"/>
                      <a:pt x="406883" y="366712"/>
                    </a:cubicBezTo>
                    <a:cubicBezTo>
                      <a:pt x="414503" y="359092"/>
                      <a:pt x="423075" y="351472"/>
                      <a:pt x="431648" y="343852"/>
                    </a:cubicBezTo>
                    <a:cubicBezTo>
                      <a:pt x="442125" y="333374"/>
                      <a:pt x="448793" y="324802"/>
                      <a:pt x="458318" y="315277"/>
                    </a:cubicBezTo>
                    <a:cubicBezTo>
                      <a:pt x="470700" y="305752"/>
                      <a:pt x="484035" y="296227"/>
                      <a:pt x="495465" y="287654"/>
                    </a:cubicBezTo>
                    <a:cubicBezTo>
                      <a:pt x="508800" y="277177"/>
                      <a:pt x="522135" y="267652"/>
                      <a:pt x="535470" y="258127"/>
                    </a:cubicBezTo>
                    <a:lnTo>
                      <a:pt x="559389" y="241440"/>
                    </a:lnTo>
                    <a:lnTo>
                      <a:pt x="575475" y="226694"/>
                    </a:lnTo>
                    <a:cubicBezTo>
                      <a:pt x="585000" y="220979"/>
                      <a:pt x="594525" y="215264"/>
                      <a:pt x="604050" y="209549"/>
                    </a:cubicBezTo>
                    <a:cubicBezTo>
                      <a:pt x="613575" y="203834"/>
                      <a:pt x="624052" y="199072"/>
                      <a:pt x="634530" y="193357"/>
                    </a:cubicBezTo>
                    <a:lnTo>
                      <a:pt x="638565" y="191282"/>
                    </a:lnTo>
                    <a:lnTo>
                      <a:pt x="648937" y="181094"/>
                    </a:lnTo>
                    <a:cubicBezTo>
                      <a:pt x="654771" y="176688"/>
                      <a:pt x="661201" y="172402"/>
                      <a:pt x="665963" y="168592"/>
                    </a:cubicBezTo>
                    <a:cubicBezTo>
                      <a:pt x="673583" y="162877"/>
                      <a:pt x="679298" y="160496"/>
                      <a:pt x="684656" y="159067"/>
                    </a:cubicBezTo>
                    <a:lnTo>
                      <a:pt x="697880" y="156023"/>
                    </a:lnTo>
                    <a:lnTo>
                      <a:pt x="700252" y="154304"/>
                    </a:lnTo>
                    <a:cubicBezTo>
                      <a:pt x="782167" y="109537"/>
                      <a:pt x="869797" y="74294"/>
                      <a:pt x="959332" y="49529"/>
                    </a:cubicBezTo>
                    <a:lnTo>
                      <a:pt x="968945" y="47439"/>
                    </a:lnTo>
                    <a:lnTo>
                      <a:pt x="995527" y="38099"/>
                    </a:lnTo>
                    <a:cubicBezTo>
                      <a:pt x="1001719" y="36194"/>
                      <a:pt x="1008148" y="35003"/>
                      <a:pt x="1013863" y="34408"/>
                    </a:cubicBezTo>
                    <a:lnTo>
                      <a:pt x="1023424" y="34327"/>
                    </a:lnTo>
                    <a:lnTo>
                      <a:pt x="1026960" y="33337"/>
                    </a:lnTo>
                    <a:cubicBezTo>
                      <a:pt x="1097445" y="17144"/>
                      <a:pt x="1169835" y="7619"/>
                      <a:pt x="1244130" y="4762"/>
                    </a:cubicBezTo>
                    <a:cubicBezTo>
                      <a:pt x="1262704" y="5238"/>
                      <a:pt x="1283897" y="4762"/>
                      <a:pt x="1305804" y="4524"/>
                    </a:cubicBezTo>
                    <a:cubicBezTo>
                      <a:pt x="1327712" y="4285"/>
                      <a:pt x="1350334" y="4285"/>
                      <a:pt x="1371765" y="5714"/>
                    </a:cubicBezTo>
                    <a:lnTo>
                      <a:pt x="1372993" y="6635"/>
                    </a:lnTo>
                    <a:lnTo>
                      <a:pt x="1405103" y="2857"/>
                    </a:lnTo>
                    <a:cubicBezTo>
                      <a:pt x="1415580" y="4762"/>
                      <a:pt x="1425105" y="5714"/>
                      <a:pt x="1434630" y="7619"/>
                    </a:cubicBezTo>
                    <a:cubicBezTo>
                      <a:pt x="1444155" y="9524"/>
                      <a:pt x="1453680" y="10477"/>
                      <a:pt x="1464158" y="13334"/>
                    </a:cubicBezTo>
                    <a:lnTo>
                      <a:pt x="1479392" y="16797"/>
                    </a:lnTo>
                    <a:lnTo>
                      <a:pt x="1463205" y="12382"/>
                    </a:lnTo>
                    <a:cubicBezTo>
                      <a:pt x="1453680" y="10477"/>
                      <a:pt x="1443202" y="8572"/>
                      <a:pt x="1433677" y="6667"/>
                    </a:cubicBezTo>
                    <a:cubicBezTo>
                      <a:pt x="1424152" y="4762"/>
                      <a:pt x="1414627" y="3810"/>
                      <a:pt x="1404150" y="1905"/>
                    </a:cubicBezTo>
                    <a:cubicBezTo>
                      <a:pt x="1404150" y="1905"/>
                      <a:pt x="1404150" y="952"/>
                      <a:pt x="1404150" y="0"/>
                    </a:cubicBezTo>
                    <a:close/>
                  </a:path>
                </a:pathLst>
              </a:custGeom>
              <a:solidFill>
                <a:schemeClr val="accent2">
                  <a:alpha val="31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80C467DE-3AF4-A40A-997B-181994570468}"/>
                  </a:ext>
                </a:extLst>
              </p:cNvPr>
              <p:cNvSpPr/>
              <p:nvPr/>
            </p:nvSpPr>
            <p:spPr>
              <a:xfrm rot="10800000" flipH="1" flipV="1">
                <a:off x="-2676228" y="-5283698"/>
                <a:ext cx="449816" cy="443984"/>
              </a:xfrm>
              <a:custGeom>
                <a:avLst/>
                <a:gdLst>
                  <a:gd name="connsiteX0" fmla="*/ 1439383 w 2647519"/>
                  <a:gd name="connsiteY0" fmla="*/ 2598425 h 2612594"/>
                  <a:gd name="connsiteX1" fmla="*/ 1427010 w 2647519"/>
                  <a:gd name="connsiteY1" fmla="*/ 2605087 h 2612594"/>
                  <a:gd name="connsiteX2" fmla="*/ 1427751 w 2647519"/>
                  <a:gd name="connsiteY2" fmla="*/ 2605405 h 2612594"/>
                  <a:gd name="connsiteX3" fmla="*/ 1542263 w 2647519"/>
                  <a:gd name="connsiteY3" fmla="*/ 2530792 h 2612594"/>
                  <a:gd name="connsiteX4" fmla="*/ 1502258 w 2647519"/>
                  <a:gd name="connsiteY4" fmla="*/ 2540317 h 2612594"/>
                  <a:gd name="connsiteX5" fmla="*/ 1442250 w 2647519"/>
                  <a:gd name="connsiteY5" fmla="*/ 2547937 h 2612594"/>
                  <a:gd name="connsiteX6" fmla="*/ 1439393 w 2647519"/>
                  <a:gd name="connsiteY6" fmla="*/ 2540317 h 2612594"/>
                  <a:gd name="connsiteX7" fmla="*/ 1481303 w 2647519"/>
                  <a:gd name="connsiteY7" fmla="*/ 2536507 h 2612594"/>
                  <a:gd name="connsiteX8" fmla="*/ 1542263 w 2647519"/>
                  <a:gd name="connsiteY8" fmla="*/ 2530792 h 2612594"/>
                  <a:gd name="connsiteX9" fmla="*/ 1646324 w 2647519"/>
                  <a:gd name="connsiteY9" fmla="*/ 2520821 h 2612594"/>
                  <a:gd name="connsiteX10" fmla="*/ 1643880 w 2647519"/>
                  <a:gd name="connsiteY10" fmla="*/ 2521511 h 2612594"/>
                  <a:gd name="connsiteX11" fmla="*/ 1645133 w 2647519"/>
                  <a:gd name="connsiteY11" fmla="*/ 2521267 h 2612594"/>
                  <a:gd name="connsiteX12" fmla="*/ 899801 w 2647519"/>
                  <a:gd name="connsiteY12" fmla="*/ 2506503 h 2612594"/>
                  <a:gd name="connsiteX13" fmla="*/ 942187 w 2647519"/>
                  <a:gd name="connsiteY13" fmla="*/ 2517457 h 2612594"/>
                  <a:gd name="connsiteX14" fmla="*/ 960285 w 2647519"/>
                  <a:gd name="connsiteY14" fmla="*/ 2518409 h 2612594"/>
                  <a:gd name="connsiteX15" fmla="*/ 1010767 w 2647519"/>
                  <a:gd name="connsiteY15" fmla="*/ 2543175 h 2612594"/>
                  <a:gd name="connsiteX16" fmla="*/ 1033627 w 2647519"/>
                  <a:gd name="connsiteY16" fmla="*/ 2547937 h 2612594"/>
                  <a:gd name="connsiteX17" fmla="*/ 1035057 w 2647519"/>
                  <a:gd name="connsiteY17" fmla="*/ 2548414 h 2612594"/>
                  <a:gd name="connsiteX18" fmla="*/ 1040295 w 2647519"/>
                  <a:gd name="connsiteY18" fmla="*/ 2543175 h 2612594"/>
                  <a:gd name="connsiteX19" fmla="*/ 1060297 w 2647519"/>
                  <a:gd name="connsiteY19" fmla="*/ 2548890 h 2612594"/>
                  <a:gd name="connsiteX20" fmla="*/ 1080300 w 2647519"/>
                  <a:gd name="connsiteY20" fmla="*/ 2553652 h 2612594"/>
                  <a:gd name="connsiteX21" fmla="*/ 1119713 w 2647519"/>
                  <a:gd name="connsiteY21" fmla="*/ 2562818 h 2612594"/>
                  <a:gd name="connsiteX22" fmla="*/ 1120305 w 2647519"/>
                  <a:gd name="connsiteY22" fmla="*/ 2562225 h 2612594"/>
                  <a:gd name="connsiteX23" fmla="*/ 1166025 w 2647519"/>
                  <a:gd name="connsiteY23" fmla="*/ 2569845 h 2612594"/>
                  <a:gd name="connsiteX24" fmla="*/ 1187932 w 2647519"/>
                  <a:gd name="connsiteY24" fmla="*/ 2573655 h 2612594"/>
                  <a:gd name="connsiteX25" fmla="*/ 1209840 w 2647519"/>
                  <a:gd name="connsiteY25" fmla="*/ 2575560 h 2612594"/>
                  <a:gd name="connsiteX26" fmla="*/ 1254607 w 2647519"/>
                  <a:gd name="connsiteY26" fmla="*/ 2577465 h 2612594"/>
                  <a:gd name="connsiteX27" fmla="*/ 1315567 w 2647519"/>
                  <a:gd name="connsiteY27" fmla="*/ 2576512 h 2612594"/>
                  <a:gd name="connsiteX28" fmla="*/ 1318213 w 2647519"/>
                  <a:gd name="connsiteY28" fmla="*/ 2576512 h 2612594"/>
                  <a:gd name="connsiteX29" fmla="*/ 1324140 w 2647519"/>
                  <a:gd name="connsiteY29" fmla="*/ 2573178 h 2612594"/>
                  <a:gd name="connsiteX30" fmla="*/ 1337475 w 2647519"/>
                  <a:gd name="connsiteY30" fmla="*/ 2568892 h 2612594"/>
                  <a:gd name="connsiteX31" fmla="*/ 1351048 w 2647519"/>
                  <a:gd name="connsiteY31" fmla="*/ 2568654 h 2612594"/>
                  <a:gd name="connsiteX32" fmla="*/ 1360335 w 2647519"/>
                  <a:gd name="connsiteY32" fmla="*/ 2569844 h 2612594"/>
                  <a:gd name="connsiteX33" fmla="*/ 1362835 w 2647519"/>
                  <a:gd name="connsiteY33" fmla="*/ 2576512 h 2612594"/>
                  <a:gd name="connsiteX34" fmla="*/ 1384147 w 2647519"/>
                  <a:gd name="connsiteY34" fmla="*/ 2576512 h 2612594"/>
                  <a:gd name="connsiteX35" fmla="*/ 1377480 w 2647519"/>
                  <a:gd name="connsiteY35" fmla="*/ 2586037 h 2612594"/>
                  <a:gd name="connsiteX36" fmla="*/ 1373670 w 2647519"/>
                  <a:gd name="connsiteY36" fmla="*/ 2590800 h 2612594"/>
                  <a:gd name="connsiteX37" fmla="*/ 1361287 w 2647519"/>
                  <a:gd name="connsiteY37" fmla="*/ 2596515 h 2612594"/>
                  <a:gd name="connsiteX38" fmla="*/ 1338427 w 2647519"/>
                  <a:gd name="connsiteY38" fmla="*/ 2596515 h 2612594"/>
                  <a:gd name="connsiteX39" fmla="*/ 1308900 w 2647519"/>
                  <a:gd name="connsiteY39" fmla="*/ 2594610 h 2612594"/>
                  <a:gd name="connsiteX40" fmla="*/ 1245082 w 2647519"/>
                  <a:gd name="connsiteY40" fmla="*/ 2592705 h 2612594"/>
                  <a:gd name="connsiteX41" fmla="*/ 1197457 w 2647519"/>
                  <a:gd name="connsiteY41" fmla="*/ 2588895 h 2612594"/>
                  <a:gd name="connsiteX42" fmla="*/ 1155547 w 2647519"/>
                  <a:gd name="connsiteY42" fmla="*/ 2583180 h 2612594"/>
                  <a:gd name="connsiteX43" fmla="*/ 1113637 w 2647519"/>
                  <a:gd name="connsiteY43" fmla="*/ 2576512 h 2612594"/>
                  <a:gd name="connsiteX44" fmla="*/ 1049820 w 2647519"/>
                  <a:gd name="connsiteY44" fmla="*/ 2566987 h 2612594"/>
                  <a:gd name="connsiteX45" fmla="*/ 1000290 w 2647519"/>
                  <a:gd name="connsiteY45" fmla="*/ 2550795 h 2612594"/>
                  <a:gd name="connsiteX46" fmla="*/ 1000863 w 2647519"/>
                  <a:gd name="connsiteY46" fmla="*/ 2550379 h 2612594"/>
                  <a:gd name="connsiteX47" fmla="*/ 971715 w 2647519"/>
                  <a:gd name="connsiteY47" fmla="*/ 2541270 h 2612594"/>
                  <a:gd name="connsiteX48" fmla="*/ 945997 w 2647519"/>
                  <a:gd name="connsiteY48" fmla="*/ 2529840 h 2612594"/>
                  <a:gd name="connsiteX49" fmla="*/ 916470 w 2647519"/>
                  <a:gd name="connsiteY49" fmla="*/ 2520315 h 2612594"/>
                  <a:gd name="connsiteX50" fmla="*/ 885990 w 2647519"/>
                  <a:gd name="connsiteY50" fmla="*/ 2509837 h 2612594"/>
                  <a:gd name="connsiteX51" fmla="*/ 899801 w 2647519"/>
                  <a:gd name="connsiteY51" fmla="*/ 2506503 h 2612594"/>
                  <a:gd name="connsiteX52" fmla="*/ 1460492 w 2647519"/>
                  <a:gd name="connsiteY52" fmla="*/ 2486082 h 2612594"/>
                  <a:gd name="connsiteX53" fmla="*/ 1445939 w 2647519"/>
                  <a:gd name="connsiteY53" fmla="*/ 2488303 h 2612594"/>
                  <a:gd name="connsiteX54" fmla="*/ 1345293 w 2647519"/>
                  <a:gd name="connsiteY54" fmla="*/ 2493385 h 2612594"/>
                  <a:gd name="connsiteX55" fmla="*/ 1378432 w 2647519"/>
                  <a:gd name="connsiteY55" fmla="*/ 2497454 h 2612594"/>
                  <a:gd name="connsiteX56" fmla="*/ 1387005 w 2647519"/>
                  <a:gd name="connsiteY56" fmla="*/ 2495549 h 2612594"/>
                  <a:gd name="connsiteX57" fmla="*/ 1446060 w 2647519"/>
                  <a:gd name="connsiteY57" fmla="*/ 2488882 h 2612594"/>
                  <a:gd name="connsiteX58" fmla="*/ 1455778 w 2647519"/>
                  <a:gd name="connsiteY58" fmla="*/ 2486992 h 2612594"/>
                  <a:gd name="connsiteX59" fmla="*/ 1550918 w 2647519"/>
                  <a:gd name="connsiteY59" fmla="*/ 2472281 h 2612594"/>
                  <a:gd name="connsiteX60" fmla="*/ 1501488 w 2647519"/>
                  <a:gd name="connsiteY60" fmla="*/ 2479825 h 2612594"/>
                  <a:gd name="connsiteX61" fmla="*/ 1518450 w 2647519"/>
                  <a:gd name="connsiteY61" fmla="*/ 2480309 h 2612594"/>
                  <a:gd name="connsiteX62" fmla="*/ 1542858 w 2647519"/>
                  <a:gd name="connsiteY62" fmla="*/ 2475785 h 2612594"/>
                  <a:gd name="connsiteX63" fmla="*/ 1731355 w 2647519"/>
                  <a:gd name="connsiteY63" fmla="*/ 2470078 h 2612594"/>
                  <a:gd name="connsiteX64" fmla="*/ 1576323 w 2647519"/>
                  <a:gd name="connsiteY64" fmla="*/ 2511364 h 2612594"/>
                  <a:gd name="connsiteX65" fmla="*/ 1654777 w 2647519"/>
                  <a:gd name="connsiteY65" fmla="*/ 2493883 h 2612594"/>
                  <a:gd name="connsiteX66" fmla="*/ 737400 w 2647519"/>
                  <a:gd name="connsiteY66" fmla="*/ 2450782 h 2612594"/>
                  <a:gd name="connsiteX67" fmla="*/ 846937 w 2647519"/>
                  <a:gd name="connsiteY67" fmla="*/ 2497454 h 2612594"/>
                  <a:gd name="connsiteX68" fmla="*/ 885990 w 2647519"/>
                  <a:gd name="connsiteY68" fmla="*/ 2509837 h 2612594"/>
                  <a:gd name="connsiteX69" fmla="*/ 915517 w 2647519"/>
                  <a:gd name="connsiteY69" fmla="*/ 2520314 h 2612594"/>
                  <a:gd name="connsiteX70" fmla="*/ 945045 w 2647519"/>
                  <a:gd name="connsiteY70" fmla="*/ 2529839 h 2612594"/>
                  <a:gd name="connsiteX71" fmla="*/ 970762 w 2647519"/>
                  <a:gd name="connsiteY71" fmla="*/ 2541269 h 2612594"/>
                  <a:gd name="connsiteX72" fmla="*/ 965047 w 2647519"/>
                  <a:gd name="connsiteY72" fmla="*/ 2546032 h 2612594"/>
                  <a:gd name="connsiteX73" fmla="*/ 949807 w 2647519"/>
                  <a:gd name="connsiteY73" fmla="*/ 2543174 h 2612594"/>
                  <a:gd name="connsiteX74" fmla="*/ 895515 w 2647519"/>
                  <a:gd name="connsiteY74" fmla="*/ 2523172 h 2612594"/>
                  <a:gd name="connsiteX75" fmla="*/ 868845 w 2647519"/>
                  <a:gd name="connsiteY75" fmla="*/ 2512694 h 2612594"/>
                  <a:gd name="connsiteX76" fmla="*/ 842175 w 2647519"/>
                  <a:gd name="connsiteY76" fmla="*/ 2501264 h 2612594"/>
                  <a:gd name="connsiteX77" fmla="*/ 806932 w 2647519"/>
                  <a:gd name="connsiteY77" fmla="*/ 2488882 h 2612594"/>
                  <a:gd name="connsiteX78" fmla="*/ 776452 w 2647519"/>
                  <a:gd name="connsiteY78" fmla="*/ 2475547 h 2612594"/>
                  <a:gd name="connsiteX79" fmla="*/ 752640 w 2647519"/>
                  <a:gd name="connsiteY79" fmla="*/ 2463164 h 2612594"/>
                  <a:gd name="connsiteX80" fmla="*/ 737400 w 2647519"/>
                  <a:gd name="connsiteY80" fmla="*/ 2450782 h 2612594"/>
                  <a:gd name="connsiteX81" fmla="*/ 782168 w 2647519"/>
                  <a:gd name="connsiteY81" fmla="*/ 2426970 h 2612594"/>
                  <a:gd name="connsiteX82" fmla="*/ 834555 w 2647519"/>
                  <a:gd name="connsiteY82" fmla="*/ 2453640 h 2612594"/>
                  <a:gd name="connsiteX83" fmla="*/ 827888 w 2647519"/>
                  <a:gd name="connsiteY83" fmla="*/ 2457450 h 2612594"/>
                  <a:gd name="connsiteX84" fmla="*/ 766928 w 2647519"/>
                  <a:gd name="connsiteY84" fmla="*/ 2427922 h 2612594"/>
                  <a:gd name="connsiteX85" fmla="*/ 782168 w 2647519"/>
                  <a:gd name="connsiteY85" fmla="*/ 2426970 h 2612594"/>
                  <a:gd name="connsiteX86" fmla="*/ 588810 w 2647519"/>
                  <a:gd name="connsiteY86" fmla="*/ 2362200 h 2612594"/>
                  <a:gd name="connsiteX87" fmla="*/ 653580 w 2647519"/>
                  <a:gd name="connsiteY87" fmla="*/ 2398395 h 2612594"/>
                  <a:gd name="connsiteX88" fmla="*/ 666915 w 2647519"/>
                  <a:gd name="connsiteY88" fmla="*/ 2413635 h 2612594"/>
                  <a:gd name="connsiteX89" fmla="*/ 636435 w 2647519"/>
                  <a:gd name="connsiteY89" fmla="*/ 2397442 h 2612594"/>
                  <a:gd name="connsiteX90" fmla="*/ 613575 w 2647519"/>
                  <a:gd name="connsiteY90" fmla="*/ 2383155 h 2612594"/>
                  <a:gd name="connsiteX91" fmla="*/ 588810 w 2647519"/>
                  <a:gd name="connsiteY91" fmla="*/ 2362200 h 2612594"/>
                  <a:gd name="connsiteX92" fmla="*/ 702387 w 2647519"/>
                  <a:gd name="connsiteY92" fmla="*/ 2337759 h 2612594"/>
                  <a:gd name="connsiteX93" fmla="*/ 702396 w 2647519"/>
                  <a:gd name="connsiteY93" fmla="*/ 2338030 h 2612594"/>
                  <a:gd name="connsiteX94" fmla="*/ 705613 w 2647519"/>
                  <a:gd name="connsiteY94" fmla="*/ 2341924 h 2612594"/>
                  <a:gd name="connsiteX95" fmla="*/ 705967 w 2647519"/>
                  <a:gd name="connsiteY95" fmla="*/ 2340292 h 2612594"/>
                  <a:gd name="connsiteX96" fmla="*/ 2093409 w 2647519"/>
                  <a:gd name="connsiteY96" fmla="*/ 2275234 h 2612594"/>
                  <a:gd name="connsiteX97" fmla="*/ 2089950 w 2647519"/>
                  <a:gd name="connsiteY97" fmla="*/ 2275522 h 2612594"/>
                  <a:gd name="connsiteX98" fmla="*/ 2032800 w 2647519"/>
                  <a:gd name="connsiteY98" fmla="*/ 2316480 h 2612594"/>
                  <a:gd name="connsiteX99" fmla="*/ 1976602 w 2647519"/>
                  <a:gd name="connsiteY99" fmla="*/ 2346960 h 2612594"/>
                  <a:gd name="connsiteX100" fmla="*/ 1936597 w 2647519"/>
                  <a:gd name="connsiteY100" fmla="*/ 2370772 h 2612594"/>
                  <a:gd name="connsiteX101" fmla="*/ 1914690 w 2647519"/>
                  <a:gd name="connsiteY101" fmla="*/ 2380297 h 2612594"/>
                  <a:gd name="connsiteX102" fmla="*/ 1891830 w 2647519"/>
                  <a:gd name="connsiteY102" fmla="*/ 2389822 h 2612594"/>
                  <a:gd name="connsiteX103" fmla="*/ 1864207 w 2647519"/>
                  <a:gd name="connsiteY103" fmla="*/ 2404110 h 2612594"/>
                  <a:gd name="connsiteX104" fmla="*/ 1843252 w 2647519"/>
                  <a:gd name="connsiteY104" fmla="*/ 2416492 h 2612594"/>
                  <a:gd name="connsiteX105" fmla="*/ 1812772 w 2647519"/>
                  <a:gd name="connsiteY105" fmla="*/ 2428875 h 2612594"/>
                  <a:gd name="connsiteX106" fmla="*/ 1781340 w 2647519"/>
                  <a:gd name="connsiteY106" fmla="*/ 2440305 h 2612594"/>
                  <a:gd name="connsiteX107" fmla="*/ 1772767 w 2647519"/>
                  <a:gd name="connsiteY107" fmla="*/ 2448877 h 2612594"/>
                  <a:gd name="connsiteX108" fmla="*/ 1759432 w 2647519"/>
                  <a:gd name="connsiteY108" fmla="*/ 2453640 h 2612594"/>
                  <a:gd name="connsiteX109" fmla="*/ 1726095 w 2647519"/>
                  <a:gd name="connsiteY109" fmla="*/ 2459355 h 2612594"/>
                  <a:gd name="connsiteX110" fmla="*/ 1683232 w 2647519"/>
                  <a:gd name="connsiteY110" fmla="*/ 2472690 h 2612594"/>
                  <a:gd name="connsiteX111" fmla="*/ 1644180 w 2647519"/>
                  <a:gd name="connsiteY111" fmla="*/ 2485072 h 2612594"/>
                  <a:gd name="connsiteX112" fmla="*/ 1601317 w 2647519"/>
                  <a:gd name="connsiteY112" fmla="*/ 2497455 h 2612594"/>
                  <a:gd name="connsiteX113" fmla="*/ 1547977 w 2647519"/>
                  <a:gd name="connsiteY113" fmla="*/ 2510790 h 2612594"/>
                  <a:gd name="connsiteX114" fmla="*/ 1472730 w 2647519"/>
                  <a:gd name="connsiteY114" fmla="*/ 2523172 h 2612594"/>
                  <a:gd name="connsiteX115" fmla="*/ 1470825 w 2647519"/>
                  <a:gd name="connsiteY115" fmla="*/ 2526030 h 2612594"/>
                  <a:gd name="connsiteX116" fmla="*/ 1434646 w 2647519"/>
                  <a:gd name="connsiteY116" fmla="*/ 2535075 h 2612594"/>
                  <a:gd name="connsiteX117" fmla="*/ 1435583 w 2647519"/>
                  <a:gd name="connsiteY117" fmla="*/ 2535555 h 2612594"/>
                  <a:gd name="connsiteX118" fmla="*/ 1475761 w 2647519"/>
                  <a:gd name="connsiteY118" fmla="*/ 2525510 h 2612594"/>
                  <a:gd name="connsiteX119" fmla="*/ 1476540 w 2647519"/>
                  <a:gd name="connsiteY119" fmla="*/ 2523172 h 2612594"/>
                  <a:gd name="connsiteX120" fmla="*/ 1551788 w 2647519"/>
                  <a:gd name="connsiteY120" fmla="*/ 2510790 h 2612594"/>
                  <a:gd name="connsiteX121" fmla="*/ 1605128 w 2647519"/>
                  <a:gd name="connsiteY121" fmla="*/ 2497455 h 2612594"/>
                  <a:gd name="connsiteX122" fmla="*/ 1647990 w 2647519"/>
                  <a:gd name="connsiteY122" fmla="*/ 2485072 h 2612594"/>
                  <a:gd name="connsiteX123" fmla="*/ 1687043 w 2647519"/>
                  <a:gd name="connsiteY123" fmla="*/ 2472690 h 2612594"/>
                  <a:gd name="connsiteX124" fmla="*/ 1729905 w 2647519"/>
                  <a:gd name="connsiteY124" fmla="*/ 2459355 h 2612594"/>
                  <a:gd name="connsiteX125" fmla="*/ 1763243 w 2647519"/>
                  <a:gd name="connsiteY125" fmla="*/ 2453640 h 2612594"/>
                  <a:gd name="connsiteX126" fmla="*/ 1740675 w 2647519"/>
                  <a:gd name="connsiteY126" fmla="*/ 2467181 h 2612594"/>
                  <a:gd name="connsiteX127" fmla="*/ 1741335 w 2647519"/>
                  <a:gd name="connsiteY127" fmla="*/ 2466975 h 2612594"/>
                  <a:gd name="connsiteX128" fmla="*/ 1765148 w 2647519"/>
                  <a:gd name="connsiteY128" fmla="*/ 2452687 h 2612594"/>
                  <a:gd name="connsiteX129" fmla="*/ 1778483 w 2647519"/>
                  <a:gd name="connsiteY129" fmla="*/ 2447925 h 2612594"/>
                  <a:gd name="connsiteX130" fmla="*/ 1779371 w 2647519"/>
                  <a:gd name="connsiteY130" fmla="*/ 2447679 h 2612594"/>
                  <a:gd name="connsiteX131" fmla="*/ 1785150 w 2647519"/>
                  <a:gd name="connsiteY131" fmla="*/ 2441257 h 2612594"/>
                  <a:gd name="connsiteX132" fmla="*/ 1816583 w 2647519"/>
                  <a:gd name="connsiteY132" fmla="*/ 2429827 h 2612594"/>
                  <a:gd name="connsiteX133" fmla="*/ 1847063 w 2647519"/>
                  <a:gd name="connsiteY133" fmla="*/ 2417445 h 2612594"/>
                  <a:gd name="connsiteX134" fmla="*/ 1868018 w 2647519"/>
                  <a:gd name="connsiteY134" fmla="*/ 2405062 h 2612594"/>
                  <a:gd name="connsiteX135" fmla="*/ 1895640 w 2647519"/>
                  <a:gd name="connsiteY135" fmla="*/ 2390775 h 2612594"/>
                  <a:gd name="connsiteX136" fmla="*/ 1918500 w 2647519"/>
                  <a:gd name="connsiteY136" fmla="*/ 2381250 h 2612594"/>
                  <a:gd name="connsiteX137" fmla="*/ 1934176 w 2647519"/>
                  <a:gd name="connsiteY137" fmla="*/ 2374435 h 2612594"/>
                  <a:gd name="connsiteX138" fmla="*/ 1942313 w 2647519"/>
                  <a:gd name="connsiteY138" fmla="*/ 2368867 h 2612594"/>
                  <a:gd name="connsiteX139" fmla="*/ 1982318 w 2647519"/>
                  <a:gd name="connsiteY139" fmla="*/ 2345055 h 2612594"/>
                  <a:gd name="connsiteX140" fmla="*/ 2038515 w 2647519"/>
                  <a:gd name="connsiteY140" fmla="*/ 2314575 h 2612594"/>
                  <a:gd name="connsiteX141" fmla="*/ 460060 w 2647519"/>
                  <a:gd name="connsiteY141" fmla="*/ 2262062 h 2612594"/>
                  <a:gd name="connsiteX142" fmla="*/ 463676 w 2647519"/>
                  <a:gd name="connsiteY142" fmla="*/ 2265164 h 2612594"/>
                  <a:gd name="connsiteX143" fmla="*/ 464911 w 2647519"/>
                  <a:gd name="connsiteY143" fmla="*/ 2265793 h 2612594"/>
                  <a:gd name="connsiteX144" fmla="*/ 2099802 w 2647519"/>
                  <a:gd name="connsiteY144" fmla="*/ 2237197 h 2612594"/>
                  <a:gd name="connsiteX145" fmla="*/ 2099475 w 2647519"/>
                  <a:gd name="connsiteY145" fmla="*/ 2237422 h 2612594"/>
                  <a:gd name="connsiteX146" fmla="*/ 2099475 w 2647519"/>
                  <a:gd name="connsiteY146" fmla="*/ 2237694 h 2612594"/>
                  <a:gd name="connsiteX147" fmla="*/ 2100989 w 2647519"/>
                  <a:gd name="connsiteY147" fmla="*/ 2237910 h 2612594"/>
                  <a:gd name="connsiteX148" fmla="*/ 2101380 w 2647519"/>
                  <a:gd name="connsiteY148" fmla="*/ 2237422 h 2612594"/>
                  <a:gd name="connsiteX149" fmla="*/ 2120380 w 2647519"/>
                  <a:gd name="connsiteY149" fmla="*/ 2222979 h 2612594"/>
                  <a:gd name="connsiteX150" fmla="*/ 2114756 w 2647519"/>
                  <a:gd name="connsiteY150" fmla="*/ 2226864 h 2612594"/>
                  <a:gd name="connsiteX151" fmla="*/ 2113762 w 2647519"/>
                  <a:gd name="connsiteY151" fmla="*/ 2227897 h 2612594"/>
                  <a:gd name="connsiteX152" fmla="*/ 2117618 w 2647519"/>
                  <a:gd name="connsiteY152" fmla="*/ 2225429 h 2612594"/>
                  <a:gd name="connsiteX153" fmla="*/ 382287 w 2647519"/>
                  <a:gd name="connsiteY153" fmla="*/ 2175002 h 2612594"/>
                  <a:gd name="connsiteX154" fmla="*/ 418261 w 2647519"/>
                  <a:gd name="connsiteY154" fmla="*/ 2217358 h 2612594"/>
                  <a:gd name="connsiteX155" fmla="*/ 389737 w 2647519"/>
                  <a:gd name="connsiteY155" fmla="*/ 2183129 h 2612594"/>
                  <a:gd name="connsiteX156" fmla="*/ 2187820 w 2647519"/>
                  <a:gd name="connsiteY156" fmla="*/ 2174974 h 2612594"/>
                  <a:gd name="connsiteX157" fmla="*/ 2187735 w 2647519"/>
                  <a:gd name="connsiteY157" fmla="*/ 2175004 h 2612594"/>
                  <a:gd name="connsiteX158" fmla="*/ 2187105 w 2647519"/>
                  <a:gd name="connsiteY158" fmla="*/ 2179320 h 2612594"/>
                  <a:gd name="connsiteX159" fmla="*/ 2171865 w 2647519"/>
                  <a:gd name="connsiteY159" fmla="*/ 2196465 h 2612594"/>
                  <a:gd name="connsiteX160" fmla="*/ 2153767 w 2647519"/>
                  <a:gd name="connsiteY160" fmla="*/ 2216467 h 2612594"/>
                  <a:gd name="connsiteX161" fmla="*/ 2154858 w 2647519"/>
                  <a:gd name="connsiteY161" fmla="*/ 2216216 h 2612594"/>
                  <a:gd name="connsiteX162" fmla="*/ 2171865 w 2647519"/>
                  <a:gd name="connsiteY162" fmla="*/ 2197417 h 2612594"/>
                  <a:gd name="connsiteX163" fmla="*/ 2187105 w 2647519"/>
                  <a:gd name="connsiteY163" fmla="*/ 2180272 h 2612594"/>
                  <a:gd name="connsiteX164" fmla="*/ 2187820 w 2647519"/>
                  <a:gd name="connsiteY164" fmla="*/ 2174974 h 2612594"/>
                  <a:gd name="connsiteX165" fmla="*/ 475386 w 2647519"/>
                  <a:gd name="connsiteY165" fmla="*/ 2153525 h 2612594"/>
                  <a:gd name="connsiteX166" fmla="*/ 477272 w 2647519"/>
                  <a:gd name="connsiteY166" fmla="*/ 2155822 h 2612594"/>
                  <a:gd name="connsiteX167" fmla="*/ 477367 w 2647519"/>
                  <a:gd name="connsiteY167" fmla="*/ 2155507 h 2612594"/>
                  <a:gd name="connsiteX168" fmla="*/ 334493 w 2647519"/>
                  <a:gd name="connsiteY168" fmla="*/ 2131694 h 2612594"/>
                  <a:gd name="connsiteX169" fmla="*/ 359258 w 2647519"/>
                  <a:gd name="connsiteY169" fmla="*/ 2147887 h 2612594"/>
                  <a:gd name="connsiteX170" fmla="*/ 360474 w 2647519"/>
                  <a:gd name="connsiteY170" fmla="*/ 2149319 h 2612594"/>
                  <a:gd name="connsiteX171" fmla="*/ 371759 w 2647519"/>
                  <a:gd name="connsiteY171" fmla="*/ 2151816 h 2612594"/>
                  <a:gd name="connsiteX172" fmla="*/ 397357 w 2647519"/>
                  <a:gd name="connsiteY172" fmla="*/ 2175509 h 2612594"/>
                  <a:gd name="connsiteX173" fmla="*/ 432600 w 2647519"/>
                  <a:gd name="connsiteY173" fmla="*/ 2204084 h 2612594"/>
                  <a:gd name="connsiteX174" fmla="*/ 447840 w 2647519"/>
                  <a:gd name="connsiteY174" fmla="*/ 2225039 h 2612594"/>
                  <a:gd name="connsiteX175" fmla="*/ 456412 w 2647519"/>
                  <a:gd name="connsiteY175" fmla="*/ 2235517 h 2612594"/>
                  <a:gd name="connsiteX176" fmla="*/ 492607 w 2647519"/>
                  <a:gd name="connsiteY176" fmla="*/ 2265997 h 2612594"/>
                  <a:gd name="connsiteX177" fmla="*/ 482130 w 2647519"/>
                  <a:gd name="connsiteY177" fmla="*/ 2274569 h 2612594"/>
                  <a:gd name="connsiteX178" fmla="*/ 448422 w 2647519"/>
                  <a:gd name="connsiteY178" fmla="*/ 2237115 h 2612594"/>
                  <a:gd name="connsiteX179" fmla="*/ 446888 w 2647519"/>
                  <a:gd name="connsiteY179" fmla="*/ 2237422 h 2612594"/>
                  <a:gd name="connsiteX180" fmla="*/ 478787 w 2647519"/>
                  <a:gd name="connsiteY180" fmla="*/ 2272865 h 2612594"/>
                  <a:gd name="connsiteX181" fmla="*/ 482130 w 2647519"/>
                  <a:gd name="connsiteY181" fmla="*/ 2274569 h 2612594"/>
                  <a:gd name="connsiteX182" fmla="*/ 492608 w 2647519"/>
                  <a:gd name="connsiteY182" fmla="*/ 2265997 h 2612594"/>
                  <a:gd name="connsiteX183" fmla="*/ 583095 w 2647519"/>
                  <a:gd name="connsiteY183" fmla="*/ 2337434 h 2612594"/>
                  <a:gd name="connsiteX184" fmla="*/ 564998 w 2647519"/>
                  <a:gd name="connsiteY184" fmla="*/ 2343149 h 2612594"/>
                  <a:gd name="connsiteX185" fmla="*/ 571665 w 2647519"/>
                  <a:gd name="connsiteY185" fmla="*/ 2347912 h 2612594"/>
                  <a:gd name="connsiteX186" fmla="*/ 544995 w 2647519"/>
                  <a:gd name="connsiteY186" fmla="*/ 2348864 h 2612594"/>
                  <a:gd name="connsiteX187" fmla="*/ 527850 w 2647519"/>
                  <a:gd name="connsiteY187" fmla="*/ 2337434 h 2612594"/>
                  <a:gd name="connsiteX188" fmla="*/ 511658 w 2647519"/>
                  <a:gd name="connsiteY188" fmla="*/ 2325052 h 2612594"/>
                  <a:gd name="connsiteX189" fmla="*/ 471653 w 2647519"/>
                  <a:gd name="connsiteY189" fmla="*/ 2291714 h 2612594"/>
                  <a:gd name="connsiteX190" fmla="*/ 434505 w 2647519"/>
                  <a:gd name="connsiteY190" fmla="*/ 2258377 h 2612594"/>
                  <a:gd name="connsiteX191" fmla="*/ 400215 w 2647519"/>
                  <a:gd name="connsiteY191" fmla="*/ 2225039 h 2612594"/>
                  <a:gd name="connsiteX192" fmla="*/ 384023 w 2647519"/>
                  <a:gd name="connsiteY192" fmla="*/ 2208847 h 2612594"/>
                  <a:gd name="connsiteX193" fmla="*/ 368783 w 2647519"/>
                  <a:gd name="connsiteY193" fmla="*/ 2191702 h 2612594"/>
                  <a:gd name="connsiteX194" fmla="*/ 374498 w 2647519"/>
                  <a:gd name="connsiteY194" fmla="*/ 2184082 h 2612594"/>
                  <a:gd name="connsiteX195" fmla="*/ 393548 w 2647519"/>
                  <a:gd name="connsiteY195" fmla="*/ 2201227 h 2612594"/>
                  <a:gd name="connsiteX196" fmla="*/ 414503 w 2647519"/>
                  <a:gd name="connsiteY196" fmla="*/ 2217419 h 2612594"/>
                  <a:gd name="connsiteX197" fmla="*/ 440220 w 2647519"/>
                  <a:gd name="connsiteY197" fmla="*/ 2245042 h 2612594"/>
                  <a:gd name="connsiteX198" fmla="*/ 442406 w 2647519"/>
                  <a:gd name="connsiteY198" fmla="*/ 2246917 h 2612594"/>
                  <a:gd name="connsiteX199" fmla="*/ 414503 w 2647519"/>
                  <a:gd name="connsiteY199" fmla="*/ 2217419 h 2612594"/>
                  <a:gd name="connsiteX200" fmla="*/ 394500 w 2647519"/>
                  <a:gd name="connsiteY200" fmla="*/ 2201227 h 2612594"/>
                  <a:gd name="connsiteX201" fmla="*/ 375450 w 2647519"/>
                  <a:gd name="connsiteY201" fmla="*/ 2184082 h 2612594"/>
                  <a:gd name="connsiteX202" fmla="*/ 354495 w 2647519"/>
                  <a:gd name="connsiteY202" fmla="*/ 2158364 h 2612594"/>
                  <a:gd name="connsiteX203" fmla="*/ 334493 w 2647519"/>
                  <a:gd name="connsiteY203" fmla="*/ 2131694 h 2612594"/>
                  <a:gd name="connsiteX204" fmla="*/ 2432850 w 2647519"/>
                  <a:gd name="connsiteY204" fmla="*/ 1980247 h 2612594"/>
                  <a:gd name="connsiteX205" fmla="*/ 2432367 w 2647519"/>
                  <a:gd name="connsiteY205" fmla="*/ 1980454 h 2612594"/>
                  <a:gd name="connsiteX206" fmla="*/ 2421964 w 2647519"/>
                  <a:gd name="connsiteY206" fmla="*/ 2005422 h 2612594"/>
                  <a:gd name="connsiteX207" fmla="*/ 2422850 w 2647519"/>
                  <a:gd name="connsiteY207" fmla="*/ 1860918 h 2612594"/>
                  <a:gd name="connsiteX208" fmla="*/ 2397608 w 2647519"/>
                  <a:gd name="connsiteY208" fmla="*/ 1897379 h 2612594"/>
                  <a:gd name="connsiteX209" fmla="*/ 2385225 w 2647519"/>
                  <a:gd name="connsiteY209" fmla="*/ 1920239 h 2612594"/>
                  <a:gd name="connsiteX210" fmla="*/ 2372843 w 2647519"/>
                  <a:gd name="connsiteY210" fmla="*/ 1941194 h 2612594"/>
                  <a:gd name="connsiteX211" fmla="*/ 2343315 w 2647519"/>
                  <a:gd name="connsiteY211" fmla="*/ 1980247 h 2612594"/>
                  <a:gd name="connsiteX212" fmla="*/ 2317598 w 2647519"/>
                  <a:gd name="connsiteY212" fmla="*/ 2019299 h 2612594"/>
                  <a:gd name="connsiteX213" fmla="*/ 2294738 w 2647519"/>
                  <a:gd name="connsiteY213" fmla="*/ 2050732 h 2612594"/>
                  <a:gd name="connsiteX214" fmla="*/ 2292832 w 2647519"/>
                  <a:gd name="connsiteY214" fmla="*/ 2051897 h 2612594"/>
                  <a:gd name="connsiteX215" fmla="*/ 2291272 w 2647519"/>
                  <a:gd name="connsiteY215" fmla="*/ 2054208 h 2612594"/>
                  <a:gd name="connsiteX216" fmla="*/ 2293785 w 2647519"/>
                  <a:gd name="connsiteY216" fmla="*/ 2052637 h 2612594"/>
                  <a:gd name="connsiteX217" fmla="*/ 2316645 w 2647519"/>
                  <a:gd name="connsiteY217" fmla="*/ 2021205 h 2612594"/>
                  <a:gd name="connsiteX218" fmla="*/ 2342363 w 2647519"/>
                  <a:gd name="connsiteY218" fmla="*/ 1982152 h 2612594"/>
                  <a:gd name="connsiteX219" fmla="*/ 2371890 w 2647519"/>
                  <a:gd name="connsiteY219" fmla="*/ 1943100 h 2612594"/>
                  <a:gd name="connsiteX220" fmla="*/ 2384273 w 2647519"/>
                  <a:gd name="connsiteY220" fmla="*/ 1922145 h 2612594"/>
                  <a:gd name="connsiteX221" fmla="*/ 2396655 w 2647519"/>
                  <a:gd name="connsiteY221" fmla="*/ 1899285 h 2612594"/>
                  <a:gd name="connsiteX222" fmla="*/ 2422373 w 2647519"/>
                  <a:gd name="connsiteY222" fmla="*/ 1862137 h 2612594"/>
                  <a:gd name="connsiteX223" fmla="*/ 2521433 w 2647519"/>
                  <a:gd name="connsiteY223" fmla="*/ 1847850 h 2612594"/>
                  <a:gd name="connsiteX224" fmla="*/ 2509050 w 2647519"/>
                  <a:gd name="connsiteY224" fmla="*/ 1884997 h 2612594"/>
                  <a:gd name="connsiteX225" fmla="*/ 2487143 w 2647519"/>
                  <a:gd name="connsiteY225" fmla="*/ 1925002 h 2612594"/>
                  <a:gd name="connsiteX226" fmla="*/ 2465235 w 2647519"/>
                  <a:gd name="connsiteY226" fmla="*/ 1965960 h 2612594"/>
                  <a:gd name="connsiteX227" fmla="*/ 2445233 w 2647519"/>
                  <a:gd name="connsiteY227" fmla="*/ 1991677 h 2612594"/>
                  <a:gd name="connsiteX228" fmla="*/ 2458568 w 2647519"/>
                  <a:gd name="connsiteY228" fmla="*/ 1965007 h 2612594"/>
                  <a:gd name="connsiteX229" fmla="*/ 2469998 w 2647519"/>
                  <a:gd name="connsiteY229" fmla="*/ 1938337 h 2612594"/>
                  <a:gd name="connsiteX230" fmla="*/ 2478570 w 2647519"/>
                  <a:gd name="connsiteY230" fmla="*/ 1924050 h 2612594"/>
                  <a:gd name="connsiteX231" fmla="*/ 2490000 w 2647519"/>
                  <a:gd name="connsiteY231" fmla="*/ 1905000 h 2612594"/>
                  <a:gd name="connsiteX232" fmla="*/ 2500478 w 2647519"/>
                  <a:gd name="connsiteY232" fmla="*/ 1885950 h 2612594"/>
                  <a:gd name="connsiteX233" fmla="*/ 2521433 w 2647519"/>
                  <a:gd name="connsiteY233" fmla="*/ 1847850 h 2612594"/>
                  <a:gd name="connsiteX234" fmla="*/ 2459780 w 2647519"/>
                  <a:gd name="connsiteY234" fmla="*/ 1766202 h 2612594"/>
                  <a:gd name="connsiteX235" fmla="*/ 2436660 w 2647519"/>
                  <a:gd name="connsiteY235" fmla="*/ 1806892 h 2612594"/>
                  <a:gd name="connsiteX236" fmla="*/ 2436235 w 2647519"/>
                  <a:gd name="connsiteY236" fmla="*/ 1807870 h 2612594"/>
                  <a:gd name="connsiteX237" fmla="*/ 2459520 w 2647519"/>
                  <a:gd name="connsiteY237" fmla="*/ 1766887 h 2612594"/>
                  <a:gd name="connsiteX238" fmla="*/ 2472460 w 2647519"/>
                  <a:gd name="connsiteY238" fmla="*/ 1674043 h 2612594"/>
                  <a:gd name="connsiteX239" fmla="*/ 2444672 w 2647519"/>
                  <a:gd name="connsiteY239" fmla="*/ 1749965 h 2612594"/>
                  <a:gd name="connsiteX240" fmla="*/ 2386218 w 2647519"/>
                  <a:gd name="connsiteY240" fmla="*/ 1869449 h 2612594"/>
                  <a:gd name="connsiteX241" fmla="*/ 2377660 w 2647519"/>
                  <a:gd name="connsiteY241" fmla="*/ 1882980 h 2612594"/>
                  <a:gd name="connsiteX242" fmla="*/ 2377605 w 2647519"/>
                  <a:gd name="connsiteY242" fmla="*/ 1883092 h 2612594"/>
                  <a:gd name="connsiteX243" fmla="*/ 2357602 w 2647519"/>
                  <a:gd name="connsiteY243" fmla="*/ 1917382 h 2612594"/>
                  <a:gd name="connsiteX244" fmla="*/ 2337600 w 2647519"/>
                  <a:gd name="connsiteY244" fmla="*/ 1954530 h 2612594"/>
                  <a:gd name="connsiteX245" fmla="*/ 2314740 w 2647519"/>
                  <a:gd name="connsiteY245" fmla="*/ 1983105 h 2612594"/>
                  <a:gd name="connsiteX246" fmla="*/ 2295690 w 2647519"/>
                  <a:gd name="connsiteY246" fmla="*/ 2015490 h 2612594"/>
                  <a:gd name="connsiteX247" fmla="*/ 2183295 w 2647519"/>
                  <a:gd name="connsiteY247" fmla="*/ 2142172 h 2612594"/>
                  <a:gd name="connsiteX248" fmla="*/ 2146147 w 2647519"/>
                  <a:gd name="connsiteY248" fmla="*/ 2173605 h 2612594"/>
                  <a:gd name="connsiteX249" fmla="*/ 2142583 w 2647519"/>
                  <a:gd name="connsiteY249" fmla="*/ 2176315 h 2612594"/>
                  <a:gd name="connsiteX250" fmla="*/ 2141046 w 2647519"/>
                  <a:gd name="connsiteY250" fmla="*/ 2177871 h 2612594"/>
                  <a:gd name="connsiteX251" fmla="*/ 2125512 w 2647519"/>
                  <a:gd name="connsiteY251" fmla="*/ 2190534 h 2612594"/>
                  <a:gd name="connsiteX252" fmla="*/ 2112810 w 2647519"/>
                  <a:gd name="connsiteY252" fmla="*/ 2205037 h 2612594"/>
                  <a:gd name="connsiteX253" fmla="*/ 2066137 w 2647519"/>
                  <a:gd name="connsiteY253" fmla="*/ 2240280 h 2612594"/>
                  <a:gd name="connsiteX254" fmla="*/ 2058824 w 2647519"/>
                  <a:gd name="connsiteY254" fmla="*/ 2244900 h 2612594"/>
                  <a:gd name="connsiteX255" fmla="*/ 2038960 w 2647519"/>
                  <a:gd name="connsiteY255" fmla="*/ 2261093 h 2612594"/>
                  <a:gd name="connsiteX256" fmla="*/ 2036092 w 2647519"/>
                  <a:gd name="connsiteY256" fmla="*/ 2262956 h 2612594"/>
                  <a:gd name="connsiteX257" fmla="*/ 2031847 w 2647519"/>
                  <a:gd name="connsiteY257" fmla="*/ 2266950 h 2612594"/>
                  <a:gd name="connsiteX258" fmla="*/ 1994700 w 2647519"/>
                  <a:gd name="connsiteY258" fmla="*/ 2291715 h 2612594"/>
                  <a:gd name="connsiteX259" fmla="*/ 1957552 w 2647519"/>
                  <a:gd name="connsiteY259" fmla="*/ 2314575 h 2612594"/>
                  <a:gd name="connsiteX260" fmla="*/ 1953300 w 2647519"/>
                  <a:gd name="connsiteY260" fmla="*/ 2316730 h 2612594"/>
                  <a:gd name="connsiteX261" fmla="*/ 1928148 w 2647519"/>
                  <a:gd name="connsiteY261" fmla="*/ 2333067 h 2612594"/>
                  <a:gd name="connsiteX262" fmla="*/ 1920351 w 2647519"/>
                  <a:gd name="connsiteY262" fmla="*/ 2337000 h 2612594"/>
                  <a:gd name="connsiteX263" fmla="*/ 1912785 w 2647519"/>
                  <a:gd name="connsiteY263" fmla="*/ 2342197 h 2612594"/>
                  <a:gd name="connsiteX264" fmla="*/ 1887067 w 2647519"/>
                  <a:gd name="connsiteY264" fmla="*/ 2356485 h 2612594"/>
                  <a:gd name="connsiteX265" fmla="*/ 1863038 w 2647519"/>
                  <a:gd name="connsiteY265" fmla="*/ 2365909 h 2612594"/>
                  <a:gd name="connsiteX266" fmla="*/ 1809483 w 2647519"/>
                  <a:gd name="connsiteY266" fmla="*/ 2392922 h 2612594"/>
                  <a:gd name="connsiteX267" fmla="*/ 1683836 w 2647519"/>
                  <a:gd name="connsiteY267" fmla="*/ 2439784 h 2612594"/>
                  <a:gd name="connsiteX268" fmla="*/ 1596280 w 2647519"/>
                  <a:gd name="connsiteY268" fmla="*/ 2462297 h 2612594"/>
                  <a:gd name="connsiteX269" fmla="*/ 1667040 w 2647519"/>
                  <a:gd name="connsiteY269" fmla="*/ 2448877 h 2612594"/>
                  <a:gd name="connsiteX270" fmla="*/ 1680375 w 2647519"/>
                  <a:gd name="connsiteY270" fmla="*/ 2446019 h 2612594"/>
                  <a:gd name="connsiteX271" fmla="*/ 1723237 w 2647519"/>
                  <a:gd name="connsiteY271" fmla="*/ 2430779 h 2612594"/>
                  <a:gd name="connsiteX272" fmla="*/ 1749907 w 2647519"/>
                  <a:gd name="connsiteY272" fmla="*/ 2422207 h 2612594"/>
                  <a:gd name="connsiteX273" fmla="*/ 1792770 w 2647519"/>
                  <a:gd name="connsiteY273" fmla="*/ 2400299 h 2612594"/>
                  <a:gd name="connsiteX274" fmla="*/ 1841347 w 2647519"/>
                  <a:gd name="connsiteY274" fmla="*/ 2383154 h 2612594"/>
                  <a:gd name="connsiteX275" fmla="*/ 1872470 w 2647519"/>
                  <a:gd name="connsiteY275" fmla="*/ 2370949 h 2612594"/>
                  <a:gd name="connsiteX276" fmla="*/ 1886115 w 2647519"/>
                  <a:gd name="connsiteY276" fmla="*/ 2363152 h 2612594"/>
                  <a:gd name="connsiteX277" fmla="*/ 1898496 w 2647519"/>
                  <a:gd name="connsiteY277" fmla="*/ 2359343 h 2612594"/>
                  <a:gd name="connsiteX278" fmla="*/ 1915642 w 2647519"/>
                  <a:gd name="connsiteY278" fmla="*/ 2349817 h 2612594"/>
                  <a:gd name="connsiteX279" fmla="*/ 1920147 w 2647519"/>
                  <a:gd name="connsiteY279" fmla="*/ 2346686 h 2612594"/>
                  <a:gd name="connsiteX280" fmla="*/ 1931835 w 2647519"/>
                  <a:gd name="connsiteY280" fmla="*/ 2335530 h 2612594"/>
                  <a:gd name="connsiteX281" fmla="*/ 1957552 w 2647519"/>
                  <a:gd name="connsiteY281" fmla="*/ 2320290 h 2612594"/>
                  <a:gd name="connsiteX282" fmla="*/ 1986810 w 2647519"/>
                  <a:gd name="connsiteY282" fmla="*/ 2305948 h 2612594"/>
                  <a:gd name="connsiteX283" fmla="*/ 1997557 w 2647519"/>
                  <a:gd name="connsiteY283" fmla="*/ 2299334 h 2612594"/>
                  <a:gd name="connsiteX284" fmla="*/ 2034705 w 2647519"/>
                  <a:gd name="connsiteY284" fmla="*/ 2274569 h 2612594"/>
                  <a:gd name="connsiteX285" fmla="*/ 2050897 w 2647519"/>
                  <a:gd name="connsiteY285" fmla="*/ 2259329 h 2612594"/>
                  <a:gd name="connsiteX286" fmla="*/ 2068995 w 2647519"/>
                  <a:gd name="connsiteY286" fmla="*/ 2247899 h 2612594"/>
                  <a:gd name="connsiteX287" fmla="*/ 2115667 w 2647519"/>
                  <a:gd name="connsiteY287" fmla="*/ 2212657 h 2612594"/>
                  <a:gd name="connsiteX288" fmla="*/ 2149005 w 2647519"/>
                  <a:gd name="connsiteY288" fmla="*/ 2181224 h 2612594"/>
                  <a:gd name="connsiteX289" fmla="*/ 2186152 w 2647519"/>
                  <a:gd name="connsiteY289" fmla="*/ 2149792 h 2612594"/>
                  <a:gd name="connsiteX290" fmla="*/ 2298547 w 2647519"/>
                  <a:gd name="connsiteY290" fmla="*/ 2023109 h 2612594"/>
                  <a:gd name="connsiteX291" fmla="*/ 2314015 w 2647519"/>
                  <a:gd name="connsiteY291" fmla="*/ 1996814 h 2612594"/>
                  <a:gd name="connsiteX292" fmla="*/ 2314740 w 2647519"/>
                  <a:gd name="connsiteY292" fmla="*/ 1994534 h 2612594"/>
                  <a:gd name="connsiteX293" fmla="*/ 2339505 w 2647519"/>
                  <a:gd name="connsiteY293" fmla="*/ 1956434 h 2612594"/>
                  <a:gd name="connsiteX294" fmla="*/ 2347125 w 2647519"/>
                  <a:gd name="connsiteY294" fmla="*/ 1945004 h 2612594"/>
                  <a:gd name="connsiteX295" fmla="*/ 2357257 w 2647519"/>
                  <a:gd name="connsiteY295" fmla="*/ 1930951 h 2612594"/>
                  <a:gd name="connsiteX296" fmla="*/ 2360460 w 2647519"/>
                  <a:gd name="connsiteY296" fmla="*/ 1925002 h 2612594"/>
                  <a:gd name="connsiteX297" fmla="*/ 2380462 w 2647519"/>
                  <a:gd name="connsiteY297" fmla="*/ 1890712 h 2612594"/>
                  <a:gd name="connsiteX298" fmla="*/ 2419515 w 2647519"/>
                  <a:gd name="connsiteY298" fmla="*/ 1809749 h 2612594"/>
                  <a:gd name="connsiteX299" fmla="*/ 2457615 w 2647519"/>
                  <a:gd name="connsiteY299" fmla="*/ 1723072 h 2612594"/>
                  <a:gd name="connsiteX300" fmla="*/ 2468807 w 2647519"/>
                  <a:gd name="connsiteY300" fmla="*/ 1687829 h 2612594"/>
                  <a:gd name="connsiteX301" fmla="*/ 2576677 w 2647519"/>
                  <a:gd name="connsiteY301" fmla="*/ 1589722 h 2612594"/>
                  <a:gd name="connsiteX302" fmla="*/ 2573820 w 2647519"/>
                  <a:gd name="connsiteY302" fmla="*/ 1591627 h 2612594"/>
                  <a:gd name="connsiteX303" fmla="*/ 2573820 w 2647519"/>
                  <a:gd name="connsiteY303" fmla="*/ 1591627 h 2612594"/>
                  <a:gd name="connsiteX304" fmla="*/ 2585674 w 2647519"/>
                  <a:gd name="connsiteY304" fmla="*/ 1533271 h 2612594"/>
                  <a:gd name="connsiteX305" fmla="*/ 2585332 w 2647519"/>
                  <a:gd name="connsiteY305" fmla="*/ 1534956 h 2612594"/>
                  <a:gd name="connsiteX306" fmla="*/ 2588107 w 2647519"/>
                  <a:gd name="connsiteY306" fmla="*/ 1538287 h 2612594"/>
                  <a:gd name="connsiteX307" fmla="*/ 2596680 w 2647519"/>
                  <a:gd name="connsiteY307" fmla="*/ 1547812 h 2612594"/>
                  <a:gd name="connsiteX308" fmla="*/ 2602395 w 2647519"/>
                  <a:gd name="connsiteY308" fmla="*/ 1544002 h 2612594"/>
                  <a:gd name="connsiteX309" fmla="*/ 2602539 w 2647519"/>
                  <a:gd name="connsiteY309" fmla="*/ 1543271 h 2612594"/>
                  <a:gd name="connsiteX310" fmla="*/ 2598585 w 2647519"/>
                  <a:gd name="connsiteY310" fmla="*/ 1545907 h 2612594"/>
                  <a:gd name="connsiteX311" fmla="*/ 2589060 w 2647519"/>
                  <a:gd name="connsiteY311" fmla="*/ 1537334 h 2612594"/>
                  <a:gd name="connsiteX312" fmla="*/ 2577184 w 2647519"/>
                  <a:gd name="connsiteY312" fmla="*/ 1425070 h 2612594"/>
                  <a:gd name="connsiteX313" fmla="*/ 2576519 w 2647519"/>
                  <a:gd name="connsiteY313" fmla="*/ 1425107 h 2612594"/>
                  <a:gd name="connsiteX314" fmla="*/ 2575314 w 2647519"/>
                  <a:gd name="connsiteY314" fmla="*/ 1425174 h 2612594"/>
                  <a:gd name="connsiteX315" fmla="*/ 2575725 w 2647519"/>
                  <a:gd name="connsiteY315" fmla="*/ 1429702 h 2612594"/>
                  <a:gd name="connsiteX316" fmla="*/ 2574773 w 2647519"/>
                  <a:gd name="connsiteY316" fmla="*/ 1453515 h 2612594"/>
                  <a:gd name="connsiteX317" fmla="*/ 2570963 w 2647519"/>
                  <a:gd name="connsiteY317" fmla="*/ 1467802 h 2612594"/>
                  <a:gd name="connsiteX318" fmla="*/ 2548103 w 2647519"/>
                  <a:gd name="connsiteY318" fmla="*/ 1503997 h 2612594"/>
                  <a:gd name="connsiteX319" fmla="*/ 2542388 w 2647519"/>
                  <a:gd name="connsiteY319" fmla="*/ 1535430 h 2612594"/>
                  <a:gd name="connsiteX320" fmla="*/ 2536673 w 2647519"/>
                  <a:gd name="connsiteY320" fmla="*/ 1545907 h 2612594"/>
                  <a:gd name="connsiteX321" fmla="*/ 2527148 w 2647519"/>
                  <a:gd name="connsiteY321" fmla="*/ 1591627 h 2612594"/>
                  <a:gd name="connsiteX322" fmla="*/ 2516670 w 2647519"/>
                  <a:gd name="connsiteY322" fmla="*/ 1627822 h 2612594"/>
                  <a:gd name="connsiteX323" fmla="*/ 2505240 w 2647519"/>
                  <a:gd name="connsiteY323" fmla="*/ 1663065 h 2612594"/>
                  <a:gd name="connsiteX324" fmla="*/ 2498573 w 2647519"/>
                  <a:gd name="connsiteY324" fmla="*/ 1690687 h 2612594"/>
                  <a:gd name="connsiteX325" fmla="*/ 2490953 w 2647519"/>
                  <a:gd name="connsiteY325" fmla="*/ 1719262 h 2612594"/>
                  <a:gd name="connsiteX326" fmla="*/ 2497030 w 2647519"/>
                  <a:gd name="connsiteY326" fmla="*/ 1709810 h 2612594"/>
                  <a:gd name="connsiteX327" fmla="*/ 2502383 w 2647519"/>
                  <a:gd name="connsiteY327" fmla="*/ 1689734 h 2612594"/>
                  <a:gd name="connsiteX328" fmla="*/ 2507145 w 2647519"/>
                  <a:gd name="connsiteY328" fmla="*/ 1661159 h 2612594"/>
                  <a:gd name="connsiteX329" fmla="*/ 2518575 w 2647519"/>
                  <a:gd name="connsiteY329" fmla="*/ 1625917 h 2612594"/>
                  <a:gd name="connsiteX330" fmla="*/ 2529053 w 2647519"/>
                  <a:gd name="connsiteY330" fmla="*/ 1589722 h 2612594"/>
                  <a:gd name="connsiteX331" fmla="*/ 2538578 w 2647519"/>
                  <a:gd name="connsiteY331" fmla="*/ 1544002 h 2612594"/>
                  <a:gd name="connsiteX332" fmla="*/ 2544293 w 2647519"/>
                  <a:gd name="connsiteY332" fmla="*/ 1533524 h 2612594"/>
                  <a:gd name="connsiteX333" fmla="*/ 2550008 w 2647519"/>
                  <a:gd name="connsiteY333" fmla="*/ 1502092 h 2612594"/>
                  <a:gd name="connsiteX334" fmla="*/ 2572868 w 2647519"/>
                  <a:gd name="connsiteY334" fmla="*/ 1465897 h 2612594"/>
                  <a:gd name="connsiteX335" fmla="*/ 2557628 w 2647519"/>
                  <a:gd name="connsiteY335" fmla="*/ 1539239 h 2612594"/>
                  <a:gd name="connsiteX336" fmla="*/ 2546198 w 2647519"/>
                  <a:gd name="connsiteY336" fmla="*/ 1600199 h 2612594"/>
                  <a:gd name="connsiteX337" fmla="*/ 2520480 w 2647519"/>
                  <a:gd name="connsiteY337" fmla="*/ 1678304 h 2612594"/>
                  <a:gd name="connsiteX338" fmla="*/ 2515393 w 2647519"/>
                  <a:gd name="connsiteY338" fmla="*/ 1686218 h 2612594"/>
                  <a:gd name="connsiteX339" fmla="*/ 2513218 w 2647519"/>
                  <a:gd name="connsiteY339" fmla="*/ 1698069 h 2612594"/>
                  <a:gd name="connsiteX340" fmla="*/ 2506193 w 2647519"/>
                  <a:gd name="connsiteY340" fmla="*/ 1718310 h 2612594"/>
                  <a:gd name="connsiteX341" fmla="*/ 2479523 w 2647519"/>
                  <a:gd name="connsiteY341" fmla="*/ 1776412 h 2612594"/>
                  <a:gd name="connsiteX342" fmla="*/ 2467140 w 2647519"/>
                  <a:gd name="connsiteY342" fmla="*/ 1806892 h 2612594"/>
                  <a:gd name="connsiteX343" fmla="*/ 2459520 w 2647519"/>
                  <a:gd name="connsiteY343" fmla="*/ 1823085 h 2612594"/>
                  <a:gd name="connsiteX344" fmla="*/ 2449995 w 2647519"/>
                  <a:gd name="connsiteY344" fmla="*/ 1840230 h 2612594"/>
                  <a:gd name="connsiteX345" fmla="*/ 2424278 w 2647519"/>
                  <a:gd name="connsiteY345" fmla="*/ 1885950 h 2612594"/>
                  <a:gd name="connsiteX346" fmla="*/ 2396655 w 2647519"/>
                  <a:gd name="connsiteY346" fmla="*/ 1930717 h 2612594"/>
                  <a:gd name="connsiteX347" fmla="*/ 2361413 w 2647519"/>
                  <a:gd name="connsiteY347" fmla="*/ 1990725 h 2612594"/>
                  <a:gd name="connsiteX348" fmla="*/ 2322360 w 2647519"/>
                  <a:gd name="connsiteY348" fmla="*/ 2049780 h 2612594"/>
                  <a:gd name="connsiteX349" fmla="*/ 2296643 w 2647519"/>
                  <a:gd name="connsiteY349" fmla="*/ 2083117 h 2612594"/>
                  <a:gd name="connsiteX350" fmla="*/ 2269020 w 2647519"/>
                  <a:gd name="connsiteY350" fmla="*/ 2115502 h 2612594"/>
                  <a:gd name="connsiteX351" fmla="*/ 2259495 w 2647519"/>
                  <a:gd name="connsiteY351" fmla="*/ 2128837 h 2612594"/>
                  <a:gd name="connsiteX352" fmla="*/ 2249018 w 2647519"/>
                  <a:gd name="connsiteY352" fmla="*/ 2142172 h 2612594"/>
                  <a:gd name="connsiteX353" fmla="*/ 2232825 w 2647519"/>
                  <a:gd name="connsiteY353" fmla="*/ 2155507 h 2612594"/>
                  <a:gd name="connsiteX354" fmla="*/ 2206342 w 2647519"/>
                  <a:gd name="connsiteY354" fmla="*/ 2184829 h 2612594"/>
                  <a:gd name="connsiteX355" fmla="*/ 2207107 w 2647519"/>
                  <a:gd name="connsiteY355" fmla="*/ 2187892 h 2612594"/>
                  <a:gd name="connsiteX356" fmla="*/ 2179485 w 2647519"/>
                  <a:gd name="connsiteY356" fmla="*/ 2216467 h 2612594"/>
                  <a:gd name="connsiteX357" fmla="*/ 2149957 w 2647519"/>
                  <a:gd name="connsiteY357" fmla="*/ 2237422 h 2612594"/>
                  <a:gd name="connsiteX358" fmla="*/ 2126145 w 2647519"/>
                  <a:gd name="connsiteY358" fmla="*/ 2256472 h 2612594"/>
                  <a:gd name="connsiteX359" fmla="*/ 2103587 w 2647519"/>
                  <a:gd name="connsiteY359" fmla="*/ 2272957 h 2612594"/>
                  <a:gd name="connsiteX360" fmla="*/ 2107095 w 2647519"/>
                  <a:gd name="connsiteY360" fmla="*/ 2272665 h 2612594"/>
                  <a:gd name="connsiteX361" fmla="*/ 2131860 w 2647519"/>
                  <a:gd name="connsiteY361" fmla="*/ 2254567 h 2612594"/>
                  <a:gd name="connsiteX362" fmla="*/ 2155673 w 2647519"/>
                  <a:gd name="connsiteY362" fmla="*/ 2235517 h 2612594"/>
                  <a:gd name="connsiteX363" fmla="*/ 2185200 w 2647519"/>
                  <a:gd name="connsiteY363" fmla="*/ 2214562 h 2612594"/>
                  <a:gd name="connsiteX364" fmla="*/ 2212823 w 2647519"/>
                  <a:gd name="connsiteY364" fmla="*/ 2185987 h 2612594"/>
                  <a:gd name="connsiteX365" fmla="*/ 2211870 w 2647519"/>
                  <a:gd name="connsiteY365" fmla="*/ 2182177 h 2612594"/>
                  <a:gd name="connsiteX366" fmla="*/ 2238540 w 2647519"/>
                  <a:gd name="connsiteY366" fmla="*/ 2152650 h 2612594"/>
                  <a:gd name="connsiteX367" fmla="*/ 2254733 w 2647519"/>
                  <a:gd name="connsiteY367" fmla="*/ 2139315 h 2612594"/>
                  <a:gd name="connsiteX368" fmla="*/ 2265210 w 2647519"/>
                  <a:gd name="connsiteY368" fmla="*/ 2125980 h 2612594"/>
                  <a:gd name="connsiteX369" fmla="*/ 2274735 w 2647519"/>
                  <a:gd name="connsiteY369" fmla="*/ 2112645 h 2612594"/>
                  <a:gd name="connsiteX370" fmla="*/ 2302358 w 2647519"/>
                  <a:gd name="connsiteY370" fmla="*/ 2080260 h 2612594"/>
                  <a:gd name="connsiteX371" fmla="*/ 2328075 w 2647519"/>
                  <a:gd name="connsiteY371" fmla="*/ 2046922 h 2612594"/>
                  <a:gd name="connsiteX372" fmla="*/ 2367128 w 2647519"/>
                  <a:gd name="connsiteY372" fmla="*/ 1987867 h 2612594"/>
                  <a:gd name="connsiteX373" fmla="*/ 2402370 w 2647519"/>
                  <a:gd name="connsiteY373" fmla="*/ 1927860 h 2612594"/>
                  <a:gd name="connsiteX374" fmla="*/ 2429993 w 2647519"/>
                  <a:gd name="connsiteY374" fmla="*/ 1883092 h 2612594"/>
                  <a:gd name="connsiteX375" fmla="*/ 2455710 w 2647519"/>
                  <a:gd name="connsiteY375" fmla="*/ 1837372 h 2612594"/>
                  <a:gd name="connsiteX376" fmla="*/ 2465235 w 2647519"/>
                  <a:gd name="connsiteY376" fmla="*/ 1820227 h 2612594"/>
                  <a:gd name="connsiteX377" fmla="*/ 2472855 w 2647519"/>
                  <a:gd name="connsiteY377" fmla="*/ 1804035 h 2612594"/>
                  <a:gd name="connsiteX378" fmla="*/ 2485238 w 2647519"/>
                  <a:gd name="connsiteY378" fmla="*/ 1773555 h 2612594"/>
                  <a:gd name="connsiteX379" fmla="*/ 2511908 w 2647519"/>
                  <a:gd name="connsiteY379" fmla="*/ 1715452 h 2612594"/>
                  <a:gd name="connsiteX380" fmla="*/ 2522385 w 2647519"/>
                  <a:gd name="connsiteY380" fmla="*/ 1676400 h 2612594"/>
                  <a:gd name="connsiteX381" fmla="*/ 2548103 w 2647519"/>
                  <a:gd name="connsiteY381" fmla="*/ 1598295 h 2612594"/>
                  <a:gd name="connsiteX382" fmla="*/ 2559533 w 2647519"/>
                  <a:gd name="connsiteY382" fmla="*/ 1537335 h 2612594"/>
                  <a:gd name="connsiteX383" fmla="*/ 2574773 w 2647519"/>
                  <a:gd name="connsiteY383" fmla="*/ 1463992 h 2612594"/>
                  <a:gd name="connsiteX384" fmla="*/ 2578209 w 2647519"/>
                  <a:gd name="connsiteY384" fmla="*/ 1451109 h 2612594"/>
                  <a:gd name="connsiteX385" fmla="*/ 2575725 w 2647519"/>
                  <a:gd name="connsiteY385" fmla="*/ 1450657 h 2612594"/>
                  <a:gd name="connsiteX386" fmla="*/ 2576677 w 2647519"/>
                  <a:gd name="connsiteY386" fmla="*/ 1426845 h 2612594"/>
                  <a:gd name="connsiteX387" fmla="*/ 2597632 w 2647519"/>
                  <a:gd name="connsiteY387" fmla="*/ 1404937 h 2612594"/>
                  <a:gd name="connsiteX388" fmla="*/ 2586541 w 2647519"/>
                  <a:gd name="connsiteY388" fmla="*/ 1451152 h 2612594"/>
                  <a:gd name="connsiteX389" fmla="*/ 2586542 w 2647519"/>
                  <a:gd name="connsiteY389" fmla="*/ 1451152 h 2612594"/>
                  <a:gd name="connsiteX390" fmla="*/ 2597633 w 2647519"/>
                  <a:gd name="connsiteY390" fmla="*/ 1404938 h 2612594"/>
                  <a:gd name="connsiteX391" fmla="*/ 2606205 w 2647519"/>
                  <a:gd name="connsiteY391" fmla="*/ 1395412 h 2612594"/>
                  <a:gd name="connsiteX392" fmla="*/ 2600490 w 2647519"/>
                  <a:gd name="connsiteY392" fmla="*/ 1407795 h 2612594"/>
                  <a:gd name="connsiteX393" fmla="*/ 2599181 w 2647519"/>
                  <a:gd name="connsiteY393" fmla="*/ 1433750 h 2612594"/>
                  <a:gd name="connsiteX394" fmla="*/ 2598585 w 2647519"/>
                  <a:gd name="connsiteY394" fmla="*/ 1458277 h 2612594"/>
                  <a:gd name="connsiteX395" fmla="*/ 2589060 w 2647519"/>
                  <a:gd name="connsiteY395" fmla="*/ 1487586 h 2612594"/>
                  <a:gd name="connsiteX396" fmla="*/ 2589060 w 2647519"/>
                  <a:gd name="connsiteY396" fmla="*/ 1490934 h 2612594"/>
                  <a:gd name="connsiteX397" fmla="*/ 2600490 w 2647519"/>
                  <a:gd name="connsiteY397" fmla="*/ 1458277 h 2612594"/>
                  <a:gd name="connsiteX398" fmla="*/ 2602395 w 2647519"/>
                  <a:gd name="connsiteY398" fmla="*/ 1407794 h 2612594"/>
                  <a:gd name="connsiteX399" fmla="*/ 2606836 w 2647519"/>
                  <a:gd name="connsiteY399" fmla="*/ 1398173 h 2612594"/>
                  <a:gd name="connsiteX400" fmla="*/ 2565247 w 2647519"/>
                  <a:gd name="connsiteY400" fmla="*/ 1354454 h 2612594"/>
                  <a:gd name="connsiteX401" fmla="*/ 2559006 w 2647519"/>
                  <a:gd name="connsiteY401" fmla="*/ 1369207 h 2612594"/>
                  <a:gd name="connsiteX402" fmla="*/ 2556675 w 2647519"/>
                  <a:gd name="connsiteY402" fmla="*/ 1390650 h 2612594"/>
                  <a:gd name="connsiteX403" fmla="*/ 2553670 w 2647519"/>
                  <a:gd name="connsiteY403" fmla="*/ 1380633 h 2612594"/>
                  <a:gd name="connsiteX404" fmla="*/ 2552571 w 2647519"/>
                  <a:gd name="connsiteY404" fmla="*/ 1382047 h 2612594"/>
                  <a:gd name="connsiteX405" fmla="*/ 2555723 w 2647519"/>
                  <a:gd name="connsiteY405" fmla="*/ 1392555 h 2612594"/>
                  <a:gd name="connsiteX406" fmla="*/ 2553818 w 2647519"/>
                  <a:gd name="connsiteY406" fmla="*/ 1407795 h 2612594"/>
                  <a:gd name="connsiteX407" fmla="*/ 2557628 w 2647519"/>
                  <a:gd name="connsiteY407" fmla="*/ 1420177 h 2612594"/>
                  <a:gd name="connsiteX408" fmla="*/ 2560581 w 2647519"/>
                  <a:gd name="connsiteY408" fmla="*/ 1420013 h 2612594"/>
                  <a:gd name="connsiteX409" fmla="*/ 2558580 w 2647519"/>
                  <a:gd name="connsiteY409" fmla="*/ 1413509 h 2612594"/>
                  <a:gd name="connsiteX410" fmla="*/ 2560485 w 2647519"/>
                  <a:gd name="connsiteY410" fmla="*/ 1398269 h 2612594"/>
                  <a:gd name="connsiteX411" fmla="*/ 2565247 w 2647519"/>
                  <a:gd name="connsiteY411" fmla="*/ 1354454 h 2612594"/>
                  <a:gd name="connsiteX412" fmla="*/ 2645258 w 2647519"/>
                  <a:gd name="connsiteY412" fmla="*/ 1328737 h 2612594"/>
                  <a:gd name="connsiteX413" fmla="*/ 2647163 w 2647519"/>
                  <a:gd name="connsiteY413" fmla="*/ 1329689 h 2612594"/>
                  <a:gd name="connsiteX414" fmla="*/ 2646210 w 2647519"/>
                  <a:gd name="connsiteY414" fmla="*/ 1369694 h 2612594"/>
                  <a:gd name="connsiteX415" fmla="*/ 2647163 w 2647519"/>
                  <a:gd name="connsiteY415" fmla="*/ 1397317 h 2612594"/>
                  <a:gd name="connsiteX416" fmla="*/ 2644305 w 2647519"/>
                  <a:gd name="connsiteY416" fmla="*/ 1447799 h 2612594"/>
                  <a:gd name="connsiteX417" fmla="*/ 2641448 w 2647519"/>
                  <a:gd name="connsiteY417" fmla="*/ 1476374 h 2612594"/>
                  <a:gd name="connsiteX418" fmla="*/ 2632875 w 2647519"/>
                  <a:gd name="connsiteY418" fmla="*/ 1518284 h 2612594"/>
                  <a:gd name="connsiteX419" fmla="*/ 2630018 w 2647519"/>
                  <a:gd name="connsiteY419" fmla="*/ 1553527 h 2612594"/>
                  <a:gd name="connsiteX420" fmla="*/ 2615730 w 2647519"/>
                  <a:gd name="connsiteY420" fmla="*/ 1618297 h 2612594"/>
                  <a:gd name="connsiteX421" fmla="*/ 2602395 w 2647519"/>
                  <a:gd name="connsiteY421" fmla="*/ 1674494 h 2612594"/>
                  <a:gd name="connsiteX422" fmla="*/ 2578583 w 2647519"/>
                  <a:gd name="connsiteY422" fmla="*/ 1684972 h 2612594"/>
                  <a:gd name="connsiteX423" fmla="*/ 2580488 w 2647519"/>
                  <a:gd name="connsiteY423" fmla="*/ 1679257 h 2612594"/>
                  <a:gd name="connsiteX424" fmla="*/ 2584298 w 2647519"/>
                  <a:gd name="connsiteY424" fmla="*/ 1639252 h 2612594"/>
                  <a:gd name="connsiteX425" fmla="*/ 2598585 w 2647519"/>
                  <a:gd name="connsiteY425" fmla="*/ 1597342 h 2612594"/>
                  <a:gd name="connsiteX426" fmla="*/ 2610015 w 2647519"/>
                  <a:gd name="connsiteY426" fmla="*/ 1590675 h 2612594"/>
                  <a:gd name="connsiteX427" fmla="*/ 2610015 w 2647519"/>
                  <a:gd name="connsiteY427" fmla="*/ 1590674 h 2612594"/>
                  <a:gd name="connsiteX428" fmla="*/ 2622398 w 2647519"/>
                  <a:gd name="connsiteY428" fmla="*/ 1518284 h 2612594"/>
                  <a:gd name="connsiteX429" fmla="*/ 2629065 w 2647519"/>
                  <a:gd name="connsiteY429" fmla="*/ 1483994 h 2612594"/>
                  <a:gd name="connsiteX430" fmla="*/ 2634780 w 2647519"/>
                  <a:gd name="connsiteY430" fmla="*/ 1448752 h 2612594"/>
                  <a:gd name="connsiteX431" fmla="*/ 2639543 w 2647519"/>
                  <a:gd name="connsiteY431" fmla="*/ 1415414 h 2612594"/>
                  <a:gd name="connsiteX432" fmla="*/ 2641448 w 2647519"/>
                  <a:gd name="connsiteY432" fmla="*/ 1383982 h 2612594"/>
                  <a:gd name="connsiteX433" fmla="*/ 2642400 w 2647519"/>
                  <a:gd name="connsiteY433" fmla="*/ 1357312 h 2612594"/>
                  <a:gd name="connsiteX434" fmla="*/ 2644305 w 2647519"/>
                  <a:gd name="connsiteY434" fmla="*/ 1343024 h 2612594"/>
                  <a:gd name="connsiteX435" fmla="*/ 2645258 w 2647519"/>
                  <a:gd name="connsiteY435" fmla="*/ 1328737 h 2612594"/>
                  <a:gd name="connsiteX436" fmla="*/ 134151 w 2647519"/>
                  <a:gd name="connsiteY436" fmla="*/ 887095 h 2612594"/>
                  <a:gd name="connsiteX437" fmla="*/ 134625 w 2647519"/>
                  <a:gd name="connsiteY437" fmla="*/ 887332 h 2612594"/>
                  <a:gd name="connsiteX438" fmla="*/ 134670 w 2647519"/>
                  <a:gd name="connsiteY438" fmla="*/ 887199 h 2612594"/>
                  <a:gd name="connsiteX439" fmla="*/ 191618 w 2647519"/>
                  <a:gd name="connsiteY439" fmla="*/ 750570 h 2612594"/>
                  <a:gd name="connsiteX440" fmla="*/ 170663 w 2647519"/>
                  <a:gd name="connsiteY440" fmla="*/ 789622 h 2612594"/>
                  <a:gd name="connsiteX441" fmla="*/ 153518 w 2647519"/>
                  <a:gd name="connsiteY441" fmla="*/ 803910 h 2612594"/>
                  <a:gd name="connsiteX442" fmla="*/ 153477 w 2647519"/>
                  <a:gd name="connsiteY442" fmla="*/ 804822 h 2612594"/>
                  <a:gd name="connsiteX443" fmla="*/ 151819 w 2647519"/>
                  <a:gd name="connsiteY443" fmla="*/ 841286 h 2612594"/>
                  <a:gd name="connsiteX444" fmla="*/ 151867 w 2647519"/>
                  <a:gd name="connsiteY444" fmla="*/ 841199 h 2612594"/>
                  <a:gd name="connsiteX445" fmla="*/ 153518 w 2647519"/>
                  <a:gd name="connsiteY445" fmla="*/ 804862 h 2612594"/>
                  <a:gd name="connsiteX446" fmla="*/ 170663 w 2647519"/>
                  <a:gd name="connsiteY446" fmla="*/ 790574 h 2612594"/>
                  <a:gd name="connsiteX447" fmla="*/ 191618 w 2647519"/>
                  <a:gd name="connsiteY447" fmla="*/ 751522 h 2612594"/>
                  <a:gd name="connsiteX448" fmla="*/ 192332 w 2647519"/>
                  <a:gd name="connsiteY448" fmla="*/ 751998 h 2612594"/>
                  <a:gd name="connsiteX449" fmla="*/ 192689 w 2647519"/>
                  <a:gd name="connsiteY449" fmla="*/ 751284 h 2612594"/>
                  <a:gd name="connsiteX450" fmla="*/ 203047 w 2647519"/>
                  <a:gd name="connsiteY450" fmla="*/ 667702 h 2612594"/>
                  <a:gd name="connsiteX451" fmla="*/ 189712 w 2647519"/>
                  <a:gd name="connsiteY451" fmla="*/ 677227 h 2612594"/>
                  <a:gd name="connsiteX452" fmla="*/ 169710 w 2647519"/>
                  <a:gd name="connsiteY452" fmla="*/ 719137 h 2612594"/>
                  <a:gd name="connsiteX453" fmla="*/ 174286 w 2647519"/>
                  <a:gd name="connsiteY453" fmla="*/ 722798 h 2612594"/>
                  <a:gd name="connsiteX454" fmla="*/ 174435 w 2647519"/>
                  <a:gd name="connsiteY454" fmla="*/ 722155 h 2612594"/>
                  <a:gd name="connsiteX455" fmla="*/ 170663 w 2647519"/>
                  <a:gd name="connsiteY455" fmla="*/ 719137 h 2612594"/>
                  <a:gd name="connsiteX456" fmla="*/ 190665 w 2647519"/>
                  <a:gd name="connsiteY456" fmla="*/ 677227 h 2612594"/>
                  <a:gd name="connsiteX457" fmla="*/ 202473 w 2647519"/>
                  <a:gd name="connsiteY457" fmla="*/ 668793 h 2612594"/>
                  <a:gd name="connsiteX458" fmla="*/ 276390 w 2647519"/>
                  <a:gd name="connsiteY458" fmla="*/ 613410 h 2612594"/>
                  <a:gd name="connsiteX459" fmla="*/ 275187 w 2647519"/>
                  <a:gd name="connsiteY459" fmla="*/ 614373 h 2612594"/>
                  <a:gd name="connsiteX460" fmla="*/ 270080 w 2647519"/>
                  <a:gd name="connsiteY460" fmla="*/ 634008 h 2612594"/>
                  <a:gd name="connsiteX461" fmla="*/ 266865 w 2647519"/>
                  <a:gd name="connsiteY461" fmla="*/ 643890 h 2612594"/>
                  <a:gd name="connsiteX462" fmla="*/ 179235 w 2647519"/>
                  <a:gd name="connsiteY462" fmla="*/ 803910 h 2612594"/>
                  <a:gd name="connsiteX463" fmla="*/ 166852 w 2647519"/>
                  <a:gd name="connsiteY463" fmla="*/ 842962 h 2612594"/>
                  <a:gd name="connsiteX464" fmla="*/ 155422 w 2647519"/>
                  <a:gd name="connsiteY464" fmla="*/ 882967 h 2612594"/>
                  <a:gd name="connsiteX465" fmla="*/ 130657 w 2647519"/>
                  <a:gd name="connsiteY465" fmla="*/ 966787 h 2612594"/>
                  <a:gd name="connsiteX466" fmla="*/ 114465 w 2647519"/>
                  <a:gd name="connsiteY466" fmla="*/ 1023937 h 2612594"/>
                  <a:gd name="connsiteX467" fmla="*/ 106845 w 2647519"/>
                  <a:gd name="connsiteY467" fmla="*/ 1066800 h 2612594"/>
                  <a:gd name="connsiteX468" fmla="*/ 103035 w 2647519"/>
                  <a:gd name="connsiteY468" fmla="*/ 1088707 h 2612594"/>
                  <a:gd name="connsiteX469" fmla="*/ 100177 w 2647519"/>
                  <a:gd name="connsiteY469" fmla="*/ 1110615 h 2612594"/>
                  <a:gd name="connsiteX470" fmla="*/ 91605 w 2647519"/>
                  <a:gd name="connsiteY470" fmla="*/ 1169670 h 2612594"/>
                  <a:gd name="connsiteX471" fmla="*/ 88747 w 2647519"/>
                  <a:gd name="connsiteY471" fmla="*/ 1205865 h 2612594"/>
                  <a:gd name="connsiteX472" fmla="*/ 93510 w 2647519"/>
                  <a:gd name="connsiteY472" fmla="*/ 1243965 h 2612594"/>
                  <a:gd name="connsiteX473" fmla="*/ 95742 w 2647519"/>
                  <a:gd name="connsiteY473" fmla="*/ 1223205 h 2612594"/>
                  <a:gd name="connsiteX474" fmla="*/ 95415 w 2647519"/>
                  <a:gd name="connsiteY474" fmla="*/ 1216342 h 2612594"/>
                  <a:gd name="connsiteX475" fmla="*/ 99225 w 2647519"/>
                  <a:gd name="connsiteY475" fmla="*/ 1176337 h 2612594"/>
                  <a:gd name="connsiteX476" fmla="*/ 107797 w 2647519"/>
                  <a:gd name="connsiteY476" fmla="*/ 1117282 h 2612594"/>
                  <a:gd name="connsiteX477" fmla="*/ 114596 w 2647519"/>
                  <a:gd name="connsiteY477" fmla="*/ 1109123 h 2612594"/>
                  <a:gd name="connsiteX478" fmla="*/ 124469 w 2647519"/>
                  <a:gd name="connsiteY478" fmla="*/ 1043051 h 2612594"/>
                  <a:gd name="connsiteX479" fmla="*/ 123990 w 2647519"/>
                  <a:gd name="connsiteY479" fmla="*/ 1031557 h 2612594"/>
                  <a:gd name="connsiteX480" fmla="*/ 133400 w 2647519"/>
                  <a:gd name="connsiteY480" fmla="*/ 1004580 h 2612594"/>
                  <a:gd name="connsiteX481" fmla="*/ 138999 w 2647519"/>
                  <a:gd name="connsiteY481" fmla="*/ 981931 h 2612594"/>
                  <a:gd name="connsiteX482" fmla="*/ 137325 w 2647519"/>
                  <a:gd name="connsiteY482" fmla="*/ 985837 h 2612594"/>
                  <a:gd name="connsiteX483" fmla="*/ 131610 w 2647519"/>
                  <a:gd name="connsiteY483" fmla="*/ 983932 h 2612594"/>
                  <a:gd name="connsiteX484" fmla="*/ 117322 w 2647519"/>
                  <a:gd name="connsiteY484" fmla="*/ 1024890 h 2612594"/>
                  <a:gd name="connsiteX485" fmla="*/ 118275 w 2647519"/>
                  <a:gd name="connsiteY485" fmla="*/ 1047750 h 2612594"/>
                  <a:gd name="connsiteX486" fmla="*/ 111607 w 2647519"/>
                  <a:gd name="connsiteY486" fmla="*/ 1091565 h 2612594"/>
                  <a:gd name="connsiteX487" fmla="*/ 110655 w 2647519"/>
                  <a:gd name="connsiteY487" fmla="*/ 1099185 h 2612594"/>
                  <a:gd name="connsiteX488" fmla="*/ 101130 w 2647519"/>
                  <a:gd name="connsiteY488" fmla="*/ 1110615 h 2612594"/>
                  <a:gd name="connsiteX489" fmla="*/ 103987 w 2647519"/>
                  <a:gd name="connsiteY489" fmla="*/ 1088707 h 2612594"/>
                  <a:gd name="connsiteX490" fmla="*/ 107797 w 2647519"/>
                  <a:gd name="connsiteY490" fmla="*/ 1066800 h 2612594"/>
                  <a:gd name="connsiteX491" fmla="*/ 115417 w 2647519"/>
                  <a:gd name="connsiteY491" fmla="*/ 1023937 h 2612594"/>
                  <a:gd name="connsiteX492" fmla="*/ 131610 w 2647519"/>
                  <a:gd name="connsiteY492" fmla="*/ 966787 h 2612594"/>
                  <a:gd name="connsiteX493" fmla="*/ 156375 w 2647519"/>
                  <a:gd name="connsiteY493" fmla="*/ 882967 h 2612594"/>
                  <a:gd name="connsiteX494" fmla="*/ 167805 w 2647519"/>
                  <a:gd name="connsiteY494" fmla="*/ 842962 h 2612594"/>
                  <a:gd name="connsiteX495" fmla="*/ 180187 w 2647519"/>
                  <a:gd name="connsiteY495" fmla="*/ 803910 h 2612594"/>
                  <a:gd name="connsiteX496" fmla="*/ 267817 w 2647519"/>
                  <a:gd name="connsiteY496" fmla="*/ 643890 h 2612594"/>
                  <a:gd name="connsiteX497" fmla="*/ 276390 w 2647519"/>
                  <a:gd name="connsiteY497" fmla="*/ 613410 h 2612594"/>
                  <a:gd name="connsiteX498" fmla="*/ 293536 w 2647519"/>
                  <a:gd name="connsiteY498" fmla="*/ 518160 h 2612594"/>
                  <a:gd name="connsiteX499" fmla="*/ 293535 w 2647519"/>
                  <a:gd name="connsiteY499" fmla="*/ 518160 h 2612594"/>
                  <a:gd name="connsiteX500" fmla="*/ 298297 w 2647519"/>
                  <a:gd name="connsiteY500" fmla="*/ 521970 h 2612594"/>
                  <a:gd name="connsiteX501" fmla="*/ 298297 w 2647519"/>
                  <a:gd name="connsiteY501" fmla="*/ 521969 h 2612594"/>
                  <a:gd name="connsiteX502" fmla="*/ 465169 w 2647519"/>
                  <a:gd name="connsiteY502" fmla="*/ 382550 h 2612594"/>
                  <a:gd name="connsiteX503" fmla="*/ 464986 w 2647519"/>
                  <a:gd name="connsiteY503" fmla="*/ 382696 h 2612594"/>
                  <a:gd name="connsiteX504" fmla="*/ 464430 w 2647519"/>
                  <a:gd name="connsiteY504" fmla="*/ 383325 h 2612594"/>
                  <a:gd name="connsiteX505" fmla="*/ 456651 w 2647519"/>
                  <a:gd name="connsiteY505" fmla="*/ 391477 h 2612594"/>
                  <a:gd name="connsiteX506" fmla="*/ 454684 w 2647519"/>
                  <a:gd name="connsiteY506" fmla="*/ 394338 h 2612594"/>
                  <a:gd name="connsiteX507" fmla="*/ 453399 w 2647519"/>
                  <a:gd name="connsiteY507" fmla="*/ 395790 h 2612594"/>
                  <a:gd name="connsiteX508" fmla="*/ 447840 w 2647519"/>
                  <a:gd name="connsiteY508" fmla="*/ 403860 h 2612594"/>
                  <a:gd name="connsiteX509" fmla="*/ 389738 w 2647519"/>
                  <a:gd name="connsiteY509" fmla="*/ 472440 h 2612594"/>
                  <a:gd name="connsiteX510" fmla="*/ 373545 w 2647519"/>
                  <a:gd name="connsiteY510" fmla="*/ 491490 h 2612594"/>
                  <a:gd name="connsiteX511" fmla="*/ 357353 w 2647519"/>
                  <a:gd name="connsiteY511" fmla="*/ 511492 h 2612594"/>
                  <a:gd name="connsiteX512" fmla="*/ 285752 w 2647519"/>
                  <a:gd name="connsiteY512" fmla="*/ 590631 h 2612594"/>
                  <a:gd name="connsiteX513" fmla="*/ 358305 w 2647519"/>
                  <a:gd name="connsiteY513" fmla="*/ 510540 h 2612594"/>
                  <a:gd name="connsiteX514" fmla="*/ 374497 w 2647519"/>
                  <a:gd name="connsiteY514" fmla="*/ 490537 h 2612594"/>
                  <a:gd name="connsiteX515" fmla="*/ 390690 w 2647519"/>
                  <a:gd name="connsiteY515" fmla="*/ 471487 h 2612594"/>
                  <a:gd name="connsiteX516" fmla="*/ 448792 w 2647519"/>
                  <a:gd name="connsiteY516" fmla="*/ 402907 h 2612594"/>
                  <a:gd name="connsiteX517" fmla="*/ 454684 w 2647519"/>
                  <a:gd name="connsiteY517" fmla="*/ 394338 h 2612594"/>
                  <a:gd name="connsiteX518" fmla="*/ 464430 w 2647519"/>
                  <a:gd name="connsiteY518" fmla="*/ 383325 h 2612594"/>
                  <a:gd name="connsiteX519" fmla="*/ 489348 w 2647519"/>
                  <a:gd name="connsiteY519" fmla="*/ 316869 h 2612594"/>
                  <a:gd name="connsiteX520" fmla="*/ 481127 w 2647519"/>
                  <a:gd name="connsiteY520" fmla="*/ 319733 h 2612594"/>
                  <a:gd name="connsiteX521" fmla="*/ 475013 w 2647519"/>
                  <a:gd name="connsiteY521" fmla="*/ 322003 h 2612594"/>
                  <a:gd name="connsiteX522" fmla="*/ 473558 w 2647519"/>
                  <a:gd name="connsiteY522" fmla="*/ 323849 h 2612594"/>
                  <a:gd name="connsiteX523" fmla="*/ 463080 w 2647519"/>
                  <a:gd name="connsiteY523" fmla="*/ 333374 h 2612594"/>
                  <a:gd name="connsiteX524" fmla="*/ 436410 w 2647519"/>
                  <a:gd name="connsiteY524" fmla="*/ 350519 h 2612594"/>
                  <a:gd name="connsiteX525" fmla="*/ 418313 w 2647519"/>
                  <a:gd name="connsiteY525" fmla="*/ 370522 h 2612594"/>
                  <a:gd name="connsiteX526" fmla="*/ 401168 w 2647519"/>
                  <a:gd name="connsiteY526" fmla="*/ 390524 h 2612594"/>
                  <a:gd name="connsiteX527" fmla="*/ 389738 w 2647519"/>
                  <a:gd name="connsiteY527" fmla="*/ 401002 h 2612594"/>
                  <a:gd name="connsiteX528" fmla="*/ 389350 w 2647519"/>
                  <a:gd name="connsiteY528" fmla="*/ 400516 h 2612594"/>
                  <a:gd name="connsiteX529" fmla="*/ 378546 w 2647519"/>
                  <a:gd name="connsiteY529" fmla="*/ 413504 h 2612594"/>
                  <a:gd name="connsiteX530" fmla="*/ 360210 w 2647519"/>
                  <a:gd name="connsiteY530" fmla="*/ 436245 h 2612594"/>
                  <a:gd name="connsiteX531" fmla="*/ 330683 w 2647519"/>
                  <a:gd name="connsiteY531" fmla="*/ 468630 h 2612594"/>
                  <a:gd name="connsiteX532" fmla="*/ 335445 w 2647519"/>
                  <a:gd name="connsiteY532" fmla="*/ 474344 h 2612594"/>
                  <a:gd name="connsiteX533" fmla="*/ 335536 w 2647519"/>
                  <a:gd name="connsiteY533" fmla="*/ 474264 h 2612594"/>
                  <a:gd name="connsiteX534" fmla="*/ 331635 w 2647519"/>
                  <a:gd name="connsiteY534" fmla="*/ 469582 h 2612594"/>
                  <a:gd name="connsiteX535" fmla="*/ 361162 w 2647519"/>
                  <a:gd name="connsiteY535" fmla="*/ 437197 h 2612594"/>
                  <a:gd name="connsiteX536" fmla="*/ 390690 w 2647519"/>
                  <a:gd name="connsiteY536" fmla="*/ 401002 h 2612594"/>
                  <a:gd name="connsiteX537" fmla="*/ 402120 w 2647519"/>
                  <a:gd name="connsiteY537" fmla="*/ 390525 h 2612594"/>
                  <a:gd name="connsiteX538" fmla="*/ 419265 w 2647519"/>
                  <a:gd name="connsiteY538" fmla="*/ 370522 h 2612594"/>
                  <a:gd name="connsiteX539" fmla="*/ 437362 w 2647519"/>
                  <a:gd name="connsiteY539" fmla="*/ 350520 h 2612594"/>
                  <a:gd name="connsiteX540" fmla="*/ 464032 w 2647519"/>
                  <a:gd name="connsiteY540" fmla="*/ 333375 h 2612594"/>
                  <a:gd name="connsiteX541" fmla="*/ 474510 w 2647519"/>
                  <a:gd name="connsiteY541" fmla="*/ 323850 h 2612594"/>
                  <a:gd name="connsiteX542" fmla="*/ 485940 w 2647519"/>
                  <a:gd name="connsiteY542" fmla="*/ 319564 h 2612594"/>
                  <a:gd name="connsiteX543" fmla="*/ 489548 w 2647519"/>
                  <a:gd name="connsiteY543" fmla="*/ 318444 h 2612594"/>
                  <a:gd name="connsiteX544" fmla="*/ 1868970 w 2647519"/>
                  <a:gd name="connsiteY544" fmla="*/ 144780 h 2612594"/>
                  <a:gd name="connsiteX545" fmla="*/ 1917547 w 2647519"/>
                  <a:gd name="connsiteY545" fmla="*/ 166687 h 2612594"/>
                  <a:gd name="connsiteX546" fmla="*/ 1938502 w 2647519"/>
                  <a:gd name="connsiteY546" fmla="*/ 183832 h 2612594"/>
                  <a:gd name="connsiteX547" fmla="*/ 1891830 w 2647519"/>
                  <a:gd name="connsiteY547" fmla="*/ 160972 h 2612594"/>
                  <a:gd name="connsiteX548" fmla="*/ 1868970 w 2647519"/>
                  <a:gd name="connsiteY548" fmla="*/ 144780 h 2612594"/>
                  <a:gd name="connsiteX549" fmla="*/ 1710855 w 2647519"/>
                  <a:gd name="connsiteY549" fmla="*/ 75247 h 2612594"/>
                  <a:gd name="connsiteX550" fmla="*/ 1748955 w 2647519"/>
                  <a:gd name="connsiteY550" fmla="*/ 83819 h 2612594"/>
                  <a:gd name="connsiteX551" fmla="*/ 1802295 w 2647519"/>
                  <a:gd name="connsiteY551" fmla="*/ 110489 h 2612594"/>
                  <a:gd name="connsiteX552" fmla="*/ 1710855 w 2647519"/>
                  <a:gd name="connsiteY552" fmla="*/ 75247 h 2612594"/>
                  <a:gd name="connsiteX553" fmla="*/ 1137451 w 2647519"/>
                  <a:gd name="connsiteY553" fmla="*/ 68937 h 2612594"/>
                  <a:gd name="connsiteX554" fmla="*/ 1117448 w 2647519"/>
                  <a:gd name="connsiteY554" fmla="*/ 71437 h 2612594"/>
                  <a:gd name="connsiteX555" fmla="*/ 1074585 w 2647519"/>
                  <a:gd name="connsiteY555" fmla="*/ 77152 h 2612594"/>
                  <a:gd name="connsiteX556" fmla="*/ 1032675 w 2647519"/>
                  <a:gd name="connsiteY556" fmla="*/ 86677 h 2612594"/>
                  <a:gd name="connsiteX557" fmla="*/ 1014578 w 2647519"/>
                  <a:gd name="connsiteY557" fmla="*/ 92392 h 2612594"/>
                  <a:gd name="connsiteX558" fmla="*/ 993623 w 2647519"/>
                  <a:gd name="connsiteY558" fmla="*/ 98107 h 2612594"/>
                  <a:gd name="connsiteX559" fmla="*/ 947769 w 2647519"/>
                  <a:gd name="connsiteY559" fmla="*/ 107115 h 2612594"/>
                  <a:gd name="connsiteX560" fmla="*/ 939330 w 2647519"/>
                  <a:gd name="connsiteY560" fmla="*/ 110490 h 2612594"/>
                  <a:gd name="connsiteX561" fmla="*/ 881228 w 2647519"/>
                  <a:gd name="connsiteY561" fmla="*/ 130492 h 2612594"/>
                  <a:gd name="connsiteX562" fmla="*/ 824078 w 2647519"/>
                  <a:gd name="connsiteY562" fmla="*/ 153352 h 2612594"/>
                  <a:gd name="connsiteX563" fmla="*/ 784073 w 2647519"/>
                  <a:gd name="connsiteY563" fmla="*/ 171450 h 2612594"/>
                  <a:gd name="connsiteX564" fmla="*/ 757403 w 2647519"/>
                  <a:gd name="connsiteY564" fmla="*/ 181927 h 2612594"/>
                  <a:gd name="connsiteX565" fmla="*/ 691680 w 2647519"/>
                  <a:gd name="connsiteY565" fmla="*/ 212407 h 2612594"/>
                  <a:gd name="connsiteX566" fmla="*/ 660248 w 2647519"/>
                  <a:gd name="connsiteY566" fmla="*/ 232410 h 2612594"/>
                  <a:gd name="connsiteX567" fmla="*/ 629768 w 2647519"/>
                  <a:gd name="connsiteY567" fmla="*/ 252412 h 2612594"/>
                  <a:gd name="connsiteX568" fmla="*/ 581190 w 2647519"/>
                  <a:gd name="connsiteY568" fmla="*/ 288607 h 2612594"/>
                  <a:gd name="connsiteX569" fmla="*/ 535470 w 2647519"/>
                  <a:gd name="connsiteY569" fmla="*/ 324802 h 2612594"/>
                  <a:gd name="connsiteX570" fmla="*/ 491713 w 2647519"/>
                  <a:gd name="connsiteY570" fmla="*/ 362974 h 2612594"/>
                  <a:gd name="connsiteX571" fmla="*/ 495465 w 2647519"/>
                  <a:gd name="connsiteY571" fmla="*/ 367665 h 2612594"/>
                  <a:gd name="connsiteX572" fmla="*/ 504752 w 2647519"/>
                  <a:gd name="connsiteY572" fmla="*/ 361295 h 2612594"/>
                  <a:gd name="connsiteX573" fmla="*/ 512657 w 2647519"/>
                  <a:gd name="connsiteY573" fmla="*/ 355403 h 2612594"/>
                  <a:gd name="connsiteX574" fmla="*/ 541185 w 2647519"/>
                  <a:gd name="connsiteY574" fmla="*/ 330517 h 2612594"/>
                  <a:gd name="connsiteX575" fmla="*/ 586905 w 2647519"/>
                  <a:gd name="connsiteY575" fmla="*/ 294322 h 2612594"/>
                  <a:gd name="connsiteX576" fmla="*/ 635482 w 2647519"/>
                  <a:gd name="connsiteY576" fmla="*/ 258127 h 2612594"/>
                  <a:gd name="connsiteX577" fmla="*/ 665962 w 2647519"/>
                  <a:gd name="connsiteY577" fmla="*/ 238124 h 2612594"/>
                  <a:gd name="connsiteX578" fmla="*/ 697395 w 2647519"/>
                  <a:gd name="connsiteY578" fmla="*/ 218122 h 2612594"/>
                  <a:gd name="connsiteX579" fmla="*/ 763117 w 2647519"/>
                  <a:gd name="connsiteY579" fmla="*/ 187642 h 2612594"/>
                  <a:gd name="connsiteX580" fmla="*/ 788835 w 2647519"/>
                  <a:gd name="connsiteY580" fmla="*/ 174307 h 2612594"/>
                  <a:gd name="connsiteX581" fmla="*/ 828840 w 2647519"/>
                  <a:gd name="connsiteY581" fmla="*/ 156209 h 2612594"/>
                  <a:gd name="connsiteX582" fmla="*/ 885990 w 2647519"/>
                  <a:gd name="connsiteY582" fmla="*/ 133349 h 2612594"/>
                  <a:gd name="connsiteX583" fmla="*/ 944092 w 2647519"/>
                  <a:gd name="connsiteY583" fmla="*/ 113347 h 2612594"/>
                  <a:gd name="connsiteX584" fmla="*/ 968499 w 2647519"/>
                  <a:gd name="connsiteY584" fmla="*/ 108553 h 2612594"/>
                  <a:gd name="connsiteX585" fmla="*/ 980289 w 2647519"/>
                  <a:gd name="connsiteY585" fmla="*/ 104524 h 2612594"/>
                  <a:gd name="connsiteX586" fmla="*/ 1140765 w 2647519"/>
                  <a:gd name="connsiteY586" fmla="*/ 69904 h 2612594"/>
                  <a:gd name="connsiteX587" fmla="*/ 1478088 w 2647519"/>
                  <a:gd name="connsiteY587" fmla="*/ 48458 h 2612594"/>
                  <a:gd name="connsiteX588" fmla="*/ 1498447 w 2647519"/>
                  <a:gd name="connsiteY588" fmla="*/ 50482 h 2612594"/>
                  <a:gd name="connsiteX589" fmla="*/ 1526070 w 2647519"/>
                  <a:gd name="connsiteY589" fmla="*/ 60007 h 2612594"/>
                  <a:gd name="connsiteX590" fmla="*/ 1505115 w 2647519"/>
                  <a:gd name="connsiteY590" fmla="*/ 57150 h 2612594"/>
                  <a:gd name="connsiteX591" fmla="*/ 1461300 w 2647519"/>
                  <a:gd name="connsiteY591" fmla="*/ 48577 h 2612594"/>
                  <a:gd name="connsiteX592" fmla="*/ 1478088 w 2647519"/>
                  <a:gd name="connsiteY592" fmla="*/ 48458 h 2612594"/>
                  <a:gd name="connsiteX593" fmla="*/ 1588935 w 2647519"/>
                  <a:gd name="connsiteY593" fmla="*/ 40957 h 2612594"/>
                  <a:gd name="connsiteX594" fmla="*/ 1627987 w 2647519"/>
                  <a:gd name="connsiteY594" fmla="*/ 43814 h 2612594"/>
                  <a:gd name="connsiteX595" fmla="*/ 1675612 w 2647519"/>
                  <a:gd name="connsiteY595" fmla="*/ 62864 h 2612594"/>
                  <a:gd name="connsiteX596" fmla="*/ 1616557 w 2647519"/>
                  <a:gd name="connsiteY596" fmla="*/ 52387 h 2612594"/>
                  <a:gd name="connsiteX597" fmla="*/ 1588935 w 2647519"/>
                  <a:gd name="connsiteY597" fmla="*/ 40957 h 2612594"/>
                  <a:gd name="connsiteX598" fmla="*/ 1270324 w 2647519"/>
                  <a:gd name="connsiteY598" fmla="*/ 40719 h 2612594"/>
                  <a:gd name="connsiteX599" fmla="*/ 1160310 w 2647519"/>
                  <a:gd name="connsiteY599" fmla="*/ 46672 h 2612594"/>
                  <a:gd name="connsiteX600" fmla="*/ 1084110 w 2647519"/>
                  <a:gd name="connsiteY600" fmla="*/ 57149 h 2612594"/>
                  <a:gd name="connsiteX601" fmla="*/ 1047915 w 2647519"/>
                  <a:gd name="connsiteY601" fmla="*/ 66674 h 2612594"/>
                  <a:gd name="connsiteX602" fmla="*/ 1016482 w 2647519"/>
                  <a:gd name="connsiteY602" fmla="*/ 78104 h 2612594"/>
                  <a:gd name="connsiteX603" fmla="*/ 972667 w 2647519"/>
                  <a:gd name="connsiteY603" fmla="*/ 83819 h 2612594"/>
                  <a:gd name="connsiteX604" fmla="*/ 806932 w 2647519"/>
                  <a:gd name="connsiteY604" fmla="*/ 147637 h 2612594"/>
                  <a:gd name="connsiteX605" fmla="*/ 746925 w 2647519"/>
                  <a:gd name="connsiteY605" fmla="*/ 174307 h 2612594"/>
                  <a:gd name="connsiteX606" fmla="*/ 728827 w 2647519"/>
                  <a:gd name="connsiteY606" fmla="*/ 180974 h 2612594"/>
                  <a:gd name="connsiteX607" fmla="*/ 712635 w 2647519"/>
                  <a:gd name="connsiteY607" fmla="*/ 189547 h 2612594"/>
                  <a:gd name="connsiteX608" fmla="*/ 682155 w 2647519"/>
                  <a:gd name="connsiteY608" fmla="*/ 205739 h 2612594"/>
                  <a:gd name="connsiteX609" fmla="*/ 634530 w 2647519"/>
                  <a:gd name="connsiteY609" fmla="*/ 230504 h 2612594"/>
                  <a:gd name="connsiteX610" fmla="*/ 598335 w 2647519"/>
                  <a:gd name="connsiteY610" fmla="*/ 259079 h 2612594"/>
                  <a:gd name="connsiteX611" fmla="*/ 493560 w 2647519"/>
                  <a:gd name="connsiteY611" fmla="*/ 340994 h 2612594"/>
                  <a:gd name="connsiteX612" fmla="*/ 471664 w 2647519"/>
                  <a:gd name="connsiteY612" fmla="*/ 360034 h 2612594"/>
                  <a:gd name="connsiteX613" fmla="*/ 450243 w 2647519"/>
                  <a:gd name="connsiteY613" fmla="*/ 379593 h 2612594"/>
                  <a:gd name="connsiteX614" fmla="*/ 450697 w 2647519"/>
                  <a:gd name="connsiteY614" fmla="*/ 380047 h 2612594"/>
                  <a:gd name="connsiteX615" fmla="*/ 285915 w 2647519"/>
                  <a:gd name="connsiteY615" fmla="*/ 573404 h 2612594"/>
                  <a:gd name="connsiteX616" fmla="*/ 252577 w 2647519"/>
                  <a:gd name="connsiteY616" fmla="*/ 619124 h 2612594"/>
                  <a:gd name="connsiteX617" fmla="*/ 237337 w 2647519"/>
                  <a:gd name="connsiteY617" fmla="*/ 646747 h 2612594"/>
                  <a:gd name="connsiteX618" fmla="*/ 222097 w 2647519"/>
                  <a:gd name="connsiteY618" fmla="*/ 672464 h 2612594"/>
                  <a:gd name="connsiteX619" fmla="*/ 193522 w 2647519"/>
                  <a:gd name="connsiteY619" fmla="*/ 725804 h 2612594"/>
                  <a:gd name="connsiteX620" fmla="*/ 162439 w 2647519"/>
                  <a:gd name="connsiteY620" fmla="*/ 774785 h 2612594"/>
                  <a:gd name="connsiteX621" fmla="*/ 162090 w 2647519"/>
                  <a:gd name="connsiteY621" fmla="*/ 776287 h 2612594"/>
                  <a:gd name="connsiteX622" fmla="*/ 151612 w 2647519"/>
                  <a:gd name="connsiteY622" fmla="*/ 804862 h 2612594"/>
                  <a:gd name="connsiteX623" fmla="*/ 143992 w 2647519"/>
                  <a:gd name="connsiteY623" fmla="*/ 818197 h 2612594"/>
                  <a:gd name="connsiteX624" fmla="*/ 142087 w 2647519"/>
                  <a:gd name="connsiteY624" fmla="*/ 820102 h 2612594"/>
                  <a:gd name="connsiteX625" fmla="*/ 133634 w 2647519"/>
                  <a:gd name="connsiteY625" fmla="*/ 848201 h 2612594"/>
                  <a:gd name="connsiteX626" fmla="*/ 131610 w 2647519"/>
                  <a:gd name="connsiteY626" fmla="*/ 864870 h 2612594"/>
                  <a:gd name="connsiteX627" fmla="*/ 129705 w 2647519"/>
                  <a:gd name="connsiteY627" fmla="*/ 888682 h 2612594"/>
                  <a:gd name="connsiteX628" fmla="*/ 116370 w 2647519"/>
                  <a:gd name="connsiteY628" fmla="*/ 927735 h 2612594"/>
                  <a:gd name="connsiteX629" fmla="*/ 103987 w 2647519"/>
                  <a:gd name="connsiteY629" fmla="*/ 966787 h 2612594"/>
                  <a:gd name="connsiteX630" fmla="*/ 90652 w 2647519"/>
                  <a:gd name="connsiteY630" fmla="*/ 1023937 h 2612594"/>
                  <a:gd name="connsiteX631" fmla="*/ 83032 w 2647519"/>
                  <a:gd name="connsiteY631" fmla="*/ 1076325 h 2612594"/>
                  <a:gd name="connsiteX632" fmla="*/ 78270 w 2647519"/>
                  <a:gd name="connsiteY632" fmla="*/ 1128712 h 2612594"/>
                  <a:gd name="connsiteX633" fmla="*/ 84937 w 2647519"/>
                  <a:gd name="connsiteY633" fmla="*/ 1092517 h 2612594"/>
                  <a:gd name="connsiteX634" fmla="*/ 85555 w 2647519"/>
                  <a:gd name="connsiteY634" fmla="*/ 1089530 h 2612594"/>
                  <a:gd name="connsiteX635" fmla="*/ 86842 w 2647519"/>
                  <a:gd name="connsiteY635" fmla="*/ 1075372 h 2612594"/>
                  <a:gd name="connsiteX636" fmla="*/ 94462 w 2647519"/>
                  <a:gd name="connsiteY636" fmla="*/ 1022985 h 2612594"/>
                  <a:gd name="connsiteX637" fmla="*/ 96848 w 2647519"/>
                  <a:gd name="connsiteY637" fmla="*/ 1023781 h 2612594"/>
                  <a:gd name="connsiteX638" fmla="*/ 97055 w 2647519"/>
                  <a:gd name="connsiteY638" fmla="*/ 1022896 h 2612594"/>
                  <a:gd name="connsiteX639" fmla="*/ 94463 w 2647519"/>
                  <a:gd name="connsiteY639" fmla="*/ 1022032 h 2612594"/>
                  <a:gd name="connsiteX640" fmla="*/ 107798 w 2647519"/>
                  <a:gd name="connsiteY640" fmla="*/ 964882 h 2612594"/>
                  <a:gd name="connsiteX641" fmla="*/ 120180 w 2647519"/>
                  <a:gd name="connsiteY641" fmla="*/ 925829 h 2612594"/>
                  <a:gd name="connsiteX642" fmla="*/ 133454 w 2647519"/>
                  <a:gd name="connsiteY642" fmla="*/ 886956 h 2612594"/>
                  <a:gd name="connsiteX643" fmla="*/ 132563 w 2647519"/>
                  <a:gd name="connsiteY643" fmla="*/ 886777 h 2612594"/>
                  <a:gd name="connsiteX644" fmla="*/ 134468 w 2647519"/>
                  <a:gd name="connsiteY644" fmla="*/ 862965 h 2612594"/>
                  <a:gd name="connsiteX645" fmla="*/ 144945 w 2647519"/>
                  <a:gd name="connsiteY645" fmla="*/ 818197 h 2612594"/>
                  <a:gd name="connsiteX646" fmla="*/ 152565 w 2647519"/>
                  <a:gd name="connsiteY646" fmla="*/ 804862 h 2612594"/>
                  <a:gd name="connsiteX647" fmla="*/ 152821 w 2647519"/>
                  <a:gd name="connsiteY647" fmla="*/ 804166 h 2612594"/>
                  <a:gd name="connsiteX648" fmla="*/ 163043 w 2647519"/>
                  <a:gd name="connsiteY648" fmla="*/ 776287 h 2612594"/>
                  <a:gd name="connsiteX649" fmla="*/ 194475 w 2647519"/>
                  <a:gd name="connsiteY649" fmla="*/ 726757 h 2612594"/>
                  <a:gd name="connsiteX650" fmla="*/ 223050 w 2647519"/>
                  <a:gd name="connsiteY650" fmla="*/ 673417 h 2612594"/>
                  <a:gd name="connsiteX651" fmla="*/ 238290 w 2647519"/>
                  <a:gd name="connsiteY651" fmla="*/ 647700 h 2612594"/>
                  <a:gd name="connsiteX652" fmla="*/ 253530 w 2647519"/>
                  <a:gd name="connsiteY652" fmla="*/ 620077 h 2612594"/>
                  <a:gd name="connsiteX653" fmla="*/ 286868 w 2647519"/>
                  <a:gd name="connsiteY653" fmla="*/ 574357 h 2612594"/>
                  <a:gd name="connsiteX654" fmla="*/ 451650 w 2647519"/>
                  <a:gd name="connsiteY654" fmla="*/ 381000 h 2612594"/>
                  <a:gd name="connsiteX655" fmla="*/ 495465 w 2647519"/>
                  <a:gd name="connsiteY655" fmla="*/ 340995 h 2612594"/>
                  <a:gd name="connsiteX656" fmla="*/ 600240 w 2647519"/>
                  <a:gd name="connsiteY656" fmla="*/ 259080 h 2612594"/>
                  <a:gd name="connsiteX657" fmla="*/ 636435 w 2647519"/>
                  <a:gd name="connsiteY657" fmla="*/ 230505 h 2612594"/>
                  <a:gd name="connsiteX658" fmla="*/ 684060 w 2647519"/>
                  <a:gd name="connsiteY658" fmla="*/ 205740 h 2612594"/>
                  <a:gd name="connsiteX659" fmla="*/ 714540 w 2647519"/>
                  <a:gd name="connsiteY659" fmla="*/ 189547 h 2612594"/>
                  <a:gd name="connsiteX660" fmla="*/ 730733 w 2647519"/>
                  <a:gd name="connsiteY660" fmla="*/ 180975 h 2612594"/>
                  <a:gd name="connsiteX661" fmla="*/ 748830 w 2647519"/>
                  <a:gd name="connsiteY661" fmla="*/ 174307 h 2612594"/>
                  <a:gd name="connsiteX662" fmla="*/ 808838 w 2647519"/>
                  <a:gd name="connsiteY662" fmla="*/ 147637 h 2612594"/>
                  <a:gd name="connsiteX663" fmla="*/ 974573 w 2647519"/>
                  <a:gd name="connsiteY663" fmla="*/ 83820 h 2612594"/>
                  <a:gd name="connsiteX664" fmla="*/ 1018388 w 2647519"/>
                  <a:gd name="connsiteY664" fmla="*/ 78105 h 2612594"/>
                  <a:gd name="connsiteX665" fmla="*/ 1049820 w 2647519"/>
                  <a:gd name="connsiteY665" fmla="*/ 66675 h 2612594"/>
                  <a:gd name="connsiteX666" fmla="*/ 1086015 w 2647519"/>
                  <a:gd name="connsiteY666" fmla="*/ 57150 h 2612594"/>
                  <a:gd name="connsiteX667" fmla="*/ 1162215 w 2647519"/>
                  <a:gd name="connsiteY667" fmla="*/ 46672 h 2612594"/>
                  <a:gd name="connsiteX668" fmla="*/ 1272229 w 2647519"/>
                  <a:gd name="connsiteY668" fmla="*/ 41076 h 2612594"/>
                  <a:gd name="connsiteX669" fmla="*/ 1360655 w 2647519"/>
                  <a:gd name="connsiteY669" fmla="*/ 44043 h 2612594"/>
                  <a:gd name="connsiteX670" fmla="*/ 1404150 w 2647519"/>
                  <a:gd name="connsiteY670" fmla="*/ 0 h 2612594"/>
                  <a:gd name="connsiteX671" fmla="*/ 1448917 w 2647519"/>
                  <a:gd name="connsiteY671" fmla="*/ 2857 h 2612594"/>
                  <a:gd name="connsiteX672" fmla="*/ 1494637 w 2647519"/>
                  <a:gd name="connsiteY672" fmla="*/ 7620 h 2612594"/>
                  <a:gd name="connsiteX673" fmla="*/ 1525117 w 2647519"/>
                  <a:gd name="connsiteY673" fmla="*/ 15240 h 2612594"/>
                  <a:gd name="connsiteX674" fmla="*/ 1545120 w 2647519"/>
                  <a:gd name="connsiteY674" fmla="*/ 24765 h 2612594"/>
                  <a:gd name="connsiteX675" fmla="*/ 1569885 w 2647519"/>
                  <a:gd name="connsiteY675" fmla="*/ 20002 h 2612594"/>
                  <a:gd name="connsiteX676" fmla="*/ 1607032 w 2647519"/>
                  <a:gd name="connsiteY676" fmla="*/ 28575 h 2612594"/>
                  <a:gd name="connsiteX677" fmla="*/ 1629892 w 2647519"/>
                  <a:gd name="connsiteY677" fmla="*/ 35242 h 2612594"/>
                  <a:gd name="connsiteX678" fmla="*/ 1628940 w 2647519"/>
                  <a:gd name="connsiteY678" fmla="*/ 36195 h 2612594"/>
                  <a:gd name="connsiteX679" fmla="*/ 1627987 w 2647519"/>
                  <a:gd name="connsiteY679" fmla="*/ 42862 h 2612594"/>
                  <a:gd name="connsiteX680" fmla="*/ 1588935 w 2647519"/>
                  <a:gd name="connsiteY680" fmla="*/ 40005 h 2612594"/>
                  <a:gd name="connsiteX681" fmla="*/ 1575600 w 2647519"/>
                  <a:gd name="connsiteY681" fmla="*/ 36195 h 2612594"/>
                  <a:gd name="connsiteX682" fmla="*/ 1562265 w 2647519"/>
                  <a:gd name="connsiteY682" fmla="*/ 33337 h 2612594"/>
                  <a:gd name="connsiteX683" fmla="*/ 1536547 w 2647519"/>
                  <a:gd name="connsiteY683" fmla="*/ 27622 h 2612594"/>
                  <a:gd name="connsiteX684" fmla="*/ 1510830 w 2647519"/>
                  <a:gd name="connsiteY684" fmla="*/ 21907 h 2612594"/>
                  <a:gd name="connsiteX685" fmla="*/ 1484160 w 2647519"/>
                  <a:gd name="connsiteY685" fmla="*/ 18097 h 2612594"/>
                  <a:gd name="connsiteX686" fmla="*/ 1454633 w 2647519"/>
                  <a:gd name="connsiteY686" fmla="*/ 18097 h 2612594"/>
                  <a:gd name="connsiteX687" fmla="*/ 1430820 w 2647519"/>
                  <a:gd name="connsiteY687" fmla="*/ 18097 h 2612594"/>
                  <a:gd name="connsiteX688" fmla="*/ 1393673 w 2647519"/>
                  <a:gd name="connsiteY688" fmla="*/ 18097 h 2612594"/>
                  <a:gd name="connsiteX689" fmla="*/ 1391928 w 2647519"/>
                  <a:gd name="connsiteY689" fmla="*/ 17540 h 2612594"/>
                  <a:gd name="connsiteX690" fmla="*/ 1375575 w 2647519"/>
                  <a:gd name="connsiteY690" fmla="*/ 25717 h 2612594"/>
                  <a:gd name="connsiteX691" fmla="*/ 1381290 w 2647519"/>
                  <a:gd name="connsiteY691" fmla="*/ 35242 h 2612594"/>
                  <a:gd name="connsiteX692" fmla="*/ 1438440 w 2647519"/>
                  <a:gd name="connsiteY692" fmla="*/ 46672 h 2612594"/>
                  <a:gd name="connsiteX693" fmla="*/ 1413008 w 2647519"/>
                  <a:gd name="connsiteY693" fmla="*/ 47116 h 2612594"/>
                  <a:gd name="connsiteX694" fmla="*/ 1413437 w 2647519"/>
                  <a:gd name="connsiteY694" fmla="*/ 47149 h 2612594"/>
                  <a:gd name="connsiteX695" fmla="*/ 1440345 w 2647519"/>
                  <a:gd name="connsiteY695" fmla="*/ 46672 h 2612594"/>
                  <a:gd name="connsiteX696" fmla="*/ 1463205 w 2647519"/>
                  <a:gd name="connsiteY696" fmla="*/ 49530 h 2612594"/>
                  <a:gd name="connsiteX697" fmla="*/ 1507020 w 2647519"/>
                  <a:gd name="connsiteY697" fmla="*/ 58102 h 2612594"/>
                  <a:gd name="connsiteX698" fmla="*/ 1527975 w 2647519"/>
                  <a:gd name="connsiteY698" fmla="*/ 60960 h 2612594"/>
                  <a:gd name="connsiteX699" fmla="*/ 1563218 w 2647519"/>
                  <a:gd name="connsiteY699" fmla="*/ 68580 h 2612594"/>
                  <a:gd name="connsiteX700" fmla="*/ 1599413 w 2647519"/>
                  <a:gd name="connsiteY700" fmla="*/ 76200 h 2612594"/>
                  <a:gd name="connsiteX701" fmla="*/ 1634655 w 2647519"/>
                  <a:gd name="connsiteY701" fmla="*/ 84772 h 2612594"/>
                  <a:gd name="connsiteX702" fmla="*/ 1669898 w 2647519"/>
                  <a:gd name="connsiteY702" fmla="*/ 95250 h 2612594"/>
                  <a:gd name="connsiteX703" fmla="*/ 1687043 w 2647519"/>
                  <a:gd name="connsiteY703" fmla="*/ 100012 h 2612594"/>
                  <a:gd name="connsiteX704" fmla="*/ 1704188 w 2647519"/>
                  <a:gd name="connsiteY704" fmla="*/ 105727 h 2612594"/>
                  <a:gd name="connsiteX705" fmla="*/ 1704409 w 2647519"/>
                  <a:gd name="connsiteY705" fmla="*/ 105929 h 2612594"/>
                  <a:gd name="connsiteX706" fmla="*/ 1716704 w 2647519"/>
                  <a:gd name="connsiteY706" fmla="*/ 108049 h 2612594"/>
                  <a:gd name="connsiteX707" fmla="*/ 1746499 w 2647519"/>
                  <a:gd name="connsiteY707" fmla="*/ 119121 h 2612594"/>
                  <a:gd name="connsiteX708" fmla="*/ 1750661 w 2647519"/>
                  <a:gd name="connsiteY708" fmla="*/ 125427 h 2612594"/>
                  <a:gd name="connsiteX709" fmla="*/ 1751813 w 2647519"/>
                  <a:gd name="connsiteY709" fmla="*/ 125730 h 2612594"/>
                  <a:gd name="connsiteX710" fmla="*/ 1778483 w 2647519"/>
                  <a:gd name="connsiteY710" fmla="*/ 136207 h 2612594"/>
                  <a:gd name="connsiteX711" fmla="*/ 1801343 w 2647519"/>
                  <a:gd name="connsiteY711" fmla="*/ 145732 h 2612594"/>
                  <a:gd name="connsiteX712" fmla="*/ 1824203 w 2647519"/>
                  <a:gd name="connsiteY712" fmla="*/ 156210 h 2612594"/>
                  <a:gd name="connsiteX713" fmla="*/ 1841348 w 2647519"/>
                  <a:gd name="connsiteY713" fmla="*/ 165735 h 2612594"/>
                  <a:gd name="connsiteX714" fmla="*/ 1852778 w 2647519"/>
                  <a:gd name="connsiteY714" fmla="*/ 171450 h 2612594"/>
                  <a:gd name="connsiteX715" fmla="*/ 1865160 w 2647519"/>
                  <a:gd name="connsiteY715" fmla="*/ 178117 h 2612594"/>
                  <a:gd name="connsiteX716" fmla="*/ 1907070 w 2647519"/>
                  <a:gd name="connsiteY716" fmla="*/ 201930 h 2612594"/>
                  <a:gd name="connsiteX717" fmla="*/ 1960410 w 2647519"/>
                  <a:gd name="connsiteY717" fmla="*/ 236220 h 2612594"/>
                  <a:gd name="connsiteX718" fmla="*/ 1988033 w 2647519"/>
                  <a:gd name="connsiteY718" fmla="*/ 255270 h 2612594"/>
                  <a:gd name="connsiteX719" fmla="*/ 1988833 w 2647519"/>
                  <a:gd name="connsiteY719" fmla="*/ 255841 h 2612594"/>
                  <a:gd name="connsiteX720" fmla="*/ 2002949 w 2647519"/>
                  <a:gd name="connsiteY720" fmla="*/ 264417 h 2612594"/>
                  <a:gd name="connsiteX721" fmla="*/ 2540483 w 2647519"/>
                  <a:gd name="connsiteY721" fmla="*/ 1275397 h 2612594"/>
                  <a:gd name="connsiteX722" fmla="*/ 2540081 w 2647519"/>
                  <a:gd name="connsiteY722" fmla="*/ 1283368 h 2612594"/>
                  <a:gd name="connsiteX723" fmla="*/ 2550960 w 2647519"/>
                  <a:gd name="connsiteY723" fmla="*/ 1284922 h 2612594"/>
                  <a:gd name="connsiteX724" fmla="*/ 2561437 w 2647519"/>
                  <a:gd name="connsiteY724" fmla="*/ 1292542 h 2612594"/>
                  <a:gd name="connsiteX725" fmla="*/ 2566200 w 2647519"/>
                  <a:gd name="connsiteY725" fmla="*/ 1318259 h 2612594"/>
                  <a:gd name="connsiteX726" fmla="*/ 2584297 w 2647519"/>
                  <a:gd name="connsiteY726" fmla="*/ 1348739 h 2612594"/>
                  <a:gd name="connsiteX727" fmla="*/ 2591918 w 2647519"/>
                  <a:gd name="connsiteY727" fmla="*/ 1349432 h 2612594"/>
                  <a:gd name="connsiteX728" fmla="*/ 2591918 w 2647519"/>
                  <a:gd name="connsiteY728" fmla="*/ 1342072 h 2612594"/>
                  <a:gd name="connsiteX729" fmla="*/ 2599661 w 2647519"/>
                  <a:gd name="connsiteY729" fmla="*/ 1320563 h 2612594"/>
                  <a:gd name="connsiteX730" fmla="*/ 2599537 w 2647519"/>
                  <a:gd name="connsiteY730" fmla="*/ 1316355 h 2612594"/>
                  <a:gd name="connsiteX731" fmla="*/ 2607157 w 2647519"/>
                  <a:gd name="connsiteY731" fmla="*/ 1290637 h 2612594"/>
                  <a:gd name="connsiteX732" fmla="*/ 2617635 w 2647519"/>
                  <a:gd name="connsiteY732" fmla="*/ 1290637 h 2612594"/>
                  <a:gd name="connsiteX733" fmla="*/ 2633827 w 2647519"/>
                  <a:gd name="connsiteY733" fmla="*/ 1280160 h 2612594"/>
                  <a:gd name="connsiteX734" fmla="*/ 2635732 w 2647519"/>
                  <a:gd name="connsiteY734" fmla="*/ 1322070 h 2612594"/>
                  <a:gd name="connsiteX735" fmla="*/ 2630970 w 2647519"/>
                  <a:gd name="connsiteY735" fmla="*/ 1342072 h 2612594"/>
                  <a:gd name="connsiteX736" fmla="*/ 2625255 w 2647519"/>
                  <a:gd name="connsiteY736" fmla="*/ 1361122 h 2612594"/>
                  <a:gd name="connsiteX737" fmla="*/ 2622397 w 2647519"/>
                  <a:gd name="connsiteY737" fmla="*/ 1392555 h 2612594"/>
                  <a:gd name="connsiteX738" fmla="*/ 2621445 w 2647519"/>
                  <a:gd name="connsiteY738" fmla="*/ 1408747 h 2612594"/>
                  <a:gd name="connsiteX739" fmla="*/ 2619540 w 2647519"/>
                  <a:gd name="connsiteY739" fmla="*/ 1424940 h 2612594"/>
                  <a:gd name="connsiteX740" fmla="*/ 2615479 w 2647519"/>
                  <a:gd name="connsiteY740" fmla="*/ 1427648 h 2612594"/>
                  <a:gd name="connsiteX741" fmla="*/ 2615730 w 2647519"/>
                  <a:gd name="connsiteY741" fmla="*/ 1428749 h 2612594"/>
                  <a:gd name="connsiteX742" fmla="*/ 2619621 w 2647519"/>
                  <a:gd name="connsiteY742" fmla="*/ 1426155 h 2612594"/>
                  <a:gd name="connsiteX743" fmla="*/ 2621445 w 2647519"/>
                  <a:gd name="connsiteY743" fmla="*/ 1410652 h 2612594"/>
                  <a:gd name="connsiteX744" fmla="*/ 2622397 w 2647519"/>
                  <a:gd name="connsiteY744" fmla="*/ 1394460 h 2612594"/>
                  <a:gd name="connsiteX745" fmla="*/ 2625255 w 2647519"/>
                  <a:gd name="connsiteY745" fmla="*/ 1363027 h 2612594"/>
                  <a:gd name="connsiteX746" fmla="*/ 2630970 w 2647519"/>
                  <a:gd name="connsiteY746" fmla="*/ 1343977 h 2612594"/>
                  <a:gd name="connsiteX747" fmla="*/ 2635732 w 2647519"/>
                  <a:gd name="connsiteY747" fmla="*/ 1323975 h 2612594"/>
                  <a:gd name="connsiteX748" fmla="*/ 2643352 w 2647519"/>
                  <a:gd name="connsiteY748" fmla="*/ 1329690 h 2612594"/>
                  <a:gd name="connsiteX749" fmla="*/ 2642400 w 2647519"/>
                  <a:gd name="connsiteY749" fmla="*/ 1343977 h 2612594"/>
                  <a:gd name="connsiteX750" fmla="*/ 2640495 w 2647519"/>
                  <a:gd name="connsiteY750" fmla="*/ 1358265 h 2612594"/>
                  <a:gd name="connsiteX751" fmla="*/ 2639542 w 2647519"/>
                  <a:gd name="connsiteY751" fmla="*/ 1384935 h 2612594"/>
                  <a:gd name="connsiteX752" fmla="*/ 2637637 w 2647519"/>
                  <a:gd name="connsiteY752" fmla="*/ 1416367 h 2612594"/>
                  <a:gd name="connsiteX753" fmla="*/ 2632875 w 2647519"/>
                  <a:gd name="connsiteY753" fmla="*/ 1449705 h 2612594"/>
                  <a:gd name="connsiteX754" fmla="*/ 2627160 w 2647519"/>
                  <a:gd name="connsiteY754" fmla="*/ 1484947 h 2612594"/>
                  <a:gd name="connsiteX755" fmla="*/ 2620492 w 2647519"/>
                  <a:gd name="connsiteY755" fmla="*/ 1519237 h 2612594"/>
                  <a:gd name="connsiteX756" fmla="*/ 2608110 w 2647519"/>
                  <a:gd name="connsiteY756" fmla="*/ 1591627 h 2612594"/>
                  <a:gd name="connsiteX757" fmla="*/ 2596680 w 2647519"/>
                  <a:gd name="connsiteY757" fmla="*/ 1598295 h 2612594"/>
                  <a:gd name="connsiteX758" fmla="*/ 2582392 w 2647519"/>
                  <a:gd name="connsiteY758" fmla="*/ 1640205 h 2612594"/>
                  <a:gd name="connsiteX759" fmla="*/ 2578582 w 2647519"/>
                  <a:gd name="connsiteY759" fmla="*/ 1680210 h 2612594"/>
                  <a:gd name="connsiteX760" fmla="*/ 2576677 w 2647519"/>
                  <a:gd name="connsiteY760" fmla="*/ 1685925 h 2612594"/>
                  <a:gd name="connsiteX761" fmla="*/ 2560485 w 2647519"/>
                  <a:gd name="connsiteY761" fmla="*/ 1729740 h 2612594"/>
                  <a:gd name="connsiteX762" fmla="*/ 2555722 w 2647519"/>
                  <a:gd name="connsiteY762" fmla="*/ 1733550 h 2612594"/>
                  <a:gd name="connsiteX763" fmla="*/ 2535720 w 2647519"/>
                  <a:gd name="connsiteY763" fmla="*/ 1780222 h 2612594"/>
                  <a:gd name="connsiteX764" fmla="*/ 2556675 w 2647519"/>
                  <a:gd name="connsiteY764" fmla="*/ 1733550 h 2612594"/>
                  <a:gd name="connsiteX765" fmla="*/ 2561437 w 2647519"/>
                  <a:gd name="connsiteY765" fmla="*/ 1729740 h 2612594"/>
                  <a:gd name="connsiteX766" fmla="*/ 2530957 w 2647519"/>
                  <a:gd name="connsiteY766" fmla="*/ 1816417 h 2612594"/>
                  <a:gd name="connsiteX767" fmla="*/ 2514765 w 2647519"/>
                  <a:gd name="connsiteY767" fmla="*/ 1824990 h 2612594"/>
                  <a:gd name="connsiteX768" fmla="*/ 2511407 w 2647519"/>
                  <a:gd name="connsiteY768" fmla="*/ 1831707 h 2612594"/>
                  <a:gd name="connsiteX769" fmla="*/ 2511908 w 2647519"/>
                  <a:gd name="connsiteY769" fmla="*/ 1832609 h 2612594"/>
                  <a:gd name="connsiteX770" fmla="*/ 2515718 w 2647519"/>
                  <a:gd name="connsiteY770" fmla="*/ 1824989 h 2612594"/>
                  <a:gd name="connsiteX771" fmla="*/ 2531910 w 2647519"/>
                  <a:gd name="connsiteY771" fmla="*/ 1816417 h 2612594"/>
                  <a:gd name="connsiteX772" fmla="*/ 2520480 w 2647519"/>
                  <a:gd name="connsiteY772" fmla="*/ 1848802 h 2612594"/>
                  <a:gd name="connsiteX773" fmla="*/ 2499525 w 2647519"/>
                  <a:gd name="connsiteY773" fmla="*/ 1886902 h 2612594"/>
                  <a:gd name="connsiteX774" fmla="*/ 2489048 w 2647519"/>
                  <a:gd name="connsiteY774" fmla="*/ 1905952 h 2612594"/>
                  <a:gd name="connsiteX775" fmla="*/ 2477618 w 2647519"/>
                  <a:gd name="connsiteY775" fmla="*/ 1925002 h 2612594"/>
                  <a:gd name="connsiteX776" fmla="*/ 2469045 w 2647519"/>
                  <a:gd name="connsiteY776" fmla="*/ 1939289 h 2612594"/>
                  <a:gd name="connsiteX777" fmla="*/ 2456663 w 2647519"/>
                  <a:gd name="connsiteY777" fmla="*/ 1966912 h 2612594"/>
                  <a:gd name="connsiteX778" fmla="*/ 2443328 w 2647519"/>
                  <a:gd name="connsiteY778" fmla="*/ 1993582 h 2612594"/>
                  <a:gd name="connsiteX779" fmla="*/ 2422373 w 2647519"/>
                  <a:gd name="connsiteY779" fmla="*/ 2022157 h 2612594"/>
                  <a:gd name="connsiteX780" fmla="*/ 2401418 w 2647519"/>
                  <a:gd name="connsiteY780" fmla="*/ 2048827 h 2612594"/>
                  <a:gd name="connsiteX781" fmla="*/ 2402291 w 2647519"/>
                  <a:gd name="connsiteY781" fmla="*/ 2047029 h 2612594"/>
                  <a:gd name="connsiteX782" fmla="*/ 2378557 w 2647519"/>
                  <a:gd name="connsiteY782" fmla="*/ 2079307 h 2612594"/>
                  <a:gd name="connsiteX783" fmla="*/ 2327122 w 2647519"/>
                  <a:gd name="connsiteY783" fmla="*/ 2135505 h 2612594"/>
                  <a:gd name="connsiteX784" fmla="*/ 2316996 w 2647519"/>
                  <a:gd name="connsiteY784" fmla="*/ 2151085 h 2612594"/>
                  <a:gd name="connsiteX785" fmla="*/ 2327122 w 2647519"/>
                  <a:gd name="connsiteY785" fmla="*/ 2136457 h 2612594"/>
                  <a:gd name="connsiteX786" fmla="*/ 2378557 w 2647519"/>
                  <a:gd name="connsiteY786" fmla="*/ 2080259 h 2612594"/>
                  <a:gd name="connsiteX787" fmla="*/ 2339505 w 2647519"/>
                  <a:gd name="connsiteY787" fmla="*/ 2139314 h 2612594"/>
                  <a:gd name="connsiteX788" fmla="*/ 2319383 w 2647519"/>
                  <a:gd name="connsiteY788" fmla="*/ 2160389 h 2612594"/>
                  <a:gd name="connsiteX789" fmla="*/ 2303230 w 2647519"/>
                  <a:gd name="connsiteY789" fmla="*/ 2172263 h 2612594"/>
                  <a:gd name="connsiteX790" fmla="*/ 2302357 w 2647519"/>
                  <a:gd name="connsiteY790" fmla="*/ 2173605 h 2612594"/>
                  <a:gd name="connsiteX791" fmla="*/ 2292258 w 2647519"/>
                  <a:gd name="connsiteY791" fmla="*/ 2181374 h 2612594"/>
                  <a:gd name="connsiteX792" fmla="*/ 2291880 w 2647519"/>
                  <a:gd name="connsiteY792" fmla="*/ 2184082 h 2612594"/>
                  <a:gd name="connsiteX793" fmla="*/ 2247112 w 2647519"/>
                  <a:gd name="connsiteY793" fmla="*/ 2229802 h 2612594"/>
                  <a:gd name="connsiteX794" fmla="*/ 2199487 w 2647519"/>
                  <a:gd name="connsiteY794" fmla="*/ 2273617 h 2612594"/>
                  <a:gd name="connsiteX795" fmla="*/ 2197285 w 2647519"/>
                  <a:gd name="connsiteY795" fmla="*/ 2275215 h 2612594"/>
                  <a:gd name="connsiteX796" fmla="*/ 2181390 w 2647519"/>
                  <a:gd name="connsiteY796" fmla="*/ 2295524 h 2612594"/>
                  <a:gd name="connsiteX797" fmla="*/ 2143290 w 2647519"/>
                  <a:gd name="connsiteY797" fmla="*/ 2324099 h 2612594"/>
                  <a:gd name="connsiteX798" fmla="*/ 2107681 w 2647519"/>
                  <a:gd name="connsiteY798" fmla="*/ 2350806 h 2612594"/>
                  <a:gd name="connsiteX799" fmla="*/ 2107553 w 2647519"/>
                  <a:gd name="connsiteY799" fmla="*/ 2350961 h 2612594"/>
                  <a:gd name="connsiteX800" fmla="*/ 2143290 w 2647519"/>
                  <a:gd name="connsiteY800" fmla="*/ 2325052 h 2612594"/>
                  <a:gd name="connsiteX801" fmla="*/ 2181390 w 2647519"/>
                  <a:gd name="connsiteY801" fmla="*/ 2296477 h 2612594"/>
                  <a:gd name="connsiteX802" fmla="*/ 2149957 w 2647519"/>
                  <a:gd name="connsiteY802" fmla="*/ 2327909 h 2612594"/>
                  <a:gd name="connsiteX803" fmla="*/ 2124359 w 2647519"/>
                  <a:gd name="connsiteY803" fmla="*/ 2344578 h 2612594"/>
                  <a:gd name="connsiteX804" fmla="*/ 2106651 w 2647519"/>
                  <a:gd name="connsiteY804" fmla="*/ 2352057 h 2612594"/>
                  <a:gd name="connsiteX805" fmla="*/ 2106142 w 2647519"/>
                  <a:gd name="connsiteY805" fmla="*/ 2352675 h 2612594"/>
                  <a:gd name="connsiteX806" fmla="*/ 2087092 w 2647519"/>
                  <a:gd name="connsiteY806" fmla="*/ 2365057 h 2612594"/>
                  <a:gd name="connsiteX807" fmla="*/ 2079914 w 2647519"/>
                  <a:gd name="connsiteY807" fmla="*/ 2368384 h 2612594"/>
                  <a:gd name="connsiteX808" fmla="*/ 2061852 w 2647519"/>
                  <a:gd name="connsiteY808" fmla="*/ 2383036 h 2612594"/>
                  <a:gd name="connsiteX809" fmla="*/ 2044230 w 2647519"/>
                  <a:gd name="connsiteY809" fmla="*/ 2395537 h 2612594"/>
                  <a:gd name="connsiteX810" fmla="*/ 2017560 w 2647519"/>
                  <a:gd name="connsiteY810" fmla="*/ 2412682 h 2612594"/>
                  <a:gd name="connsiteX811" fmla="*/ 2008988 w 2647519"/>
                  <a:gd name="connsiteY811" fmla="*/ 2413635 h 2612594"/>
                  <a:gd name="connsiteX812" fmla="*/ 1999460 w 2647519"/>
                  <a:gd name="connsiteY812" fmla="*/ 2417870 h 2612594"/>
                  <a:gd name="connsiteX813" fmla="*/ 1997979 w 2647519"/>
                  <a:gd name="connsiteY813" fmla="*/ 2418995 h 2612594"/>
                  <a:gd name="connsiteX814" fmla="*/ 2009940 w 2647519"/>
                  <a:gd name="connsiteY814" fmla="*/ 2414587 h 2612594"/>
                  <a:gd name="connsiteX815" fmla="*/ 2018513 w 2647519"/>
                  <a:gd name="connsiteY815" fmla="*/ 2413635 h 2612594"/>
                  <a:gd name="connsiteX816" fmla="*/ 1984223 w 2647519"/>
                  <a:gd name="connsiteY816" fmla="*/ 2439352 h 2612594"/>
                  <a:gd name="connsiteX817" fmla="*/ 1962315 w 2647519"/>
                  <a:gd name="connsiteY817" fmla="*/ 2450783 h 2612594"/>
                  <a:gd name="connsiteX818" fmla="*/ 1940408 w 2647519"/>
                  <a:gd name="connsiteY818" fmla="*/ 2461260 h 2612594"/>
                  <a:gd name="connsiteX819" fmla="*/ 1924934 w 2647519"/>
                  <a:gd name="connsiteY819" fmla="*/ 2463581 h 2612594"/>
                  <a:gd name="connsiteX820" fmla="*/ 1922310 w 2647519"/>
                  <a:gd name="connsiteY820" fmla="*/ 2465070 h 2612594"/>
                  <a:gd name="connsiteX821" fmla="*/ 1849920 w 2647519"/>
                  <a:gd name="connsiteY821" fmla="*/ 2496502 h 2612594"/>
                  <a:gd name="connsiteX822" fmla="*/ 1846229 w 2647519"/>
                  <a:gd name="connsiteY822" fmla="*/ 2497341 h 2612594"/>
                  <a:gd name="connsiteX823" fmla="*/ 1824203 w 2647519"/>
                  <a:gd name="connsiteY823" fmla="*/ 2511742 h 2612594"/>
                  <a:gd name="connsiteX824" fmla="*/ 1836585 w 2647519"/>
                  <a:gd name="connsiteY824" fmla="*/ 2515552 h 2612594"/>
                  <a:gd name="connsiteX825" fmla="*/ 1790865 w 2647519"/>
                  <a:gd name="connsiteY825" fmla="*/ 2535555 h 2612594"/>
                  <a:gd name="connsiteX826" fmla="*/ 1794675 w 2647519"/>
                  <a:gd name="connsiteY826" fmla="*/ 2522220 h 2612594"/>
                  <a:gd name="connsiteX827" fmla="*/ 1779435 w 2647519"/>
                  <a:gd name="connsiteY827" fmla="*/ 2527935 h 2612594"/>
                  <a:gd name="connsiteX828" fmla="*/ 1765148 w 2647519"/>
                  <a:gd name="connsiteY828" fmla="*/ 2532697 h 2612594"/>
                  <a:gd name="connsiteX829" fmla="*/ 1735620 w 2647519"/>
                  <a:gd name="connsiteY829" fmla="*/ 2542222 h 2612594"/>
                  <a:gd name="connsiteX830" fmla="*/ 1731675 w 2647519"/>
                  <a:gd name="connsiteY830" fmla="*/ 2537487 h 2612594"/>
                  <a:gd name="connsiteX831" fmla="*/ 1717522 w 2647519"/>
                  <a:gd name="connsiteY831" fmla="*/ 2540317 h 2612594"/>
                  <a:gd name="connsiteX832" fmla="*/ 1700377 w 2647519"/>
                  <a:gd name="connsiteY832" fmla="*/ 2544127 h 2612594"/>
                  <a:gd name="connsiteX833" fmla="*/ 1665135 w 2647519"/>
                  <a:gd name="connsiteY833" fmla="*/ 2552700 h 2612594"/>
                  <a:gd name="connsiteX834" fmla="*/ 1663973 w 2647519"/>
                  <a:gd name="connsiteY834" fmla="*/ 2553240 h 2612594"/>
                  <a:gd name="connsiteX835" fmla="*/ 1697520 w 2647519"/>
                  <a:gd name="connsiteY835" fmla="*/ 2545079 h 2612594"/>
                  <a:gd name="connsiteX836" fmla="*/ 1714665 w 2647519"/>
                  <a:gd name="connsiteY836" fmla="*/ 2541269 h 2612594"/>
                  <a:gd name="connsiteX837" fmla="*/ 1728952 w 2647519"/>
                  <a:gd name="connsiteY837" fmla="*/ 2538412 h 2612594"/>
                  <a:gd name="connsiteX838" fmla="*/ 1734667 w 2647519"/>
                  <a:gd name="connsiteY838" fmla="*/ 2543174 h 2612594"/>
                  <a:gd name="connsiteX839" fmla="*/ 1764195 w 2647519"/>
                  <a:gd name="connsiteY839" fmla="*/ 2533649 h 2612594"/>
                  <a:gd name="connsiteX840" fmla="*/ 1778482 w 2647519"/>
                  <a:gd name="connsiteY840" fmla="*/ 2528887 h 2612594"/>
                  <a:gd name="connsiteX841" fmla="*/ 1793722 w 2647519"/>
                  <a:gd name="connsiteY841" fmla="*/ 2523172 h 2612594"/>
                  <a:gd name="connsiteX842" fmla="*/ 1789912 w 2647519"/>
                  <a:gd name="connsiteY842" fmla="*/ 2536507 h 2612594"/>
                  <a:gd name="connsiteX843" fmla="*/ 1749907 w 2647519"/>
                  <a:gd name="connsiteY843" fmla="*/ 2555557 h 2612594"/>
                  <a:gd name="connsiteX844" fmla="*/ 1747946 w 2647519"/>
                  <a:gd name="connsiteY844" fmla="*/ 2555008 h 2612594"/>
                  <a:gd name="connsiteX845" fmla="*/ 1720380 w 2647519"/>
                  <a:gd name="connsiteY845" fmla="*/ 2566034 h 2612594"/>
                  <a:gd name="connsiteX846" fmla="*/ 1697520 w 2647519"/>
                  <a:gd name="connsiteY846" fmla="*/ 2572702 h 2612594"/>
                  <a:gd name="connsiteX847" fmla="*/ 1663230 w 2647519"/>
                  <a:gd name="connsiteY847" fmla="*/ 2581274 h 2612594"/>
                  <a:gd name="connsiteX848" fmla="*/ 1649062 w 2647519"/>
                  <a:gd name="connsiteY848" fmla="*/ 2580084 h 2612594"/>
                  <a:gd name="connsiteX849" fmla="*/ 1619428 w 2647519"/>
                  <a:gd name="connsiteY849" fmla="*/ 2585850 h 2612594"/>
                  <a:gd name="connsiteX850" fmla="*/ 1618462 w 2647519"/>
                  <a:gd name="connsiteY850" fmla="*/ 2587942 h 2612594"/>
                  <a:gd name="connsiteX851" fmla="*/ 1539405 w 2647519"/>
                  <a:gd name="connsiteY851" fmla="*/ 2603182 h 2612594"/>
                  <a:gd name="connsiteX852" fmla="*/ 1521307 w 2647519"/>
                  <a:gd name="connsiteY852" fmla="*/ 2598419 h 2612594"/>
                  <a:gd name="connsiteX853" fmla="*/ 1506067 w 2647519"/>
                  <a:gd name="connsiteY853" fmla="*/ 2598419 h 2612594"/>
                  <a:gd name="connsiteX854" fmla="*/ 1479397 w 2647519"/>
                  <a:gd name="connsiteY854" fmla="*/ 2606992 h 2612594"/>
                  <a:gd name="connsiteX855" fmla="*/ 1455585 w 2647519"/>
                  <a:gd name="connsiteY855" fmla="*/ 2608897 h 2612594"/>
                  <a:gd name="connsiteX856" fmla="*/ 1431772 w 2647519"/>
                  <a:gd name="connsiteY856" fmla="*/ 2609849 h 2612594"/>
                  <a:gd name="connsiteX857" fmla="*/ 1429185 w 2647519"/>
                  <a:gd name="connsiteY857" fmla="*/ 2608741 h 2612594"/>
                  <a:gd name="connsiteX858" fmla="*/ 1407484 w 2647519"/>
                  <a:gd name="connsiteY858" fmla="*/ 2612588 h 2612594"/>
                  <a:gd name="connsiteX859" fmla="*/ 1381290 w 2647519"/>
                  <a:gd name="connsiteY859" fmla="*/ 2607944 h 2612594"/>
                  <a:gd name="connsiteX860" fmla="*/ 1382243 w 2647519"/>
                  <a:gd name="connsiteY860" fmla="*/ 2606992 h 2612594"/>
                  <a:gd name="connsiteX861" fmla="*/ 1387005 w 2647519"/>
                  <a:gd name="connsiteY861" fmla="*/ 2600324 h 2612594"/>
                  <a:gd name="connsiteX862" fmla="*/ 1365098 w 2647519"/>
                  <a:gd name="connsiteY862" fmla="*/ 2597467 h 2612594"/>
                  <a:gd name="connsiteX863" fmla="*/ 1375575 w 2647519"/>
                  <a:gd name="connsiteY863" fmla="*/ 2591752 h 2612594"/>
                  <a:gd name="connsiteX864" fmla="*/ 1407008 w 2647519"/>
                  <a:gd name="connsiteY864" fmla="*/ 2590799 h 2612594"/>
                  <a:gd name="connsiteX865" fmla="*/ 1437488 w 2647519"/>
                  <a:gd name="connsiteY865" fmla="*/ 2589847 h 2612594"/>
                  <a:gd name="connsiteX866" fmla="*/ 1481302 w 2647519"/>
                  <a:gd name="connsiteY866" fmla="*/ 2590799 h 2612594"/>
                  <a:gd name="connsiteX867" fmla="*/ 1511782 w 2647519"/>
                  <a:gd name="connsiteY867" fmla="*/ 2587942 h 2612594"/>
                  <a:gd name="connsiteX868" fmla="*/ 1568932 w 2647519"/>
                  <a:gd name="connsiteY868" fmla="*/ 2575559 h 2612594"/>
                  <a:gd name="connsiteX869" fmla="*/ 1607032 w 2647519"/>
                  <a:gd name="connsiteY869" fmla="*/ 2566987 h 2612594"/>
                  <a:gd name="connsiteX870" fmla="*/ 1635607 w 2647519"/>
                  <a:gd name="connsiteY870" fmla="*/ 2566034 h 2612594"/>
                  <a:gd name="connsiteX871" fmla="*/ 1637595 w 2647519"/>
                  <a:gd name="connsiteY871" fmla="*/ 2565111 h 2612594"/>
                  <a:gd name="connsiteX872" fmla="*/ 1609890 w 2647519"/>
                  <a:gd name="connsiteY872" fmla="*/ 2566035 h 2612594"/>
                  <a:gd name="connsiteX873" fmla="*/ 1571790 w 2647519"/>
                  <a:gd name="connsiteY873" fmla="*/ 2574607 h 2612594"/>
                  <a:gd name="connsiteX874" fmla="*/ 1514640 w 2647519"/>
                  <a:gd name="connsiteY874" fmla="*/ 2586990 h 2612594"/>
                  <a:gd name="connsiteX875" fmla="*/ 1484160 w 2647519"/>
                  <a:gd name="connsiteY875" fmla="*/ 2589847 h 2612594"/>
                  <a:gd name="connsiteX876" fmla="*/ 1440345 w 2647519"/>
                  <a:gd name="connsiteY876" fmla="*/ 2588895 h 2612594"/>
                  <a:gd name="connsiteX877" fmla="*/ 1409865 w 2647519"/>
                  <a:gd name="connsiteY877" fmla="*/ 2589847 h 2612594"/>
                  <a:gd name="connsiteX878" fmla="*/ 1378432 w 2647519"/>
                  <a:gd name="connsiteY878" fmla="*/ 2590800 h 2612594"/>
                  <a:gd name="connsiteX879" fmla="*/ 1379385 w 2647519"/>
                  <a:gd name="connsiteY879" fmla="*/ 2586990 h 2612594"/>
                  <a:gd name="connsiteX880" fmla="*/ 1386052 w 2647519"/>
                  <a:gd name="connsiteY880" fmla="*/ 2577465 h 2612594"/>
                  <a:gd name="connsiteX881" fmla="*/ 1679422 w 2647519"/>
                  <a:gd name="connsiteY881" fmla="*/ 2528887 h 2612594"/>
                  <a:gd name="connsiteX882" fmla="*/ 1878495 w 2647519"/>
                  <a:gd name="connsiteY882" fmla="*/ 2453640 h 2612594"/>
                  <a:gd name="connsiteX883" fmla="*/ 1930882 w 2647519"/>
                  <a:gd name="connsiteY883" fmla="*/ 2426017 h 2612594"/>
                  <a:gd name="connsiteX884" fmla="*/ 1960410 w 2647519"/>
                  <a:gd name="connsiteY884" fmla="*/ 2410777 h 2612594"/>
                  <a:gd name="connsiteX885" fmla="*/ 1990890 w 2647519"/>
                  <a:gd name="connsiteY885" fmla="*/ 2394585 h 2612594"/>
                  <a:gd name="connsiteX886" fmla="*/ 2048040 w 2647519"/>
                  <a:gd name="connsiteY886" fmla="*/ 2360295 h 2612594"/>
                  <a:gd name="connsiteX887" fmla="*/ 2093760 w 2647519"/>
                  <a:gd name="connsiteY887" fmla="*/ 2325052 h 2612594"/>
                  <a:gd name="connsiteX888" fmla="*/ 2179485 w 2647519"/>
                  <a:gd name="connsiteY888" fmla="*/ 2258377 h 2612594"/>
                  <a:gd name="connsiteX889" fmla="*/ 2203297 w 2647519"/>
                  <a:gd name="connsiteY889" fmla="*/ 2239327 h 2612594"/>
                  <a:gd name="connsiteX890" fmla="*/ 2226157 w 2647519"/>
                  <a:gd name="connsiteY890" fmla="*/ 2219325 h 2612594"/>
                  <a:gd name="connsiteX891" fmla="*/ 2260447 w 2647519"/>
                  <a:gd name="connsiteY891" fmla="*/ 2187892 h 2612594"/>
                  <a:gd name="connsiteX892" fmla="*/ 2274735 w 2647519"/>
                  <a:gd name="connsiteY892" fmla="*/ 2164080 h 2612594"/>
                  <a:gd name="connsiteX893" fmla="*/ 2295258 w 2647519"/>
                  <a:gd name="connsiteY893" fmla="*/ 2145267 h 2612594"/>
                  <a:gd name="connsiteX894" fmla="*/ 2295423 w 2647519"/>
                  <a:gd name="connsiteY894" fmla="*/ 2144085 h 2612594"/>
                  <a:gd name="connsiteX895" fmla="*/ 2275688 w 2647519"/>
                  <a:gd name="connsiteY895" fmla="*/ 2162175 h 2612594"/>
                  <a:gd name="connsiteX896" fmla="*/ 2261400 w 2647519"/>
                  <a:gd name="connsiteY896" fmla="*/ 2185987 h 2612594"/>
                  <a:gd name="connsiteX897" fmla="*/ 2227110 w 2647519"/>
                  <a:gd name="connsiteY897" fmla="*/ 2217420 h 2612594"/>
                  <a:gd name="connsiteX898" fmla="*/ 2204250 w 2647519"/>
                  <a:gd name="connsiteY898" fmla="*/ 2237422 h 2612594"/>
                  <a:gd name="connsiteX899" fmla="*/ 2180438 w 2647519"/>
                  <a:gd name="connsiteY899" fmla="*/ 2256472 h 2612594"/>
                  <a:gd name="connsiteX900" fmla="*/ 2094713 w 2647519"/>
                  <a:gd name="connsiteY900" fmla="*/ 2323147 h 2612594"/>
                  <a:gd name="connsiteX901" fmla="*/ 2048993 w 2647519"/>
                  <a:gd name="connsiteY901" fmla="*/ 2358390 h 2612594"/>
                  <a:gd name="connsiteX902" fmla="*/ 1991843 w 2647519"/>
                  <a:gd name="connsiteY902" fmla="*/ 2392680 h 2612594"/>
                  <a:gd name="connsiteX903" fmla="*/ 1961363 w 2647519"/>
                  <a:gd name="connsiteY903" fmla="*/ 2408872 h 2612594"/>
                  <a:gd name="connsiteX904" fmla="*/ 1931835 w 2647519"/>
                  <a:gd name="connsiteY904" fmla="*/ 2424112 h 2612594"/>
                  <a:gd name="connsiteX905" fmla="*/ 1879448 w 2647519"/>
                  <a:gd name="connsiteY905" fmla="*/ 2451735 h 2612594"/>
                  <a:gd name="connsiteX906" fmla="*/ 1680375 w 2647519"/>
                  <a:gd name="connsiteY906" fmla="*/ 2526982 h 2612594"/>
                  <a:gd name="connsiteX907" fmla="*/ 1387005 w 2647519"/>
                  <a:gd name="connsiteY907" fmla="*/ 2575560 h 2612594"/>
                  <a:gd name="connsiteX908" fmla="*/ 1365098 w 2647519"/>
                  <a:gd name="connsiteY908" fmla="*/ 2575560 h 2612594"/>
                  <a:gd name="connsiteX909" fmla="*/ 1362240 w 2647519"/>
                  <a:gd name="connsiteY909" fmla="*/ 2567940 h 2612594"/>
                  <a:gd name="connsiteX910" fmla="*/ 1339380 w 2647519"/>
                  <a:gd name="connsiteY910" fmla="*/ 2566987 h 2612594"/>
                  <a:gd name="connsiteX911" fmla="*/ 1318425 w 2647519"/>
                  <a:gd name="connsiteY911" fmla="*/ 2575560 h 2612594"/>
                  <a:gd name="connsiteX912" fmla="*/ 1257465 w 2647519"/>
                  <a:gd name="connsiteY912" fmla="*/ 2576512 h 2612594"/>
                  <a:gd name="connsiteX913" fmla="*/ 1212698 w 2647519"/>
                  <a:gd name="connsiteY913" fmla="*/ 2574607 h 2612594"/>
                  <a:gd name="connsiteX914" fmla="*/ 1190790 w 2647519"/>
                  <a:gd name="connsiteY914" fmla="*/ 2572702 h 2612594"/>
                  <a:gd name="connsiteX915" fmla="*/ 1168883 w 2647519"/>
                  <a:gd name="connsiteY915" fmla="*/ 2568892 h 2612594"/>
                  <a:gd name="connsiteX916" fmla="*/ 1182080 w 2647519"/>
                  <a:gd name="connsiteY916" fmla="*/ 2554816 h 2612594"/>
                  <a:gd name="connsiteX917" fmla="*/ 1179360 w 2647519"/>
                  <a:gd name="connsiteY917" fmla="*/ 2555557 h 2612594"/>
                  <a:gd name="connsiteX918" fmla="*/ 1130192 w 2647519"/>
                  <a:gd name="connsiteY918" fmla="*/ 2546452 h 2612594"/>
                  <a:gd name="connsiteX919" fmla="*/ 1127925 w 2647519"/>
                  <a:gd name="connsiteY919" fmla="*/ 2546985 h 2612594"/>
                  <a:gd name="connsiteX920" fmla="*/ 1033628 w 2647519"/>
                  <a:gd name="connsiteY920" fmla="*/ 2529840 h 2612594"/>
                  <a:gd name="connsiteX921" fmla="*/ 996480 w 2647519"/>
                  <a:gd name="connsiteY921" fmla="*/ 2522220 h 2612594"/>
                  <a:gd name="connsiteX922" fmla="*/ 964095 w 2647519"/>
                  <a:gd name="connsiteY922" fmla="*/ 2516505 h 2612594"/>
                  <a:gd name="connsiteX923" fmla="*/ 925043 w 2647519"/>
                  <a:gd name="connsiteY923" fmla="*/ 2498407 h 2612594"/>
                  <a:gd name="connsiteX924" fmla="*/ 876465 w 2647519"/>
                  <a:gd name="connsiteY924" fmla="*/ 2480310 h 2612594"/>
                  <a:gd name="connsiteX925" fmla="*/ 825983 w 2647519"/>
                  <a:gd name="connsiteY925" fmla="*/ 2460307 h 2612594"/>
                  <a:gd name="connsiteX926" fmla="*/ 834555 w 2647519"/>
                  <a:gd name="connsiteY926" fmla="*/ 2453640 h 2612594"/>
                  <a:gd name="connsiteX927" fmla="*/ 869798 w 2647519"/>
                  <a:gd name="connsiteY927" fmla="*/ 2460307 h 2612594"/>
                  <a:gd name="connsiteX928" fmla="*/ 885038 w 2647519"/>
                  <a:gd name="connsiteY928" fmla="*/ 2473642 h 2612594"/>
                  <a:gd name="connsiteX929" fmla="*/ 937425 w 2647519"/>
                  <a:gd name="connsiteY929" fmla="*/ 2488882 h 2612594"/>
                  <a:gd name="connsiteX930" fmla="*/ 1041248 w 2647519"/>
                  <a:gd name="connsiteY930" fmla="*/ 2515552 h 2612594"/>
                  <a:gd name="connsiteX931" fmla="*/ 1066965 w 2647519"/>
                  <a:gd name="connsiteY931" fmla="*/ 2520315 h 2612594"/>
                  <a:gd name="connsiteX932" fmla="*/ 1094588 w 2647519"/>
                  <a:gd name="connsiteY932" fmla="*/ 2525077 h 2612594"/>
                  <a:gd name="connsiteX933" fmla="*/ 1125068 w 2647519"/>
                  <a:gd name="connsiteY933" fmla="*/ 2531745 h 2612594"/>
                  <a:gd name="connsiteX934" fmla="*/ 1158657 w 2647519"/>
                  <a:gd name="connsiteY934" fmla="*/ 2539008 h 2612594"/>
                  <a:gd name="connsiteX935" fmla="*/ 1161262 w 2647519"/>
                  <a:gd name="connsiteY935" fmla="*/ 2538412 h 2612594"/>
                  <a:gd name="connsiteX936" fmla="*/ 1192695 w 2647519"/>
                  <a:gd name="connsiteY936" fmla="*/ 2543175 h 2612594"/>
                  <a:gd name="connsiteX937" fmla="*/ 1193647 w 2647519"/>
                  <a:gd name="connsiteY937" fmla="*/ 2541270 h 2612594"/>
                  <a:gd name="connsiteX938" fmla="*/ 1239367 w 2647519"/>
                  <a:gd name="connsiteY938" fmla="*/ 2543175 h 2612594"/>
                  <a:gd name="connsiteX939" fmla="*/ 1246987 w 2647519"/>
                  <a:gd name="connsiteY939" fmla="*/ 2544127 h 2612594"/>
                  <a:gd name="connsiteX940" fmla="*/ 1317472 w 2647519"/>
                  <a:gd name="connsiteY940" fmla="*/ 2544127 h 2612594"/>
                  <a:gd name="connsiteX941" fmla="*/ 1368907 w 2647519"/>
                  <a:gd name="connsiteY941" fmla="*/ 2546032 h 2612594"/>
                  <a:gd name="connsiteX942" fmla="*/ 1429867 w 2647519"/>
                  <a:gd name="connsiteY942" fmla="*/ 2541270 h 2612594"/>
                  <a:gd name="connsiteX943" fmla="*/ 1437487 w 2647519"/>
                  <a:gd name="connsiteY943" fmla="*/ 2541270 h 2612594"/>
                  <a:gd name="connsiteX944" fmla="*/ 1440345 w 2647519"/>
                  <a:gd name="connsiteY944" fmla="*/ 2548890 h 2612594"/>
                  <a:gd name="connsiteX945" fmla="*/ 1500352 w 2647519"/>
                  <a:gd name="connsiteY945" fmla="*/ 2541270 h 2612594"/>
                  <a:gd name="connsiteX946" fmla="*/ 1540357 w 2647519"/>
                  <a:gd name="connsiteY946" fmla="*/ 2531745 h 2612594"/>
                  <a:gd name="connsiteX947" fmla="*/ 1563217 w 2647519"/>
                  <a:gd name="connsiteY947" fmla="*/ 2527935 h 2612594"/>
                  <a:gd name="connsiteX948" fmla="*/ 1577505 w 2647519"/>
                  <a:gd name="connsiteY948" fmla="*/ 2526030 h 2612594"/>
                  <a:gd name="connsiteX949" fmla="*/ 1608937 w 2647519"/>
                  <a:gd name="connsiteY949" fmla="*/ 2518410 h 2612594"/>
                  <a:gd name="connsiteX950" fmla="*/ 1634655 w 2647519"/>
                  <a:gd name="connsiteY950" fmla="*/ 2512695 h 2612594"/>
                  <a:gd name="connsiteX951" fmla="*/ 1660372 w 2647519"/>
                  <a:gd name="connsiteY951" fmla="*/ 2506027 h 2612594"/>
                  <a:gd name="connsiteX952" fmla="*/ 1707545 w 2647519"/>
                  <a:gd name="connsiteY952" fmla="*/ 2497863 h 2612594"/>
                  <a:gd name="connsiteX953" fmla="*/ 1713713 w 2647519"/>
                  <a:gd name="connsiteY953" fmla="*/ 2495550 h 2612594"/>
                  <a:gd name="connsiteX954" fmla="*/ 1664183 w 2647519"/>
                  <a:gd name="connsiteY954" fmla="*/ 2504122 h 2612594"/>
                  <a:gd name="connsiteX955" fmla="*/ 1638465 w 2647519"/>
                  <a:gd name="connsiteY955" fmla="*/ 2510790 h 2612594"/>
                  <a:gd name="connsiteX956" fmla="*/ 1612748 w 2647519"/>
                  <a:gd name="connsiteY956" fmla="*/ 2516505 h 2612594"/>
                  <a:gd name="connsiteX957" fmla="*/ 1581315 w 2647519"/>
                  <a:gd name="connsiteY957" fmla="*/ 2524125 h 2612594"/>
                  <a:gd name="connsiteX958" fmla="*/ 1567028 w 2647519"/>
                  <a:gd name="connsiteY958" fmla="*/ 2526030 h 2612594"/>
                  <a:gd name="connsiteX959" fmla="*/ 1544168 w 2647519"/>
                  <a:gd name="connsiteY959" fmla="*/ 2529840 h 2612594"/>
                  <a:gd name="connsiteX960" fmla="*/ 1482255 w 2647519"/>
                  <a:gd name="connsiteY960" fmla="*/ 2535555 h 2612594"/>
                  <a:gd name="connsiteX961" fmla="*/ 1440345 w 2647519"/>
                  <a:gd name="connsiteY961" fmla="*/ 2539365 h 2612594"/>
                  <a:gd name="connsiteX962" fmla="*/ 1432725 w 2647519"/>
                  <a:gd name="connsiteY962" fmla="*/ 2539365 h 2612594"/>
                  <a:gd name="connsiteX963" fmla="*/ 1371765 w 2647519"/>
                  <a:gd name="connsiteY963" fmla="*/ 2544127 h 2612594"/>
                  <a:gd name="connsiteX964" fmla="*/ 1320330 w 2647519"/>
                  <a:gd name="connsiteY964" fmla="*/ 2542222 h 2612594"/>
                  <a:gd name="connsiteX965" fmla="*/ 1249845 w 2647519"/>
                  <a:gd name="connsiteY965" fmla="*/ 2542222 h 2612594"/>
                  <a:gd name="connsiteX966" fmla="*/ 1242225 w 2647519"/>
                  <a:gd name="connsiteY966" fmla="*/ 2541270 h 2612594"/>
                  <a:gd name="connsiteX967" fmla="*/ 1212698 w 2647519"/>
                  <a:gd name="connsiteY967" fmla="*/ 2528887 h 2612594"/>
                  <a:gd name="connsiteX968" fmla="*/ 1196505 w 2647519"/>
                  <a:gd name="connsiteY968" fmla="*/ 2539365 h 2612594"/>
                  <a:gd name="connsiteX969" fmla="*/ 1196464 w 2647519"/>
                  <a:gd name="connsiteY969" fmla="*/ 2539447 h 2612594"/>
                  <a:gd name="connsiteX970" fmla="*/ 1209840 w 2647519"/>
                  <a:gd name="connsiteY970" fmla="*/ 2530792 h 2612594"/>
                  <a:gd name="connsiteX971" fmla="*/ 1239368 w 2647519"/>
                  <a:gd name="connsiteY971" fmla="*/ 2543174 h 2612594"/>
                  <a:gd name="connsiteX972" fmla="*/ 1193648 w 2647519"/>
                  <a:gd name="connsiteY972" fmla="*/ 2541269 h 2612594"/>
                  <a:gd name="connsiteX973" fmla="*/ 1194008 w 2647519"/>
                  <a:gd name="connsiteY973" fmla="*/ 2541036 h 2612594"/>
                  <a:gd name="connsiteX974" fmla="*/ 1164120 w 2647519"/>
                  <a:gd name="connsiteY974" fmla="*/ 2536507 h 2612594"/>
                  <a:gd name="connsiteX975" fmla="*/ 1128878 w 2647519"/>
                  <a:gd name="connsiteY975" fmla="*/ 2528887 h 2612594"/>
                  <a:gd name="connsiteX976" fmla="*/ 1098398 w 2647519"/>
                  <a:gd name="connsiteY976" fmla="*/ 2522220 h 2612594"/>
                  <a:gd name="connsiteX977" fmla="*/ 1070775 w 2647519"/>
                  <a:gd name="connsiteY977" fmla="*/ 2517457 h 2612594"/>
                  <a:gd name="connsiteX978" fmla="*/ 1045058 w 2647519"/>
                  <a:gd name="connsiteY978" fmla="*/ 2512695 h 2612594"/>
                  <a:gd name="connsiteX979" fmla="*/ 941235 w 2647519"/>
                  <a:gd name="connsiteY979" fmla="*/ 2486025 h 2612594"/>
                  <a:gd name="connsiteX980" fmla="*/ 888848 w 2647519"/>
                  <a:gd name="connsiteY980" fmla="*/ 2470785 h 2612594"/>
                  <a:gd name="connsiteX981" fmla="*/ 873608 w 2647519"/>
                  <a:gd name="connsiteY981" fmla="*/ 2457450 h 2612594"/>
                  <a:gd name="connsiteX982" fmla="*/ 838365 w 2647519"/>
                  <a:gd name="connsiteY982" fmla="*/ 2450782 h 2612594"/>
                  <a:gd name="connsiteX983" fmla="*/ 785978 w 2647519"/>
                  <a:gd name="connsiteY983" fmla="*/ 2424112 h 2612594"/>
                  <a:gd name="connsiteX984" fmla="*/ 770738 w 2647519"/>
                  <a:gd name="connsiteY984" fmla="*/ 2425065 h 2612594"/>
                  <a:gd name="connsiteX985" fmla="*/ 716445 w 2647519"/>
                  <a:gd name="connsiteY985" fmla="*/ 2397442 h 2612594"/>
                  <a:gd name="connsiteX986" fmla="*/ 706920 w 2647519"/>
                  <a:gd name="connsiteY986" fmla="*/ 2380297 h 2612594"/>
                  <a:gd name="connsiteX987" fmla="*/ 708825 w 2647519"/>
                  <a:gd name="connsiteY987" fmla="*/ 2379345 h 2612594"/>
                  <a:gd name="connsiteX988" fmla="*/ 742163 w 2647519"/>
                  <a:gd name="connsiteY988" fmla="*/ 2397442 h 2612594"/>
                  <a:gd name="connsiteX989" fmla="*/ 775500 w 2647519"/>
                  <a:gd name="connsiteY989" fmla="*/ 2415540 h 2612594"/>
                  <a:gd name="connsiteX990" fmla="*/ 785025 w 2647519"/>
                  <a:gd name="connsiteY990" fmla="*/ 2409825 h 2612594"/>
                  <a:gd name="connsiteX991" fmla="*/ 745973 w 2647519"/>
                  <a:gd name="connsiteY991" fmla="*/ 2384107 h 2612594"/>
                  <a:gd name="connsiteX992" fmla="*/ 713588 w 2647519"/>
                  <a:gd name="connsiteY992" fmla="*/ 2369820 h 2612594"/>
                  <a:gd name="connsiteX993" fmla="*/ 668820 w 2647519"/>
                  <a:gd name="connsiteY993" fmla="*/ 2344102 h 2612594"/>
                  <a:gd name="connsiteX994" fmla="*/ 630720 w 2647519"/>
                  <a:gd name="connsiteY994" fmla="*/ 2319337 h 2612594"/>
                  <a:gd name="connsiteX995" fmla="*/ 570713 w 2647519"/>
                  <a:gd name="connsiteY995" fmla="*/ 2293620 h 2612594"/>
                  <a:gd name="connsiteX996" fmla="*/ 547853 w 2647519"/>
                  <a:gd name="connsiteY996" fmla="*/ 2274570 h 2612594"/>
                  <a:gd name="connsiteX997" fmla="*/ 552615 w 2647519"/>
                  <a:gd name="connsiteY997" fmla="*/ 2272665 h 2612594"/>
                  <a:gd name="connsiteX998" fmla="*/ 575475 w 2647519"/>
                  <a:gd name="connsiteY998" fmla="*/ 2279332 h 2612594"/>
                  <a:gd name="connsiteX999" fmla="*/ 527850 w 2647519"/>
                  <a:gd name="connsiteY999" fmla="*/ 2229802 h 2612594"/>
                  <a:gd name="connsiteX1000" fmla="*/ 501180 w 2647519"/>
                  <a:gd name="connsiteY1000" fmla="*/ 2207895 h 2612594"/>
                  <a:gd name="connsiteX1001" fmla="*/ 476415 w 2647519"/>
                  <a:gd name="connsiteY1001" fmla="*/ 2185987 h 2612594"/>
                  <a:gd name="connsiteX1002" fmla="*/ 444983 w 2647519"/>
                  <a:gd name="connsiteY1002" fmla="*/ 2160270 h 2612594"/>
                  <a:gd name="connsiteX1003" fmla="*/ 399263 w 2647519"/>
                  <a:gd name="connsiteY1003" fmla="*/ 2109787 h 2612594"/>
                  <a:gd name="connsiteX1004" fmla="*/ 396126 w 2647519"/>
                  <a:gd name="connsiteY1004" fmla="*/ 2099983 h 2612594"/>
                  <a:gd name="connsiteX1005" fmla="*/ 386880 w 2647519"/>
                  <a:gd name="connsiteY1005" fmla="*/ 2090737 h 2612594"/>
                  <a:gd name="connsiteX1006" fmla="*/ 355448 w 2647519"/>
                  <a:gd name="connsiteY1006" fmla="*/ 2056447 h 2612594"/>
                  <a:gd name="connsiteX1007" fmla="*/ 351638 w 2647519"/>
                  <a:gd name="connsiteY1007" fmla="*/ 2039302 h 2612594"/>
                  <a:gd name="connsiteX1008" fmla="*/ 339255 w 2647519"/>
                  <a:gd name="connsiteY1008" fmla="*/ 2022157 h 2612594"/>
                  <a:gd name="connsiteX1009" fmla="*/ 337780 w 2647519"/>
                  <a:gd name="connsiteY1009" fmla="*/ 2019844 h 2612594"/>
                  <a:gd name="connsiteX1010" fmla="*/ 323062 w 2647519"/>
                  <a:gd name="connsiteY1010" fmla="*/ 2009774 h 2612594"/>
                  <a:gd name="connsiteX1011" fmla="*/ 294487 w 2647519"/>
                  <a:gd name="connsiteY1011" fmla="*/ 1968817 h 2612594"/>
                  <a:gd name="connsiteX1012" fmla="*/ 278295 w 2647519"/>
                  <a:gd name="connsiteY1012" fmla="*/ 1930717 h 2612594"/>
                  <a:gd name="connsiteX1013" fmla="*/ 276390 w 2647519"/>
                  <a:gd name="connsiteY1013" fmla="*/ 1930717 h 2612594"/>
                  <a:gd name="connsiteX1014" fmla="*/ 254483 w 2647519"/>
                  <a:gd name="connsiteY1014" fmla="*/ 1888807 h 2612594"/>
                  <a:gd name="connsiteX1015" fmla="*/ 233528 w 2647519"/>
                  <a:gd name="connsiteY1015" fmla="*/ 1846897 h 2612594"/>
                  <a:gd name="connsiteX1016" fmla="*/ 211620 w 2647519"/>
                  <a:gd name="connsiteY1016" fmla="*/ 1798320 h 2612594"/>
                  <a:gd name="connsiteX1017" fmla="*/ 191618 w 2647519"/>
                  <a:gd name="connsiteY1017" fmla="*/ 1748790 h 2612594"/>
                  <a:gd name="connsiteX1018" fmla="*/ 211620 w 2647519"/>
                  <a:gd name="connsiteY1018" fmla="*/ 1782127 h 2612594"/>
                  <a:gd name="connsiteX1019" fmla="*/ 231623 w 2647519"/>
                  <a:gd name="connsiteY1019" fmla="*/ 1824037 h 2612594"/>
                  <a:gd name="connsiteX1020" fmla="*/ 238290 w 2647519"/>
                  <a:gd name="connsiteY1020" fmla="*/ 1846897 h 2612594"/>
                  <a:gd name="connsiteX1021" fmla="*/ 241046 w 2647519"/>
                  <a:gd name="connsiteY1021" fmla="*/ 1850938 h 2612594"/>
                  <a:gd name="connsiteX1022" fmla="*/ 237654 w 2647519"/>
                  <a:gd name="connsiteY1022" fmla="*/ 1833303 h 2612594"/>
                  <a:gd name="connsiteX1023" fmla="*/ 228809 w 2647519"/>
                  <a:gd name="connsiteY1023" fmla="*/ 1817250 h 2612594"/>
                  <a:gd name="connsiteX1024" fmla="*/ 214411 w 2647519"/>
                  <a:gd name="connsiteY1024" fmla="*/ 1784874 h 2612594"/>
                  <a:gd name="connsiteX1025" fmla="*/ 197332 w 2647519"/>
                  <a:gd name="connsiteY1025" fmla="*/ 1756409 h 2612594"/>
                  <a:gd name="connsiteX1026" fmla="*/ 176377 w 2647519"/>
                  <a:gd name="connsiteY1026" fmla="*/ 1699259 h 2612594"/>
                  <a:gd name="connsiteX1027" fmla="*/ 158424 w 2647519"/>
                  <a:gd name="connsiteY1027" fmla="*/ 1640674 h 2612594"/>
                  <a:gd name="connsiteX1028" fmla="*/ 152529 w 2647519"/>
                  <a:gd name="connsiteY1028" fmla="*/ 1623596 h 2612594"/>
                  <a:gd name="connsiteX1029" fmla="*/ 126853 w 2647519"/>
                  <a:gd name="connsiteY1029" fmla="*/ 1521108 h 2612594"/>
                  <a:gd name="connsiteX1030" fmla="*/ 115498 w 2647519"/>
                  <a:gd name="connsiteY1030" fmla="*/ 1446707 h 2612594"/>
                  <a:gd name="connsiteX1031" fmla="*/ 115417 w 2647519"/>
                  <a:gd name="connsiteY1031" fmla="*/ 1448752 h 2612594"/>
                  <a:gd name="connsiteX1032" fmla="*/ 116370 w 2647519"/>
                  <a:gd name="connsiteY1032" fmla="*/ 1463992 h 2612594"/>
                  <a:gd name="connsiteX1033" fmla="*/ 121132 w 2647519"/>
                  <a:gd name="connsiteY1033" fmla="*/ 1499235 h 2612594"/>
                  <a:gd name="connsiteX1034" fmla="*/ 126847 w 2647519"/>
                  <a:gd name="connsiteY1034" fmla="*/ 1535430 h 2612594"/>
                  <a:gd name="connsiteX1035" fmla="*/ 117322 w 2647519"/>
                  <a:gd name="connsiteY1035" fmla="*/ 1503997 h 2612594"/>
                  <a:gd name="connsiteX1036" fmla="*/ 110655 w 2647519"/>
                  <a:gd name="connsiteY1036" fmla="*/ 1463992 h 2612594"/>
                  <a:gd name="connsiteX1037" fmla="*/ 103035 w 2647519"/>
                  <a:gd name="connsiteY1037" fmla="*/ 1463992 h 2612594"/>
                  <a:gd name="connsiteX1038" fmla="*/ 98272 w 2647519"/>
                  <a:gd name="connsiteY1038" fmla="*/ 1427797 h 2612594"/>
                  <a:gd name="connsiteX1039" fmla="*/ 91605 w 2647519"/>
                  <a:gd name="connsiteY1039" fmla="*/ 1404937 h 2612594"/>
                  <a:gd name="connsiteX1040" fmla="*/ 85890 w 2647519"/>
                  <a:gd name="connsiteY1040" fmla="*/ 1383030 h 2612594"/>
                  <a:gd name="connsiteX1041" fmla="*/ 69697 w 2647519"/>
                  <a:gd name="connsiteY1041" fmla="*/ 1365885 h 2612594"/>
                  <a:gd name="connsiteX1042" fmla="*/ 64935 w 2647519"/>
                  <a:gd name="connsiteY1042" fmla="*/ 1365885 h 2612594"/>
                  <a:gd name="connsiteX1043" fmla="*/ 60172 w 2647519"/>
                  <a:gd name="connsiteY1043" fmla="*/ 1342072 h 2612594"/>
                  <a:gd name="connsiteX1044" fmla="*/ 58267 w 2647519"/>
                  <a:gd name="connsiteY1044" fmla="*/ 1311592 h 2612594"/>
                  <a:gd name="connsiteX1045" fmla="*/ 62077 w 2647519"/>
                  <a:gd name="connsiteY1045" fmla="*/ 1268730 h 2612594"/>
                  <a:gd name="connsiteX1046" fmla="*/ 63982 w 2647519"/>
                  <a:gd name="connsiteY1046" fmla="*/ 1253490 h 2612594"/>
                  <a:gd name="connsiteX1047" fmla="*/ 67226 w 2647519"/>
                  <a:gd name="connsiteY1047" fmla="*/ 1243037 h 2612594"/>
                  <a:gd name="connsiteX1048" fmla="*/ 65649 w 2647519"/>
                  <a:gd name="connsiteY1048" fmla="*/ 1219200 h 2612594"/>
                  <a:gd name="connsiteX1049" fmla="*/ 67792 w 2647519"/>
                  <a:gd name="connsiteY1049" fmla="*/ 1183957 h 2612594"/>
                  <a:gd name="connsiteX1050" fmla="*/ 71602 w 2647519"/>
                  <a:gd name="connsiteY1050" fmla="*/ 1176814 h 2612594"/>
                  <a:gd name="connsiteX1051" fmla="*/ 71602 w 2647519"/>
                  <a:gd name="connsiteY1051" fmla="*/ 1172527 h 2612594"/>
                  <a:gd name="connsiteX1052" fmla="*/ 63982 w 2647519"/>
                  <a:gd name="connsiteY1052" fmla="*/ 1186815 h 2612594"/>
                  <a:gd name="connsiteX1053" fmla="*/ 57315 w 2647519"/>
                  <a:gd name="connsiteY1053" fmla="*/ 1177290 h 2612594"/>
                  <a:gd name="connsiteX1054" fmla="*/ 44932 w 2647519"/>
                  <a:gd name="connsiteY1054" fmla="*/ 1160145 h 2612594"/>
                  <a:gd name="connsiteX1055" fmla="*/ 42670 w 2647519"/>
                  <a:gd name="connsiteY1055" fmla="*/ 1146572 h 2612594"/>
                  <a:gd name="connsiteX1056" fmla="*/ 42075 w 2647519"/>
                  <a:gd name="connsiteY1056" fmla="*/ 1147762 h 2612594"/>
                  <a:gd name="connsiteX1057" fmla="*/ 38265 w 2647519"/>
                  <a:gd name="connsiteY1057" fmla="*/ 1185862 h 2612594"/>
                  <a:gd name="connsiteX1058" fmla="*/ 35407 w 2647519"/>
                  <a:gd name="connsiteY1058" fmla="*/ 1223962 h 2612594"/>
                  <a:gd name="connsiteX1059" fmla="*/ 32550 w 2647519"/>
                  <a:gd name="connsiteY1059" fmla="*/ 1253490 h 2612594"/>
                  <a:gd name="connsiteX1060" fmla="*/ 32550 w 2647519"/>
                  <a:gd name="connsiteY1060" fmla="*/ 1314449 h 2612594"/>
                  <a:gd name="connsiteX1061" fmla="*/ 33502 w 2647519"/>
                  <a:gd name="connsiteY1061" fmla="*/ 1345882 h 2612594"/>
                  <a:gd name="connsiteX1062" fmla="*/ 35407 w 2647519"/>
                  <a:gd name="connsiteY1062" fmla="*/ 1377314 h 2612594"/>
                  <a:gd name="connsiteX1063" fmla="*/ 26835 w 2647519"/>
                  <a:gd name="connsiteY1063" fmla="*/ 1406842 h 2612594"/>
                  <a:gd name="connsiteX1064" fmla="*/ 24930 w 2647519"/>
                  <a:gd name="connsiteY1064" fmla="*/ 1406842 h 2612594"/>
                  <a:gd name="connsiteX1065" fmla="*/ 19215 w 2647519"/>
                  <a:gd name="connsiteY1065" fmla="*/ 1349692 h 2612594"/>
                  <a:gd name="connsiteX1066" fmla="*/ 19215 w 2647519"/>
                  <a:gd name="connsiteY1066" fmla="*/ 1290637 h 2612594"/>
                  <a:gd name="connsiteX1067" fmla="*/ 23977 w 2647519"/>
                  <a:gd name="connsiteY1067" fmla="*/ 1244917 h 2612594"/>
                  <a:gd name="connsiteX1068" fmla="*/ 32546 w 2647519"/>
                  <a:gd name="connsiteY1068" fmla="*/ 1253485 h 2612594"/>
                  <a:gd name="connsiteX1069" fmla="*/ 24930 w 2647519"/>
                  <a:gd name="connsiteY1069" fmla="*/ 1243965 h 2612594"/>
                  <a:gd name="connsiteX1070" fmla="*/ 23025 w 2647519"/>
                  <a:gd name="connsiteY1070" fmla="*/ 1209675 h 2612594"/>
                  <a:gd name="connsiteX1071" fmla="*/ 24930 w 2647519"/>
                  <a:gd name="connsiteY1071" fmla="*/ 1157287 h 2612594"/>
                  <a:gd name="connsiteX1072" fmla="*/ 25882 w 2647519"/>
                  <a:gd name="connsiteY1072" fmla="*/ 1143000 h 2612594"/>
                  <a:gd name="connsiteX1073" fmla="*/ 28740 w 2647519"/>
                  <a:gd name="connsiteY1073" fmla="*/ 1119187 h 2612594"/>
                  <a:gd name="connsiteX1074" fmla="*/ 40170 w 2647519"/>
                  <a:gd name="connsiteY1074" fmla="*/ 1076325 h 2612594"/>
                  <a:gd name="connsiteX1075" fmla="*/ 45865 w 2647519"/>
                  <a:gd name="connsiteY1075" fmla="*/ 1047851 h 2612594"/>
                  <a:gd name="connsiteX1076" fmla="*/ 43980 w 2647519"/>
                  <a:gd name="connsiteY1076" fmla="*/ 1041082 h 2612594"/>
                  <a:gd name="connsiteX1077" fmla="*/ 37312 w 2647519"/>
                  <a:gd name="connsiteY1077" fmla="*/ 1079182 h 2612594"/>
                  <a:gd name="connsiteX1078" fmla="*/ 25882 w 2647519"/>
                  <a:gd name="connsiteY1078" fmla="*/ 1122045 h 2612594"/>
                  <a:gd name="connsiteX1079" fmla="*/ 23025 w 2647519"/>
                  <a:gd name="connsiteY1079" fmla="*/ 1145857 h 2612594"/>
                  <a:gd name="connsiteX1080" fmla="*/ 22072 w 2647519"/>
                  <a:gd name="connsiteY1080" fmla="*/ 1160145 h 2612594"/>
                  <a:gd name="connsiteX1081" fmla="*/ 20167 w 2647519"/>
                  <a:gd name="connsiteY1081" fmla="*/ 1212532 h 2612594"/>
                  <a:gd name="connsiteX1082" fmla="*/ 22072 w 2647519"/>
                  <a:gd name="connsiteY1082" fmla="*/ 1246822 h 2612594"/>
                  <a:gd name="connsiteX1083" fmla="*/ 17310 w 2647519"/>
                  <a:gd name="connsiteY1083" fmla="*/ 1292542 h 2612594"/>
                  <a:gd name="connsiteX1084" fmla="*/ 17310 w 2647519"/>
                  <a:gd name="connsiteY1084" fmla="*/ 1351597 h 2612594"/>
                  <a:gd name="connsiteX1085" fmla="*/ 23025 w 2647519"/>
                  <a:gd name="connsiteY1085" fmla="*/ 1408747 h 2612594"/>
                  <a:gd name="connsiteX1086" fmla="*/ 24930 w 2647519"/>
                  <a:gd name="connsiteY1086" fmla="*/ 1408747 h 2612594"/>
                  <a:gd name="connsiteX1087" fmla="*/ 37312 w 2647519"/>
                  <a:gd name="connsiteY1087" fmla="*/ 1463040 h 2612594"/>
                  <a:gd name="connsiteX1088" fmla="*/ 43980 w 2647519"/>
                  <a:gd name="connsiteY1088" fmla="*/ 1507807 h 2612594"/>
                  <a:gd name="connsiteX1089" fmla="*/ 58267 w 2647519"/>
                  <a:gd name="connsiteY1089" fmla="*/ 1553527 h 2612594"/>
                  <a:gd name="connsiteX1090" fmla="*/ 80770 w 2647519"/>
                  <a:gd name="connsiteY1090" fmla="*/ 1651843 h 2612594"/>
                  <a:gd name="connsiteX1091" fmla="*/ 82734 w 2647519"/>
                  <a:gd name="connsiteY1091" fmla="*/ 1670685 h 2612594"/>
                  <a:gd name="connsiteX1092" fmla="*/ 86843 w 2647519"/>
                  <a:gd name="connsiteY1092" fmla="*/ 1670685 h 2612594"/>
                  <a:gd name="connsiteX1093" fmla="*/ 107798 w 2647519"/>
                  <a:gd name="connsiteY1093" fmla="*/ 1721167 h 2612594"/>
                  <a:gd name="connsiteX1094" fmla="*/ 115418 w 2647519"/>
                  <a:gd name="connsiteY1094" fmla="*/ 1746885 h 2612594"/>
                  <a:gd name="connsiteX1095" fmla="*/ 101130 w 2647519"/>
                  <a:gd name="connsiteY1095" fmla="*/ 1724977 h 2612594"/>
                  <a:gd name="connsiteX1096" fmla="*/ 85890 w 2647519"/>
                  <a:gd name="connsiteY1096" fmla="*/ 1690687 h 2612594"/>
                  <a:gd name="connsiteX1097" fmla="*/ 84938 w 2647519"/>
                  <a:gd name="connsiteY1097" fmla="*/ 1700212 h 2612594"/>
                  <a:gd name="connsiteX1098" fmla="*/ 76651 w 2647519"/>
                  <a:gd name="connsiteY1098" fmla="*/ 1674524 h 2612594"/>
                  <a:gd name="connsiteX1099" fmla="*/ 70650 w 2647519"/>
                  <a:gd name="connsiteY1099" fmla="*/ 1675447 h 2612594"/>
                  <a:gd name="connsiteX1100" fmla="*/ 63982 w 2647519"/>
                  <a:gd name="connsiteY1100" fmla="*/ 1653540 h 2612594"/>
                  <a:gd name="connsiteX1101" fmla="*/ 41122 w 2647519"/>
                  <a:gd name="connsiteY1101" fmla="*/ 1601152 h 2612594"/>
                  <a:gd name="connsiteX1102" fmla="*/ 26835 w 2647519"/>
                  <a:gd name="connsiteY1102" fmla="*/ 1554480 h 2612594"/>
                  <a:gd name="connsiteX1103" fmla="*/ 25882 w 2647519"/>
                  <a:gd name="connsiteY1103" fmla="*/ 1515427 h 2612594"/>
                  <a:gd name="connsiteX1104" fmla="*/ 19215 w 2647519"/>
                  <a:gd name="connsiteY1104" fmla="*/ 1469707 h 2612594"/>
                  <a:gd name="connsiteX1105" fmla="*/ 14452 w 2647519"/>
                  <a:gd name="connsiteY1105" fmla="*/ 1423987 h 2612594"/>
                  <a:gd name="connsiteX1106" fmla="*/ 3975 w 2647519"/>
                  <a:gd name="connsiteY1106" fmla="*/ 1390650 h 2612594"/>
                  <a:gd name="connsiteX1107" fmla="*/ 10642 w 2647519"/>
                  <a:gd name="connsiteY1107" fmla="*/ 1213485 h 2612594"/>
                  <a:gd name="connsiteX1108" fmla="*/ 17310 w 2647519"/>
                  <a:gd name="connsiteY1108" fmla="*/ 1167765 h 2612594"/>
                  <a:gd name="connsiteX1109" fmla="*/ 11595 w 2647519"/>
                  <a:gd name="connsiteY1109" fmla="*/ 1143000 h 2612594"/>
                  <a:gd name="connsiteX1110" fmla="*/ 23025 w 2647519"/>
                  <a:gd name="connsiteY1110" fmla="*/ 1074420 h 2612594"/>
                  <a:gd name="connsiteX1111" fmla="*/ 25882 w 2647519"/>
                  <a:gd name="connsiteY1111" fmla="*/ 1058227 h 2612594"/>
                  <a:gd name="connsiteX1112" fmla="*/ 33502 w 2647519"/>
                  <a:gd name="connsiteY1112" fmla="*/ 1002982 h 2612594"/>
                  <a:gd name="connsiteX1113" fmla="*/ 53505 w 2647519"/>
                  <a:gd name="connsiteY1113" fmla="*/ 962977 h 2612594"/>
                  <a:gd name="connsiteX1114" fmla="*/ 48742 w 2647519"/>
                  <a:gd name="connsiteY1114" fmla="*/ 1017270 h 2612594"/>
                  <a:gd name="connsiteX1115" fmla="*/ 53503 w 2647519"/>
                  <a:gd name="connsiteY1115" fmla="*/ 1007964 h 2612594"/>
                  <a:gd name="connsiteX1116" fmla="*/ 56362 w 2647519"/>
                  <a:gd name="connsiteY1116" fmla="*/ 985718 h 2612594"/>
                  <a:gd name="connsiteX1117" fmla="*/ 57315 w 2647519"/>
                  <a:gd name="connsiteY1117" fmla="*/ 961072 h 2612594"/>
                  <a:gd name="connsiteX1118" fmla="*/ 65887 w 2647519"/>
                  <a:gd name="connsiteY1118" fmla="*/ 929639 h 2612594"/>
                  <a:gd name="connsiteX1119" fmla="*/ 79222 w 2647519"/>
                  <a:gd name="connsiteY1119" fmla="*/ 882014 h 2612594"/>
                  <a:gd name="connsiteX1120" fmla="*/ 95415 w 2647519"/>
                  <a:gd name="connsiteY1120" fmla="*/ 833437 h 2612594"/>
                  <a:gd name="connsiteX1121" fmla="*/ 96628 w 2647519"/>
                  <a:gd name="connsiteY1121" fmla="*/ 832072 h 2612594"/>
                  <a:gd name="connsiteX1122" fmla="*/ 103988 w 2647519"/>
                  <a:gd name="connsiteY1122" fmla="*/ 793432 h 2612594"/>
                  <a:gd name="connsiteX1123" fmla="*/ 114465 w 2647519"/>
                  <a:gd name="connsiteY1123" fmla="*/ 765809 h 2612594"/>
                  <a:gd name="connsiteX1124" fmla="*/ 126848 w 2647519"/>
                  <a:gd name="connsiteY1124" fmla="*/ 742949 h 2612594"/>
                  <a:gd name="connsiteX1125" fmla="*/ 151613 w 2647519"/>
                  <a:gd name="connsiteY1125" fmla="*/ 695324 h 2612594"/>
                  <a:gd name="connsiteX1126" fmla="*/ 171615 w 2647519"/>
                  <a:gd name="connsiteY1126" fmla="*/ 652462 h 2612594"/>
                  <a:gd name="connsiteX1127" fmla="*/ 200190 w 2647519"/>
                  <a:gd name="connsiteY1127" fmla="*/ 597217 h 2612594"/>
                  <a:gd name="connsiteX1128" fmla="*/ 221145 w 2647519"/>
                  <a:gd name="connsiteY1128" fmla="*/ 573404 h 2612594"/>
                  <a:gd name="connsiteX1129" fmla="*/ 238290 w 2647519"/>
                  <a:gd name="connsiteY1129" fmla="*/ 540067 h 2612594"/>
                  <a:gd name="connsiteX1130" fmla="*/ 252578 w 2647519"/>
                  <a:gd name="connsiteY1130" fmla="*/ 519112 h 2612594"/>
                  <a:gd name="connsiteX1131" fmla="*/ 267818 w 2647519"/>
                  <a:gd name="connsiteY1131" fmla="*/ 511492 h 2612594"/>
                  <a:gd name="connsiteX1132" fmla="*/ 271628 w 2647519"/>
                  <a:gd name="connsiteY1132" fmla="*/ 505777 h 2612594"/>
                  <a:gd name="connsiteX1133" fmla="*/ 286868 w 2647519"/>
                  <a:gd name="connsiteY1133" fmla="*/ 475297 h 2612594"/>
                  <a:gd name="connsiteX1134" fmla="*/ 316395 w 2647519"/>
                  <a:gd name="connsiteY1134" fmla="*/ 441007 h 2612594"/>
                  <a:gd name="connsiteX1135" fmla="*/ 317199 w 2647519"/>
                  <a:gd name="connsiteY1135" fmla="*/ 455339 h 2612594"/>
                  <a:gd name="connsiteX1136" fmla="*/ 315045 w 2647519"/>
                  <a:gd name="connsiteY1136" fmla="*/ 461363 h 2612594"/>
                  <a:gd name="connsiteX1137" fmla="*/ 345922 w 2647519"/>
                  <a:gd name="connsiteY1137" fmla="*/ 429577 h 2612594"/>
                  <a:gd name="connsiteX1138" fmla="*/ 361162 w 2647519"/>
                  <a:gd name="connsiteY1138" fmla="*/ 409575 h 2612594"/>
                  <a:gd name="connsiteX1139" fmla="*/ 381165 w 2647519"/>
                  <a:gd name="connsiteY1139" fmla="*/ 390525 h 2612594"/>
                  <a:gd name="connsiteX1140" fmla="*/ 382889 w 2647519"/>
                  <a:gd name="connsiteY1140" fmla="*/ 392440 h 2612594"/>
                  <a:gd name="connsiteX1141" fmla="*/ 382118 w 2647519"/>
                  <a:gd name="connsiteY1141" fmla="*/ 391477 h 2612594"/>
                  <a:gd name="connsiteX1142" fmla="*/ 406883 w 2647519"/>
                  <a:gd name="connsiteY1142" fmla="*/ 366712 h 2612594"/>
                  <a:gd name="connsiteX1143" fmla="*/ 431648 w 2647519"/>
                  <a:gd name="connsiteY1143" fmla="*/ 343852 h 2612594"/>
                  <a:gd name="connsiteX1144" fmla="*/ 458318 w 2647519"/>
                  <a:gd name="connsiteY1144" fmla="*/ 315277 h 2612594"/>
                  <a:gd name="connsiteX1145" fmla="*/ 495465 w 2647519"/>
                  <a:gd name="connsiteY1145" fmla="*/ 287654 h 2612594"/>
                  <a:gd name="connsiteX1146" fmla="*/ 535470 w 2647519"/>
                  <a:gd name="connsiteY1146" fmla="*/ 258127 h 2612594"/>
                  <a:gd name="connsiteX1147" fmla="*/ 559389 w 2647519"/>
                  <a:gd name="connsiteY1147" fmla="*/ 241440 h 2612594"/>
                  <a:gd name="connsiteX1148" fmla="*/ 575475 w 2647519"/>
                  <a:gd name="connsiteY1148" fmla="*/ 226694 h 2612594"/>
                  <a:gd name="connsiteX1149" fmla="*/ 604050 w 2647519"/>
                  <a:gd name="connsiteY1149" fmla="*/ 209549 h 2612594"/>
                  <a:gd name="connsiteX1150" fmla="*/ 634530 w 2647519"/>
                  <a:gd name="connsiteY1150" fmla="*/ 193357 h 2612594"/>
                  <a:gd name="connsiteX1151" fmla="*/ 638565 w 2647519"/>
                  <a:gd name="connsiteY1151" fmla="*/ 191282 h 2612594"/>
                  <a:gd name="connsiteX1152" fmla="*/ 648937 w 2647519"/>
                  <a:gd name="connsiteY1152" fmla="*/ 181094 h 2612594"/>
                  <a:gd name="connsiteX1153" fmla="*/ 665963 w 2647519"/>
                  <a:gd name="connsiteY1153" fmla="*/ 168592 h 2612594"/>
                  <a:gd name="connsiteX1154" fmla="*/ 684656 w 2647519"/>
                  <a:gd name="connsiteY1154" fmla="*/ 159067 h 2612594"/>
                  <a:gd name="connsiteX1155" fmla="*/ 697880 w 2647519"/>
                  <a:gd name="connsiteY1155" fmla="*/ 156023 h 2612594"/>
                  <a:gd name="connsiteX1156" fmla="*/ 700252 w 2647519"/>
                  <a:gd name="connsiteY1156" fmla="*/ 154304 h 2612594"/>
                  <a:gd name="connsiteX1157" fmla="*/ 959332 w 2647519"/>
                  <a:gd name="connsiteY1157" fmla="*/ 49529 h 2612594"/>
                  <a:gd name="connsiteX1158" fmla="*/ 968945 w 2647519"/>
                  <a:gd name="connsiteY1158" fmla="*/ 47439 h 2612594"/>
                  <a:gd name="connsiteX1159" fmla="*/ 995527 w 2647519"/>
                  <a:gd name="connsiteY1159" fmla="*/ 38099 h 2612594"/>
                  <a:gd name="connsiteX1160" fmla="*/ 1013863 w 2647519"/>
                  <a:gd name="connsiteY1160" fmla="*/ 34408 h 2612594"/>
                  <a:gd name="connsiteX1161" fmla="*/ 1023424 w 2647519"/>
                  <a:gd name="connsiteY1161" fmla="*/ 34327 h 2612594"/>
                  <a:gd name="connsiteX1162" fmla="*/ 1026960 w 2647519"/>
                  <a:gd name="connsiteY1162" fmla="*/ 33337 h 2612594"/>
                  <a:gd name="connsiteX1163" fmla="*/ 1244130 w 2647519"/>
                  <a:gd name="connsiteY1163" fmla="*/ 4762 h 2612594"/>
                  <a:gd name="connsiteX1164" fmla="*/ 1305804 w 2647519"/>
                  <a:gd name="connsiteY1164" fmla="*/ 4524 h 2612594"/>
                  <a:gd name="connsiteX1165" fmla="*/ 1371765 w 2647519"/>
                  <a:gd name="connsiteY1165" fmla="*/ 5714 h 2612594"/>
                  <a:gd name="connsiteX1166" fmla="*/ 1372993 w 2647519"/>
                  <a:gd name="connsiteY1166" fmla="*/ 6635 h 2612594"/>
                  <a:gd name="connsiteX1167" fmla="*/ 1405103 w 2647519"/>
                  <a:gd name="connsiteY1167" fmla="*/ 2857 h 2612594"/>
                  <a:gd name="connsiteX1168" fmla="*/ 1434630 w 2647519"/>
                  <a:gd name="connsiteY1168" fmla="*/ 7619 h 2612594"/>
                  <a:gd name="connsiteX1169" fmla="*/ 1464158 w 2647519"/>
                  <a:gd name="connsiteY1169" fmla="*/ 13334 h 2612594"/>
                  <a:gd name="connsiteX1170" fmla="*/ 1479392 w 2647519"/>
                  <a:gd name="connsiteY1170" fmla="*/ 16797 h 2612594"/>
                  <a:gd name="connsiteX1171" fmla="*/ 1463205 w 2647519"/>
                  <a:gd name="connsiteY1171" fmla="*/ 12382 h 2612594"/>
                  <a:gd name="connsiteX1172" fmla="*/ 1433677 w 2647519"/>
                  <a:gd name="connsiteY1172" fmla="*/ 6667 h 2612594"/>
                  <a:gd name="connsiteX1173" fmla="*/ 1404150 w 2647519"/>
                  <a:gd name="connsiteY1173" fmla="*/ 1905 h 2612594"/>
                  <a:gd name="connsiteX1174" fmla="*/ 1404150 w 2647519"/>
                  <a:gd name="connsiteY1174" fmla="*/ 0 h 2612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</a:cxnLst>
                <a:rect l="l" t="t" r="r" b="b"/>
                <a:pathLst>
                  <a:path w="2647519" h="2612594">
                    <a:moveTo>
                      <a:pt x="1439383" y="2598425"/>
                    </a:moveTo>
                    <a:lnTo>
                      <a:pt x="1427010" y="2605087"/>
                    </a:lnTo>
                    <a:lnTo>
                      <a:pt x="1427751" y="2605405"/>
                    </a:lnTo>
                    <a:close/>
                    <a:moveTo>
                      <a:pt x="1542263" y="2530792"/>
                    </a:moveTo>
                    <a:cubicBezTo>
                      <a:pt x="1527023" y="2534602"/>
                      <a:pt x="1516545" y="2538412"/>
                      <a:pt x="1502258" y="2540317"/>
                    </a:cubicBezTo>
                    <a:cubicBezTo>
                      <a:pt x="1487970" y="2542222"/>
                      <a:pt x="1470825" y="2545079"/>
                      <a:pt x="1442250" y="2547937"/>
                    </a:cubicBezTo>
                    <a:cubicBezTo>
                      <a:pt x="1442250" y="2545079"/>
                      <a:pt x="1440345" y="2543174"/>
                      <a:pt x="1439393" y="2540317"/>
                    </a:cubicBezTo>
                    <a:cubicBezTo>
                      <a:pt x="1452728" y="2540317"/>
                      <a:pt x="1465110" y="2538412"/>
                      <a:pt x="1481303" y="2536507"/>
                    </a:cubicBezTo>
                    <a:cubicBezTo>
                      <a:pt x="1496543" y="2534602"/>
                      <a:pt x="1515593" y="2533649"/>
                      <a:pt x="1542263" y="2530792"/>
                    </a:cubicBezTo>
                    <a:close/>
                    <a:moveTo>
                      <a:pt x="1646324" y="2520821"/>
                    </a:moveTo>
                    <a:lnTo>
                      <a:pt x="1643880" y="2521511"/>
                    </a:lnTo>
                    <a:lnTo>
                      <a:pt x="1645133" y="2521267"/>
                    </a:lnTo>
                    <a:close/>
                    <a:moveTo>
                      <a:pt x="899801" y="2506503"/>
                    </a:moveTo>
                    <a:cubicBezTo>
                      <a:pt x="908612" y="2507932"/>
                      <a:pt x="922185" y="2511742"/>
                      <a:pt x="942187" y="2517457"/>
                    </a:cubicBezTo>
                    <a:cubicBezTo>
                      <a:pt x="947902" y="2518409"/>
                      <a:pt x="954570" y="2518409"/>
                      <a:pt x="960285" y="2518409"/>
                    </a:cubicBezTo>
                    <a:cubicBezTo>
                      <a:pt x="977430" y="2526982"/>
                      <a:pt x="993622" y="2535555"/>
                      <a:pt x="1010767" y="2543175"/>
                    </a:cubicBezTo>
                    <a:cubicBezTo>
                      <a:pt x="1017435" y="2544127"/>
                      <a:pt x="1026007" y="2546032"/>
                      <a:pt x="1033627" y="2547937"/>
                    </a:cubicBezTo>
                    <a:lnTo>
                      <a:pt x="1035057" y="2548414"/>
                    </a:lnTo>
                    <a:lnTo>
                      <a:pt x="1040295" y="2543175"/>
                    </a:lnTo>
                    <a:cubicBezTo>
                      <a:pt x="1046962" y="2545080"/>
                      <a:pt x="1053630" y="2546985"/>
                      <a:pt x="1060297" y="2548890"/>
                    </a:cubicBezTo>
                    <a:cubicBezTo>
                      <a:pt x="1066965" y="2550795"/>
                      <a:pt x="1073632" y="2551747"/>
                      <a:pt x="1080300" y="2553652"/>
                    </a:cubicBezTo>
                    <a:lnTo>
                      <a:pt x="1119713" y="2562818"/>
                    </a:lnTo>
                    <a:lnTo>
                      <a:pt x="1120305" y="2562225"/>
                    </a:lnTo>
                    <a:cubicBezTo>
                      <a:pt x="1134592" y="2564130"/>
                      <a:pt x="1150785" y="2566987"/>
                      <a:pt x="1166025" y="2569845"/>
                    </a:cubicBezTo>
                    <a:cubicBezTo>
                      <a:pt x="1172692" y="2570797"/>
                      <a:pt x="1180312" y="2571750"/>
                      <a:pt x="1187932" y="2573655"/>
                    </a:cubicBezTo>
                    <a:cubicBezTo>
                      <a:pt x="1195552" y="2574607"/>
                      <a:pt x="1203172" y="2575560"/>
                      <a:pt x="1209840" y="2575560"/>
                    </a:cubicBezTo>
                    <a:cubicBezTo>
                      <a:pt x="1223175" y="2575560"/>
                      <a:pt x="1237462" y="2576512"/>
                      <a:pt x="1254607" y="2577465"/>
                    </a:cubicBezTo>
                    <a:cubicBezTo>
                      <a:pt x="1271752" y="2577465"/>
                      <a:pt x="1291755" y="2578417"/>
                      <a:pt x="1315567" y="2576512"/>
                    </a:cubicBezTo>
                    <a:lnTo>
                      <a:pt x="1318213" y="2576512"/>
                    </a:lnTo>
                    <a:lnTo>
                      <a:pt x="1324140" y="2573178"/>
                    </a:lnTo>
                    <a:cubicBezTo>
                      <a:pt x="1328188" y="2571750"/>
                      <a:pt x="1333189" y="2570321"/>
                      <a:pt x="1337475" y="2568892"/>
                    </a:cubicBezTo>
                    <a:cubicBezTo>
                      <a:pt x="1342238" y="2568892"/>
                      <a:pt x="1347000" y="2568654"/>
                      <a:pt x="1351048" y="2568654"/>
                    </a:cubicBezTo>
                    <a:cubicBezTo>
                      <a:pt x="1355096" y="2568654"/>
                      <a:pt x="1358430" y="2568892"/>
                      <a:pt x="1360335" y="2569844"/>
                    </a:cubicBezTo>
                    <a:lnTo>
                      <a:pt x="1362835" y="2576512"/>
                    </a:lnTo>
                    <a:lnTo>
                      <a:pt x="1384147" y="2576512"/>
                    </a:lnTo>
                    <a:cubicBezTo>
                      <a:pt x="1382242" y="2579370"/>
                      <a:pt x="1379385" y="2583180"/>
                      <a:pt x="1377480" y="2586037"/>
                    </a:cubicBezTo>
                    <a:cubicBezTo>
                      <a:pt x="1376527" y="2586990"/>
                      <a:pt x="1375575" y="2587942"/>
                      <a:pt x="1373670" y="2590800"/>
                    </a:cubicBezTo>
                    <a:cubicBezTo>
                      <a:pt x="1370812" y="2592705"/>
                      <a:pt x="1366050" y="2594610"/>
                      <a:pt x="1361287" y="2596515"/>
                    </a:cubicBezTo>
                    <a:cubicBezTo>
                      <a:pt x="1352715" y="2596515"/>
                      <a:pt x="1347000" y="2596515"/>
                      <a:pt x="1338427" y="2596515"/>
                    </a:cubicBezTo>
                    <a:cubicBezTo>
                      <a:pt x="1328902" y="2595562"/>
                      <a:pt x="1318425" y="2595562"/>
                      <a:pt x="1308900" y="2594610"/>
                    </a:cubicBezTo>
                    <a:cubicBezTo>
                      <a:pt x="1286992" y="2593657"/>
                      <a:pt x="1266037" y="2593657"/>
                      <a:pt x="1245082" y="2592705"/>
                    </a:cubicBezTo>
                    <a:cubicBezTo>
                      <a:pt x="1229842" y="2591752"/>
                      <a:pt x="1213650" y="2590800"/>
                      <a:pt x="1197457" y="2588895"/>
                    </a:cubicBezTo>
                    <a:cubicBezTo>
                      <a:pt x="1184122" y="2587942"/>
                      <a:pt x="1169835" y="2585085"/>
                      <a:pt x="1155547" y="2583180"/>
                    </a:cubicBezTo>
                    <a:cubicBezTo>
                      <a:pt x="1141260" y="2581275"/>
                      <a:pt x="1127925" y="2579370"/>
                      <a:pt x="1113637" y="2576512"/>
                    </a:cubicBezTo>
                    <a:cubicBezTo>
                      <a:pt x="1092682" y="2572702"/>
                      <a:pt x="1069822" y="2570797"/>
                      <a:pt x="1049820" y="2566987"/>
                    </a:cubicBezTo>
                    <a:cubicBezTo>
                      <a:pt x="1029817" y="2562225"/>
                      <a:pt x="1011720" y="2557462"/>
                      <a:pt x="1000290" y="2550795"/>
                    </a:cubicBezTo>
                    <a:lnTo>
                      <a:pt x="1000863" y="2550379"/>
                    </a:lnTo>
                    <a:lnTo>
                      <a:pt x="971715" y="2541270"/>
                    </a:lnTo>
                    <a:cubicBezTo>
                      <a:pt x="964095" y="2537459"/>
                      <a:pt x="955522" y="2533650"/>
                      <a:pt x="945997" y="2529840"/>
                    </a:cubicBezTo>
                    <a:cubicBezTo>
                      <a:pt x="935520" y="2526982"/>
                      <a:pt x="925995" y="2524125"/>
                      <a:pt x="916470" y="2520315"/>
                    </a:cubicBezTo>
                    <a:cubicBezTo>
                      <a:pt x="905992" y="2516505"/>
                      <a:pt x="896467" y="2513647"/>
                      <a:pt x="885990" y="2509837"/>
                    </a:cubicBezTo>
                    <a:cubicBezTo>
                      <a:pt x="886943" y="2506027"/>
                      <a:pt x="890991" y="2505075"/>
                      <a:pt x="899801" y="2506503"/>
                    </a:cubicBezTo>
                    <a:close/>
                    <a:moveTo>
                      <a:pt x="1460492" y="2486082"/>
                    </a:moveTo>
                    <a:lnTo>
                      <a:pt x="1445939" y="2488303"/>
                    </a:lnTo>
                    <a:lnTo>
                      <a:pt x="1345293" y="2493385"/>
                    </a:lnTo>
                    <a:lnTo>
                      <a:pt x="1378432" y="2497454"/>
                    </a:lnTo>
                    <a:cubicBezTo>
                      <a:pt x="1380337" y="2496502"/>
                      <a:pt x="1383195" y="2496502"/>
                      <a:pt x="1387005" y="2495549"/>
                    </a:cubicBezTo>
                    <a:cubicBezTo>
                      <a:pt x="1407007" y="2492692"/>
                      <a:pt x="1426057" y="2490787"/>
                      <a:pt x="1446060" y="2488882"/>
                    </a:cubicBezTo>
                    <a:cubicBezTo>
                      <a:pt x="1448203" y="2488406"/>
                      <a:pt x="1451716" y="2487751"/>
                      <a:pt x="1455778" y="2486992"/>
                    </a:cubicBezTo>
                    <a:close/>
                    <a:moveTo>
                      <a:pt x="1550918" y="2472281"/>
                    </a:moveTo>
                    <a:lnTo>
                      <a:pt x="1501488" y="2479825"/>
                    </a:lnTo>
                    <a:lnTo>
                      <a:pt x="1518450" y="2480309"/>
                    </a:lnTo>
                    <a:cubicBezTo>
                      <a:pt x="1528928" y="2479833"/>
                      <a:pt x="1536786" y="2477928"/>
                      <a:pt x="1542858" y="2475785"/>
                    </a:cubicBezTo>
                    <a:close/>
                    <a:moveTo>
                      <a:pt x="1731355" y="2470078"/>
                    </a:moveTo>
                    <a:lnTo>
                      <a:pt x="1576323" y="2511364"/>
                    </a:lnTo>
                    <a:lnTo>
                      <a:pt x="1654777" y="2493883"/>
                    </a:lnTo>
                    <a:close/>
                    <a:moveTo>
                      <a:pt x="737400" y="2450782"/>
                    </a:moveTo>
                    <a:cubicBezTo>
                      <a:pt x="787882" y="2468879"/>
                      <a:pt x="820267" y="2485072"/>
                      <a:pt x="846937" y="2497454"/>
                    </a:cubicBezTo>
                    <a:cubicBezTo>
                      <a:pt x="859320" y="2502217"/>
                      <a:pt x="872655" y="2506027"/>
                      <a:pt x="885990" y="2509837"/>
                    </a:cubicBezTo>
                    <a:cubicBezTo>
                      <a:pt x="896467" y="2513647"/>
                      <a:pt x="905992" y="2516504"/>
                      <a:pt x="915517" y="2520314"/>
                    </a:cubicBezTo>
                    <a:cubicBezTo>
                      <a:pt x="925042" y="2524124"/>
                      <a:pt x="934567" y="2526982"/>
                      <a:pt x="945045" y="2529839"/>
                    </a:cubicBezTo>
                    <a:cubicBezTo>
                      <a:pt x="954570" y="2533649"/>
                      <a:pt x="963142" y="2537459"/>
                      <a:pt x="970762" y="2541269"/>
                    </a:cubicBezTo>
                    <a:cubicBezTo>
                      <a:pt x="968857" y="2542222"/>
                      <a:pt x="966952" y="2544127"/>
                      <a:pt x="965047" y="2546032"/>
                    </a:cubicBezTo>
                    <a:cubicBezTo>
                      <a:pt x="960285" y="2545079"/>
                      <a:pt x="954570" y="2544127"/>
                      <a:pt x="949807" y="2543174"/>
                    </a:cubicBezTo>
                    <a:cubicBezTo>
                      <a:pt x="931710" y="2537459"/>
                      <a:pt x="913612" y="2529839"/>
                      <a:pt x="895515" y="2523172"/>
                    </a:cubicBezTo>
                    <a:lnTo>
                      <a:pt x="868845" y="2512694"/>
                    </a:lnTo>
                    <a:cubicBezTo>
                      <a:pt x="860272" y="2508884"/>
                      <a:pt x="850747" y="2505074"/>
                      <a:pt x="842175" y="2501264"/>
                    </a:cubicBezTo>
                    <a:cubicBezTo>
                      <a:pt x="829792" y="2497454"/>
                      <a:pt x="818362" y="2492692"/>
                      <a:pt x="806932" y="2488882"/>
                    </a:cubicBezTo>
                    <a:cubicBezTo>
                      <a:pt x="796455" y="2484119"/>
                      <a:pt x="785977" y="2480309"/>
                      <a:pt x="776452" y="2475547"/>
                    </a:cubicBezTo>
                    <a:cubicBezTo>
                      <a:pt x="766927" y="2471737"/>
                      <a:pt x="759307" y="2466974"/>
                      <a:pt x="752640" y="2463164"/>
                    </a:cubicBezTo>
                    <a:cubicBezTo>
                      <a:pt x="745972" y="2458402"/>
                      <a:pt x="741210" y="2454592"/>
                      <a:pt x="737400" y="2450782"/>
                    </a:cubicBezTo>
                    <a:close/>
                    <a:moveTo>
                      <a:pt x="782168" y="2426970"/>
                    </a:moveTo>
                    <a:cubicBezTo>
                      <a:pt x="800265" y="2436495"/>
                      <a:pt x="815505" y="2445067"/>
                      <a:pt x="834555" y="2453640"/>
                    </a:cubicBezTo>
                    <a:cubicBezTo>
                      <a:pt x="832650" y="2454592"/>
                      <a:pt x="830745" y="2455545"/>
                      <a:pt x="827888" y="2457450"/>
                    </a:cubicBezTo>
                    <a:cubicBezTo>
                      <a:pt x="807885" y="2447925"/>
                      <a:pt x="786930" y="2437447"/>
                      <a:pt x="766928" y="2427922"/>
                    </a:cubicBezTo>
                    <a:cubicBezTo>
                      <a:pt x="772643" y="2427922"/>
                      <a:pt x="776453" y="2427922"/>
                      <a:pt x="782168" y="2426970"/>
                    </a:cubicBezTo>
                    <a:close/>
                    <a:moveTo>
                      <a:pt x="588810" y="2362200"/>
                    </a:moveTo>
                    <a:cubicBezTo>
                      <a:pt x="620242" y="2375535"/>
                      <a:pt x="636435" y="2387917"/>
                      <a:pt x="653580" y="2398395"/>
                    </a:cubicBezTo>
                    <a:cubicBezTo>
                      <a:pt x="657390" y="2403157"/>
                      <a:pt x="669772" y="2412682"/>
                      <a:pt x="666915" y="2413635"/>
                    </a:cubicBezTo>
                    <a:cubicBezTo>
                      <a:pt x="655485" y="2407920"/>
                      <a:pt x="645007" y="2403157"/>
                      <a:pt x="636435" y="2397442"/>
                    </a:cubicBezTo>
                    <a:cubicBezTo>
                      <a:pt x="627862" y="2392680"/>
                      <a:pt x="620242" y="2387917"/>
                      <a:pt x="613575" y="2383155"/>
                    </a:cubicBezTo>
                    <a:cubicBezTo>
                      <a:pt x="601192" y="2374582"/>
                      <a:pt x="593572" y="2367915"/>
                      <a:pt x="588810" y="2362200"/>
                    </a:cubicBezTo>
                    <a:close/>
                    <a:moveTo>
                      <a:pt x="702387" y="2337759"/>
                    </a:moveTo>
                    <a:lnTo>
                      <a:pt x="702396" y="2338030"/>
                    </a:lnTo>
                    <a:lnTo>
                      <a:pt x="705613" y="2341924"/>
                    </a:lnTo>
                    <a:lnTo>
                      <a:pt x="705967" y="2340292"/>
                    </a:lnTo>
                    <a:close/>
                    <a:moveTo>
                      <a:pt x="2093409" y="2275234"/>
                    </a:moveTo>
                    <a:lnTo>
                      <a:pt x="2089950" y="2275522"/>
                    </a:lnTo>
                    <a:cubicBezTo>
                      <a:pt x="2073757" y="2288857"/>
                      <a:pt x="2052802" y="2303145"/>
                      <a:pt x="2032800" y="2316480"/>
                    </a:cubicBezTo>
                    <a:cubicBezTo>
                      <a:pt x="2012797" y="2329815"/>
                      <a:pt x="1991842" y="2340292"/>
                      <a:pt x="1976602" y="2346960"/>
                    </a:cubicBezTo>
                    <a:cubicBezTo>
                      <a:pt x="1964220" y="2354580"/>
                      <a:pt x="1950885" y="2362200"/>
                      <a:pt x="1936597" y="2370772"/>
                    </a:cubicBezTo>
                    <a:cubicBezTo>
                      <a:pt x="1928977" y="2373630"/>
                      <a:pt x="1922310" y="2377440"/>
                      <a:pt x="1914690" y="2380297"/>
                    </a:cubicBezTo>
                    <a:cubicBezTo>
                      <a:pt x="1907070" y="2383155"/>
                      <a:pt x="1899450" y="2386012"/>
                      <a:pt x="1891830" y="2389822"/>
                    </a:cubicBezTo>
                    <a:cubicBezTo>
                      <a:pt x="1886115" y="2394585"/>
                      <a:pt x="1874685" y="2399347"/>
                      <a:pt x="1864207" y="2404110"/>
                    </a:cubicBezTo>
                    <a:cubicBezTo>
                      <a:pt x="1853730" y="2408872"/>
                      <a:pt x="1844205" y="2412682"/>
                      <a:pt x="1843252" y="2416492"/>
                    </a:cubicBezTo>
                    <a:cubicBezTo>
                      <a:pt x="1833727" y="2420302"/>
                      <a:pt x="1823250" y="2425065"/>
                      <a:pt x="1812772" y="2428875"/>
                    </a:cubicBezTo>
                    <a:cubicBezTo>
                      <a:pt x="1802295" y="2433637"/>
                      <a:pt x="1791817" y="2436495"/>
                      <a:pt x="1781340" y="2440305"/>
                    </a:cubicBezTo>
                    <a:cubicBezTo>
                      <a:pt x="1779435" y="2442210"/>
                      <a:pt x="1775625" y="2446020"/>
                      <a:pt x="1772767" y="2448877"/>
                    </a:cubicBezTo>
                    <a:cubicBezTo>
                      <a:pt x="1768005" y="2450782"/>
                      <a:pt x="1764195" y="2451735"/>
                      <a:pt x="1759432" y="2453640"/>
                    </a:cubicBezTo>
                    <a:cubicBezTo>
                      <a:pt x="1748002" y="2456497"/>
                      <a:pt x="1736572" y="2457450"/>
                      <a:pt x="1726095" y="2459355"/>
                    </a:cubicBezTo>
                    <a:cubicBezTo>
                      <a:pt x="1710855" y="2464117"/>
                      <a:pt x="1696567" y="2468880"/>
                      <a:pt x="1683232" y="2472690"/>
                    </a:cubicBezTo>
                    <a:cubicBezTo>
                      <a:pt x="1669897" y="2476500"/>
                      <a:pt x="1656562" y="2480310"/>
                      <a:pt x="1644180" y="2485072"/>
                    </a:cubicBezTo>
                    <a:cubicBezTo>
                      <a:pt x="1630845" y="2489835"/>
                      <a:pt x="1616557" y="2492692"/>
                      <a:pt x="1601317" y="2497455"/>
                    </a:cubicBezTo>
                    <a:cubicBezTo>
                      <a:pt x="1586077" y="2502217"/>
                      <a:pt x="1568932" y="2506980"/>
                      <a:pt x="1547977" y="2510790"/>
                    </a:cubicBezTo>
                    <a:cubicBezTo>
                      <a:pt x="1498447" y="2513647"/>
                      <a:pt x="1480350" y="2519362"/>
                      <a:pt x="1472730" y="2523172"/>
                    </a:cubicBezTo>
                    <a:cubicBezTo>
                      <a:pt x="1471777" y="2524125"/>
                      <a:pt x="1471777" y="2525077"/>
                      <a:pt x="1470825" y="2526030"/>
                    </a:cubicBezTo>
                    <a:lnTo>
                      <a:pt x="1434646" y="2535075"/>
                    </a:lnTo>
                    <a:lnTo>
                      <a:pt x="1435583" y="2535555"/>
                    </a:lnTo>
                    <a:lnTo>
                      <a:pt x="1475761" y="2525510"/>
                    </a:lnTo>
                    <a:lnTo>
                      <a:pt x="1476540" y="2523172"/>
                    </a:lnTo>
                    <a:cubicBezTo>
                      <a:pt x="1484160" y="2518410"/>
                      <a:pt x="1503210" y="2513647"/>
                      <a:pt x="1551788" y="2510790"/>
                    </a:cubicBezTo>
                    <a:cubicBezTo>
                      <a:pt x="1571790" y="2506980"/>
                      <a:pt x="1588935" y="2502217"/>
                      <a:pt x="1605128" y="2497455"/>
                    </a:cubicBezTo>
                    <a:cubicBezTo>
                      <a:pt x="1620368" y="2492692"/>
                      <a:pt x="1634655" y="2489835"/>
                      <a:pt x="1647990" y="2485072"/>
                    </a:cubicBezTo>
                    <a:cubicBezTo>
                      <a:pt x="1661325" y="2481262"/>
                      <a:pt x="1673708" y="2477452"/>
                      <a:pt x="1687043" y="2472690"/>
                    </a:cubicBezTo>
                    <a:cubicBezTo>
                      <a:pt x="1700378" y="2468880"/>
                      <a:pt x="1713713" y="2464117"/>
                      <a:pt x="1729905" y="2459355"/>
                    </a:cubicBezTo>
                    <a:cubicBezTo>
                      <a:pt x="1741335" y="2457450"/>
                      <a:pt x="1752765" y="2456497"/>
                      <a:pt x="1763243" y="2453640"/>
                    </a:cubicBezTo>
                    <a:lnTo>
                      <a:pt x="1740675" y="2467181"/>
                    </a:lnTo>
                    <a:lnTo>
                      <a:pt x="1741335" y="2466975"/>
                    </a:lnTo>
                    <a:cubicBezTo>
                      <a:pt x="1748955" y="2462212"/>
                      <a:pt x="1758480" y="2456497"/>
                      <a:pt x="1765148" y="2452687"/>
                    </a:cubicBezTo>
                    <a:cubicBezTo>
                      <a:pt x="1769910" y="2450782"/>
                      <a:pt x="1773720" y="2449830"/>
                      <a:pt x="1778483" y="2447925"/>
                    </a:cubicBezTo>
                    <a:lnTo>
                      <a:pt x="1779371" y="2447679"/>
                    </a:lnTo>
                    <a:lnTo>
                      <a:pt x="1785150" y="2441257"/>
                    </a:lnTo>
                    <a:cubicBezTo>
                      <a:pt x="1795628" y="2437447"/>
                      <a:pt x="1806105" y="2433637"/>
                      <a:pt x="1816583" y="2429827"/>
                    </a:cubicBezTo>
                    <a:cubicBezTo>
                      <a:pt x="1827060" y="2425065"/>
                      <a:pt x="1837538" y="2421255"/>
                      <a:pt x="1847063" y="2417445"/>
                    </a:cubicBezTo>
                    <a:cubicBezTo>
                      <a:pt x="1848015" y="2413635"/>
                      <a:pt x="1857540" y="2409825"/>
                      <a:pt x="1868018" y="2405062"/>
                    </a:cubicBezTo>
                    <a:cubicBezTo>
                      <a:pt x="1878495" y="2400300"/>
                      <a:pt x="1889925" y="2395537"/>
                      <a:pt x="1895640" y="2390775"/>
                    </a:cubicBezTo>
                    <a:cubicBezTo>
                      <a:pt x="1903260" y="2387917"/>
                      <a:pt x="1910880" y="2385060"/>
                      <a:pt x="1918500" y="2381250"/>
                    </a:cubicBezTo>
                    <a:lnTo>
                      <a:pt x="1934176" y="2374435"/>
                    </a:lnTo>
                    <a:lnTo>
                      <a:pt x="1942313" y="2368867"/>
                    </a:lnTo>
                    <a:cubicBezTo>
                      <a:pt x="1955648" y="2360295"/>
                      <a:pt x="1969935" y="2352675"/>
                      <a:pt x="1982318" y="2345055"/>
                    </a:cubicBezTo>
                    <a:cubicBezTo>
                      <a:pt x="1997558" y="2339340"/>
                      <a:pt x="2017560" y="2327910"/>
                      <a:pt x="2038515" y="2314575"/>
                    </a:cubicBezTo>
                    <a:close/>
                    <a:moveTo>
                      <a:pt x="460060" y="2262062"/>
                    </a:moveTo>
                    <a:lnTo>
                      <a:pt x="463676" y="2265164"/>
                    </a:lnTo>
                    <a:lnTo>
                      <a:pt x="464911" y="2265793"/>
                    </a:lnTo>
                    <a:close/>
                    <a:moveTo>
                      <a:pt x="2099802" y="2237197"/>
                    </a:moveTo>
                    <a:lnTo>
                      <a:pt x="2099475" y="2237422"/>
                    </a:lnTo>
                    <a:lnTo>
                      <a:pt x="2099475" y="2237694"/>
                    </a:lnTo>
                    <a:lnTo>
                      <a:pt x="2100989" y="2237910"/>
                    </a:lnTo>
                    <a:lnTo>
                      <a:pt x="2101380" y="2237422"/>
                    </a:lnTo>
                    <a:close/>
                    <a:moveTo>
                      <a:pt x="2120380" y="2222979"/>
                    </a:moveTo>
                    <a:lnTo>
                      <a:pt x="2114756" y="2226864"/>
                    </a:lnTo>
                    <a:lnTo>
                      <a:pt x="2113762" y="2227897"/>
                    </a:lnTo>
                    <a:lnTo>
                      <a:pt x="2117618" y="2225429"/>
                    </a:lnTo>
                    <a:close/>
                    <a:moveTo>
                      <a:pt x="382287" y="2175002"/>
                    </a:moveTo>
                    <a:lnTo>
                      <a:pt x="418261" y="2217358"/>
                    </a:lnTo>
                    <a:lnTo>
                      <a:pt x="389737" y="2183129"/>
                    </a:lnTo>
                    <a:close/>
                    <a:moveTo>
                      <a:pt x="2187820" y="2174974"/>
                    </a:moveTo>
                    <a:lnTo>
                      <a:pt x="2187735" y="2175004"/>
                    </a:lnTo>
                    <a:lnTo>
                      <a:pt x="2187105" y="2179320"/>
                    </a:lnTo>
                    <a:cubicBezTo>
                      <a:pt x="2179485" y="2186940"/>
                      <a:pt x="2176627" y="2191702"/>
                      <a:pt x="2171865" y="2196465"/>
                    </a:cubicBezTo>
                    <a:cubicBezTo>
                      <a:pt x="2168055" y="2201227"/>
                      <a:pt x="2163292" y="2206942"/>
                      <a:pt x="2153767" y="2216467"/>
                    </a:cubicBezTo>
                    <a:lnTo>
                      <a:pt x="2154858" y="2216216"/>
                    </a:lnTo>
                    <a:lnTo>
                      <a:pt x="2171865" y="2197417"/>
                    </a:lnTo>
                    <a:cubicBezTo>
                      <a:pt x="2175675" y="2192655"/>
                      <a:pt x="2179485" y="2187892"/>
                      <a:pt x="2187105" y="2180272"/>
                    </a:cubicBezTo>
                    <a:cubicBezTo>
                      <a:pt x="2188296" y="2177177"/>
                      <a:pt x="2188475" y="2175510"/>
                      <a:pt x="2187820" y="2174974"/>
                    </a:cubicBezTo>
                    <a:close/>
                    <a:moveTo>
                      <a:pt x="475386" y="2153525"/>
                    </a:moveTo>
                    <a:lnTo>
                      <a:pt x="477272" y="2155822"/>
                    </a:lnTo>
                    <a:lnTo>
                      <a:pt x="477367" y="2155507"/>
                    </a:lnTo>
                    <a:close/>
                    <a:moveTo>
                      <a:pt x="334493" y="2131694"/>
                    </a:moveTo>
                    <a:cubicBezTo>
                      <a:pt x="337350" y="2128837"/>
                      <a:pt x="346875" y="2133599"/>
                      <a:pt x="359258" y="2147887"/>
                    </a:cubicBezTo>
                    <a:lnTo>
                      <a:pt x="360474" y="2149319"/>
                    </a:lnTo>
                    <a:lnTo>
                      <a:pt x="371759" y="2151816"/>
                    </a:lnTo>
                    <a:cubicBezTo>
                      <a:pt x="377593" y="2155745"/>
                      <a:pt x="385451" y="2163127"/>
                      <a:pt x="397357" y="2175509"/>
                    </a:cubicBezTo>
                    <a:cubicBezTo>
                      <a:pt x="409740" y="2185987"/>
                      <a:pt x="423075" y="2195512"/>
                      <a:pt x="432600" y="2204084"/>
                    </a:cubicBezTo>
                    <a:cubicBezTo>
                      <a:pt x="442125" y="2212657"/>
                      <a:pt x="447840" y="2220277"/>
                      <a:pt x="447840" y="2225039"/>
                    </a:cubicBezTo>
                    <a:cubicBezTo>
                      <a:pt x="450697" y="2228849"/>
                      <a:pt x="452602" y="2231707"/>
                      <a:pt x="456412" y="2235517"/>
                    </a:cubicBezTo>
                    <a:cubicBezTo>
                      <a:pt x="468795" y="2245994"/>
                      <a:pt x="479272" y="2255519"/>
                      <a:pt x="492607" y="2265997"/>
                    </a:cubicBezTo>
                    <a:cubicBezTo>
                      <a:pt x="489750" y="2269807"/>
                      <a:pt x="484987" y="2271712"/>
                      <a:pt x="482130" y="2274569"/>
                    </a:cubicBezTo>
                    <a:lnTo>
                      <a:pt x="448422" y="2237115"/>
                    </a:lnTo>
                    <a:lnTo>
                      <a:pt x="446888" y="2237422"/>
                    </a:lnTo>
                    <a:lnTo>
                      <a:pt x="478787" y="2272865"/>
                    </a:lnTo>
                    <a:lnTo>
                      <a:pt x="482130" y="2274569"/>
                    </a:lnTo>
                    <a:cubicBezTo>
                      <a:pt x="484988" y="2271712"/>
                      <a:pt x="488798" y="2268854"/>
                      <a:pt x="492608" y="2265997"/>
                    </a:cubicBezTo>
                    <a:cubicBezTo>
                      <a:pt x="521183" y="2290762"/>
                      <a:pt x="551663" y="2315527"/>
                      <a:pt x="583095" y="2337434"/>
                    </a:cubicBezTo>
                    <a:cubicBezTo>
                      <a:pt x="577380" y="2339339"/>
                      <a:pt x="572618" y="2341244"/>
                      <a:pt x="564998" y="2343149"/>
                    </a:cubicBezTo>
                    <a:cubicBezTo>
                      <a:pt x="567855" y="2345054"/>
                      <a:pt x="568808" y="2346007"/>
                      <a:pt x="571665" y="2347912"/>
                    </a:cubicBezTo>
                    <a:cubicBezTo>
                      <a:pt x="562140" y="2347912"/>
                      <a:pt x="554520" y="2348864"/>
                      <a:pt x="544995" y="2348864"/>
                    </a:cubicBezTo>
                    <a:cubicBezTo>
                      <a:pt x="539280" y="2345054"/>
                      <a:pt x="533565" y="2341244"/>
                      <a:pt x="527850" y="2337434"/>
                    </a:cubicBezTo>
                    <a:cubicBezTo>
                      <a:pt x="522135" y="2333624"/>
                      <a:pt x="517373" y="2328862"/>
                      <a:pt x="511658" y="2325052"/>
                    </a:cubicBezTo>
                    <a:cubicBezTo>
                      <a:pt x="498323" y="2313622"/>
                      <a:pt x="484035" y="2303144"/>
                      <a:pt x="471653" y="2291714"/>
                    </a:cubicBezTo>
                    <a:cubicBezTo>
                      <a:pt x="459270" y="2280284"/>
                      <a:pt x="446888" y="2268854"/>
                      <a:pt x="434505" y="2258377"/>
                    </a:cubicBezTo>
                    <a:cubicBezTo>
                      <a:pt x="422123" y="2246947"/>
                      <a:pt x="411645" y="2235517"/>
                      <a:pt x="400215" y="2225039"/>
                    </a:cubicBezTo>
                    <a:cubicBezTo>
                      <a:pt x="394500" y="2219324"/>
                      <a:pt x="388785" y="2213609"/>
                      <a:pt x="384023" y="2208847"/>
                    </a:cubicBezTo>
                    <a:cubicBezTo>
                      <a:pt x="379260" y="2203132"/>
                      <a:pt x="373545" y="2197417"/>
                      <a:pt x="368783" y="2191702"/>
                    </a:cubicBezTo>
                    <a:cubicBezTo>
                      <a:pt x="369735" y="2189797"/>
                      <a:pt x="379260" y="2195512"/>
                      <a:pt x="374498" y="2184082"/>
                    </a:cubicBezTo>
                    <a:cubicBezTo>
                      <a:pt x="381165" y="2189797"/>
                      <a:pt x="387833" y="2195512"/>
                      <a:pt x="393548" y="2201227"/>
                    </a:cubicBezTo>
                    <a:cubicBezTo>
                      <a:pt x="401168" y="2206942"/>
                      <a:pt x="407835" y="2212657"/>
                      <a:pt x="414503" y="2217419"/>
                    </a:cubicBezTo>
                    <a:cubicBezTo>
                      <a:pt x="423075" y="2226944"/>
                      <a:pt x="431648" y="2235517"/>
                      <a:pt x="440220" y="2245042"/>
                    </a:cubicBezTo>
                    <a:lnTo>
                      <a:pt x="442406" y="2246917"/>
                    </a:lnTo>
                    <a:lnTo>
                      <a:pt x="414503" y="2217419"/>
                    </a:lnTo>
                    <a:cubicBezTo>
                      <a:pt x="407835" y="2211704"/>
                      <a:pt x="401168" y="2206942"/>
                      <a:pt x="394500" y="2201227"/>
                    </a:cubicBezTo>
                    <a:cubicBezTo>
                      <a:pt x="387833" y="2195512"/>
                      <a:pt x="382118" y="2189797"/>
                      <a:pt x="375450" y="2184082"/>
                    </a:cubicBezTo>
                    <a:cubicBezTo>
                      <a:pt x="368783" y="2175509"/>
                      <a:pt x="361163" y="2166937"/>
                      <a:pt x="354495" y="2158364"/>
                    </a:cubicBezTo>
                    <a:cubicBezTo>
                      <a:pt x="347828" y="2149792"/>
                      <a:pt x="341160" y="2140267"/>
                      <a:pt x="334493" y="2131694"/>
                    </a:cubicBezTo>
                    <a:close/>
                    <a:moveTo>
                      <a:pt x="2432850" y="1980247"/>
                    </a:moveTo>
                    <a:lnTo>
                      <a:pt x="2432367" y="1980454"/>
                    </a:lnTo>
                    <a:lnTo>
                      <a:pt x="2421964" y="2005422"/>
                    </a:lnTo>
                    <a:close/>
                    <a:moveTo>
                      <a:pt x="2422850" y="1860918"/>
                    </a:moveTo>
                    <a:lnTo>
                      <a:pt x="2397608" y="1897379"/>
                    </a:lnTo>
                    <a:cubicBezTo>
                      <a:pt x="2392845" y="1904999"/>
                      <a:pt x="2389035" y="1912619"/>
                      <a:pt x="2385225" y="1920239"/>
                    </a:cubicBezTo>
                    <a:cubicBezTo>
                      <a:pt x="2380463" y="1927859"/>
                      <a:pt x="2376653" y="1934527"/>
                      <a:pt x="2372843" y="1941194"/>
                    </a:cubicBezTo>
                    <a:cubicBezTo>
                      <a:pt x="2363318" y="1954529"/>
                      <a:pt x="2353793" y="1967864"/>
                      <a:pt x="2343315" y="1980247"/>
                    </a:cubicBezTo>
                    <a:cubicBezTo>
                      <a:pt x="2334743" y="1993582"/>
                      <a:pt x="2327123" y="2005964"/>
                      <a:pt x="2317598" y="2019299"/>
                    </a:cubicBezTo>
                    <a:cubicBezTo>
                      <a:pt x="2309978" y="2029777"/>
                      <a:pt x="2302358" y="2040254"/>
                      <a:pt x="2294738" y="2050732"/>
                    </a:cubicBezTo>
                    <a:lnTo>
                      <a:pt x="2292832" y="2051897"/>
                    </a:lnTo>
                    <a:lnTo>
                      <a:pt x="2291272" y="2054208"/>
                    </a:lnTo>
                    <a:lnTo>
                      <a:pt x="2293785" y="2052637"/>
                    </a:lnTo>
                    <a:cubicBezTo>
                      <a:pt x="2301405" y="2042160"/>
                      <a:pt x="2309025" y="2031682"/>
                      <a:pt x="2316645" y="2021205"/>
                    </a:cubicBezTo>
                    <a:cubicBezTo>
                      <a:pt x="2325218" y="2007870"/>
                      <a:pt x="2333790" y="1995487"/>
                      <a:pt x="2342363" y="1982152"/>
                    </a:cubicBezTo>
                    <a:cubicBezTo>
                      <a:pt x="2352840" y="1969770"/>
                      <a:pt x="2362365" y="1956435"/>
                      <a:pt x="2371890" y="1943100"/>
                    </a:cubicBezTo>
                    <a:cubicBezTo>
                      <a:pt x="2375700" y="1936432"/>
                      <a:pt x="2380463" y="1929765"/>
                      <a:pt x="2384273" y="1922145"/>
                    </a:cubicBezTo>
                    <a:cubicBezTo>
                      <a:pt x="2388083" y="1914525"/>
                      <a:pt x="2392845" y="1906905"/>
                      <a:pt x="2396655" y="1899285"/>
                    </a:cubicBezTo>
                    <a:cubicBezTo>
                      <a:pt x="2405228" y="1884045"/>
                      <a:pt x="2414753" y="1870710"/>
                      <a:pt x="2422373" y="1862137"/>
                    </a:cubicBezTo>
                    <a:close/>
                    <a:moveTo>
                      <a:pt x="2521433" y="1847850"/>
                    </a:moveTo>
                    <a:cubicBezTo>
                      <a:pt x="2518575" y="1860232"/>
                      <a:pt x="2514765" y="1871662"/>
                      <a:pt x="2509050" y="1884997"/>
                    </a:cubicBezTo>
                    <a:cubicBezTo>
                      <a:pt x="2503335" y="1897380"/>
                      <a:pt x="2496668" y="1910715"/>
                      <a:pt x="2487143" y="1925002"/>
                    </a:cubicBezTo>
                    <a:cubicBezTo>
                      <a:pt x="2479523" y="1940242"/>
                      <a:pt x="2471903" y="1954530"/>
                      <a:pt x="2465235" y="1965960"/>
                    </a:cubicBezTo>
                    <a:cubicBezTo>
                      <a:pt x="2457615" y="1977390"/>
                      <a:pt x="2450948" y="1985962"/>
                      <a:pt x="2445233" y="1991677"/>
                    </a:cubicBezTo>
                    <a:lnTo>
                      <a:pt x="2458568" y="1965007"/>
                    </a:lnTo>
                    <a:cubicBezTo>
                      <a:pt x="2461425" y="1956435"/>
                      <a:pt x="2466188" y="1947862"/>
                      <a:pt x="2469998" y="1938337"/>
                    </a:cubicBezTo>
                    <a:cubicBezTo>
                      <a:pt x="2473808" y="1932622"/>
                      <a:pt x="2475713" y="1928812"/>
                      <a:pt x="2478570" y="1924050"/>
                    </a:cubicBezTo>
                    <a:cubicBezTo>
                      <a:pt x="2482380" y="1917382"/>
                      <a:pt x="2486190" y="1911667"/>
                      <a:pt x="2490000" y="1905000"/>
                    </a:cubicBezTo>
                    <a:cubicBezTo>
                      <a:pt x="2493810" y="1898332"/>
                      <a:pt x="2496668" y="1892617"/>
                      <a:pt x="2500478" y="1885950"/>
                    </a:cubicBezTo>
                    <a:cubicBezTo>
                      <a:pt x="2507145" y="1873567"/>
                      <a:pt x="2514765" y="1861185"/>
                      <a:pt x="2521433" y="1847850"/>
                    </a:cubicBezTo>
                    <a:close/>
                    <a:moveTo>
                      <a:pt x="2459780" y="1766202"/>
                    </a:moveTo>
                    <a:lnTo>
                      <a:pt x="2436660" y="1806892"/>
                    </a:lnTo>
                    <a:lnTo>
                      <a:pt x="2436235" y="1807870"/>
                    </a:lnTo>
                    <a:lnTo>
                      <a:pt x="2459520" y="1766887"/>
                    </a:lnTo>
                    <a:close/>
                    <a:moveTo>
                      <a:pt x="2472460" y="1674043"/>
                    </a:moveTo>
                    <a:lnTo>
                      <a:pt x="2444672" y="1749965"/>
                    </a:lnTo>
                    <a:cubicBezTo>
                      <a:pt x="2427321" y="1790989"/>
                      <a:pt x="2407787" y="1830865"/>
                      <a:pt x="2386218" y="1869449"/>
                    </a:cubicBezTo>
                    <a:lnTo>
                      <a:pt x="2377660" y="1882980"/>
                    </a:lnTo>
                    <a:lnTo>
                      <a:pt x="2377605" y="1883092"/>
                    </a:lnTo>
                    <a:cubicBezTo>
                      <a:pt x="2373795" y="1892617"/>
                      <a:pt x="2366175" y="1905000"/>
                      <a:pt x="2357602" y="1917382"/>
                    </a:cubicBezTo>
                    <a:cubicBezTo>
                      <a:pt x="2349030" y="1929765"/>
                      <a:pt x="2341410" y="1943100"/>
                      <a:pt x="2337600" y="1954530"/>
                    </a:cubicBezTo>
                    <a:cubicBezTo>
                      <a:pt x="2330932" y="1963102"/>
                      <a:pt x="2322360" y="1972627"/>
                      <a:pt x="2314740" y="1983105"/>
                    </a:cubicBezTo>
                    <a:cubicBezTo>
                      <a:pt x="2307120" y="1993582"/>
                      <a:pt x="2300452" y="2005012"/>
                      <a:pt x="2295690" y="2015490"/>
                    </a:cubicBezTo>
                    <a:cubicBezTo>
                      <a:pt x="2268067" y="2053590"/>
                      <a:pt x="2223300" y="2102167"/>
                      <a:pt x="2183295" y="2142172"/>
                    </a:cubicBezTo>
                    <a:cubicBezTo>
                      <a:pt x="2170912" y="2152650"/>
                      <a:pt x="2158530" y="2163127"/>
                      <a:pt x="2146147" y="2173605"/>
                    </a:cubicBezTo>
                    <a:lnTo>
                      <a:pt x="2142583" y="2176315"/>
                    </a:lnTo>
                    <a:lnTo>
                      <a:pt x="2141046" y="2177871"/>
                    </a:lnTo>
                    <a:lnTo>
                      <a:pt x="2125512" y="2190534"/>
                    </a:lnTo>
                    <a:lnTo>
                      <a:pt x="2112810" y="2205037"/>
                    </a:lnTo>
                    <a:cubicBezTo>
                      <a:pt x="2097570" y="2217420"/>
                      <a:pt x="2082330" y="2228850"/>
                      <a:pt x="2066137" y="2240280"/>
                    </a:cubicBezTo>
                    <a:lnTo>
                      <a:pt x="2058824" y="2244900"/>
                    </a:lnTo>
                    <a:lnTo>
                      <a:pt x="2038960" y="2261093"/>
                    </a:lnTo>
                    <a:lnTo>
                      <a:pt x="2036092" y="2262956"/>
                    </a:lnTo>
                    <a:lnTo>
                      <a:pt x="2031847" y="2266950"/>
                    </a:lnTo>
                    <a:cubicBezTo>
                      <a:pt x="2019465" y="2275522"/>
                      <a:pt x="2007082" y="2284095"/>
                      <a:pt x="1994700" y="2291715"/>
                    </a:cubicBezTo>
                    <a:cubicBezTo>
                      <a:pt x="1982317" y="2299335"/>
                      <a:pt x="1969935" y="2306955"/>
                      <a:pt x="1957552" y="2314575"/>
                    </a:cubicBezTo>
                    <a:lnTo>
                      <a:pt x="1953300" y="2316730"/>
                    </a:lnTo>
                    <a:lnTo>
                      <a:pt x="1928148" y="2333067"/>
                    </a:lnTo>
                    <a:lnTo>
                      <a:pt x="1920351" y="2337000"/>
                    </a:lnTo>
                    <a:lnTo>
                      <a:pt x="1912785" y="2342197"/>
                    </a:lnTo>
                    <a:cubicBezTo>
                      <a:pt x="1905165" y="2346960"/>
                      <a:pt x="1896592" y="2351722"/>
                      <a:pt x="1887067" y="2356485"/>
                    </a:cubicBezTo>
                    <a:lnTo>
                      <a:pt x="1863038" y="2365909"/>
                    </a:lnTo>
                    <a:lnTo>
                      <a:pt x="1809483" y="2392922"/>
                    </a:lnTo>
                    <a:cubicBezTo>
                      <a:pt x="1768715" y="2410756"/>
                      <a:pt x="1726785" y="2426426"/>
                      <a:pt x="1683836" y="2439784"/>
                    </a:cubicBezTo>
                    <a:lnTo>
                      <a:pt x="1596280" y="2462297"/>
                    </a:lnTo>
                    <a:lnTo>
                      <a:pt x="1667040" y="2448877"/>
                    </a:lnTo>
                    <a:cubicBezTo>
                      <a:pt x="1671802" y="2447924"/>
                      <a:pt x="1675612" y="2446972"/>
                      <a:pt x="1680375" y="2446019"/>
                    </a:cubicBezTo>
                    <a:cubicBezTo>
                      <a:pt x="1690852" y="2437447"/>
                      <a:pt x="1711807" y="2432684"/>
                      <a:pt x="1723237" y="2430779"/>
                    </a:cubicBezTo>
                    <a:cubicBezTo>
                      <a:pt x="1732762" y="2427922"/>
                      <a:pt x="1742287" y="2425064"/>
                      <a:pt x="1749907" y="2422207"/>
                    </a:cubicBezTo>
                    <a:cubicBezTo>
                      <a:pt x="1761337" y="2411729"/>
                      <a:pt x="1783245" y="2406014"/>
                      <a:pt x="1792770" y="2400299"/>
                    </a:cubicBezTo>
                    <a:cubicBezTo>
                      <a:pt x="1808962" y="2394584"/>
                      <a:pt x="1825155" y="2388869"/>
                      <a:pt x="1841347" y="2383154"/>
                    </a:cubicBezTo>
                    <a:lnTo>
                      <a:pt x="1872470" y="2370949"/>
                    </a:lnTo>
                    <a:lnTo>
                      <a:pt x="1886115" y="2363152"/>
                    </a:lnTo>
                    <a:lnTo>
                      <a:pt x="1898496" y="2359343"/>
                    </a:lnTo>
                    <a:lnTo>
                      <a:pt x="1915642" y="2349817"/>
                    </a:lnTo>
                    <a:lnTo>
                      <a:pt x="1920147" y="2346686"/>
                    </a:lnTo>
                    <a:lnTo>
                      <a:pt x="1931835" y="2335530"/>
                    </a:lnTo>
                    <a:cubicBezTo>
                      <a:pt x="1939455" y="2330767"/>
                      <a:pt x="1948980" y="2325052"/>
                      <a:pt x="1957552" y="2320290"/>
                    </a:cubicBezTo>
                    <a:lnTo>
                      <a:pt x="1986810" y="2305948"/>
                    </a:lnTo>
                    <a:lnTo>
                      <a:pt x="1997557" y="2299334"/>
                    </a:lnTo>
                    <a:cubicBezTo>
                      <a:pt x="2009940" y="2291714"/>
                      <a:pt x="2022322" y="2283142"/>
                      <a:pt x="2034705" y="2274569"/>
                    </a:cubicBezTo>
                    <a:cubicBezTo>
                      <a:pt x="2037562" y="2268854"/>
                      <a:pt x="2044230" y="2264092"/>
                      <a:pt x="2050897" y="2259329"/>
                    </a:cubicBezTo>
                    <a:cubicBezTo>
                      <a:pt x="2057565" y="2254567"/>
                      <a:pt x="2064232" y="2249804"/>
                      <a:pt x="2068995" y="2247899"/>
                    </a:cubicBezTo>
                    <a:cubicBezTo>
                      <a:pt x="2084235" y="2236469"/>
                      <a:pt x="2100427" y="2225039"/>
                      <a:pt x="2115667" y="2212657"/>
                    </a:cubicBezTo>
                    <a:cubicBezTo>
                      <a:pt x="2121382" y="2199322"/>
                      <a:pt x="2139480" y="2187892"/>
                      <a:pt x="2149005" y="2181224"/>
                    </a:cubicBezTo>
                    <a:cubicBezTo>
                      <a:pt x="2161387" y="2170747"/>
                      <a:pt x="2173770" y="2160269"/>
                      <a:pt x="2186152" y="2149792"/>
                    </a:cubicBezTo>
                    <a:cubicBezTo>
                      <a:pt x="2226157" y="2109787"/>
                      <a:pt x="2270925" y="2061209"/>
                      <a:pt x="2298547" y="2023109"/>
                    </a:cubicBezTo>
                    <a:lnTo>
                      <a:pt x="2314015" y="1996814"/>
                    </a:lnTo>
                    <a:lnTo>
                      <a:pt x="2314740" y="1994534"/>
                    </a:lnTo>
                    <a:cubicBezTo>
                      <a:pt x="2322360" y="1983104"/>
                      <a:pt x="2331885" y="1969769"/>
                      <a:pt x="2339505" y="1956434"/>
                    </a:cubicBezTo>
                    <a:cubicBezTo>
                      <a:pt x="2342363" y="1952624"/>
                      <a:pt x="2344268" y="1948814"/>
                      <a:pt x="2347125" y="1945004"/>
                    </a:cubicBezTo>
                    <a:lnTo>
                      <a:pt x="2357257" y="1930951"/>
                    </a:lnTo>
                    <a:lnTo>
                      <a:pt x="2360460" y="1925002"/>
                    </a:lnTo>
                    <a:cubicBezTo>
                      <a:pt x="2369032" y="1912619"/>
                      <a:pt x="2375700" y="1900237"/>
                      <a:pt x="2380462" y="1890712"/>
                    </a:cubicBezTo>
                    <a:cubicBezTo>
                      <a:pt x="2395702" y="1864042"/>
                      <a:pt x="2407132" y="1837372"/>
                      <a:pt x="2419515" y="1809749"/>
                    </a:cubicBezTo>
                    <a:cubicBezTo>
                      <a:pt x="2430945" y="1782127"/>
                      <a:pt x="2443327" y="1754504"/>
                      <a:pt x="2457615" y="1723072"/>
                    </a:cubicBezTo>
                    <a:cubicBezTo>
                      <a:pt x="2459044" y="1714500"/>
                      <a:pt x="2464759" y="1699974"/>
                      <a:pt x="2468807" y="1687829"/>
                    </a:cubicBezTo>
                    <a:close/>
                    <a:moveTo>
                      <a:pt x="2576677" y="1589722"/>
                    </a:moveTo>
                    <a:lnTo>
                      <a:pt x="2573820" y="1591627"/>
                    </a:lnTo>
                    <a:lnTo>
                      <a:pt x="2573820" y="1591627"/>
                    </a:lnTo>
                    <a:close/>
                    <a:moveTo>
                      <a:pt x="2585674" y="1533271"/>
                    </a:moveTo>
                    <a:lnTo>
                      <a:pt x="2585332" y="1534956"/>
                    </a:lnTo>
                    <a:lnTo>
                      <a:pt x="2588107" y="1538287"/>
                    </a:lnTo>
                    <a:cubicBezTo>
                      <a:pt x="2590965" y="1541145"/>
                      <a:pt x="2593822" y="1544955"/>
                      <a:pt x="2596680" y="1547812"/>
                    </a:cubicBezTo>
                    <a:cubicBezTo>
                      <a:pt x="2598585" y="1545907"/>
                      <a:pt x="2600490" y="1544002"/>
                      <a:pt x="2602395" y="1544002"/>
                    </a:cubicBezTo>
                    <a:lnTo>
                      <a:pt x="2602539" y="1543271"/>
                    </a:lnTo>
                    <a:lnTo>
                      <a:pt x="2598585" y="1545907"/>
                    </a:lnTo>
                    <a:cubicBezTo>
                      <a:pt x="2594775" y="1544002"/>
                      <a:pt x="2591918" y="1540192"/>
                      <a:pt x="2589060" y="1537334"/>
                    </a:cubicBezTo>
                    <a:close/>
                    <a:moveTo>
                      <a:pt x="2577184" y="1425070"/>
                    </a:moveTo>
                    <a:lnTo>
                      <a:pt x="2576519" y="1425107"/>
                    </a:lnTo>
                    <a:lnTo>
                      <a:pt x="2575314" y="1425174"/>
                    </a:lnTo>
                    <a:lnTo>
                      <a:pt x="2575725" y="1429702"/>
                    </a:lnTo>
                    <a:cubicBezTo>
                      <a:pt x="2575725" y="1438275"/>
                      <a:pt x="2575725" y="1444942"/>
                      <a:pt x="2574773" y="1453515"/>
                    </a:cubicBezTo>
                    <a:cubicBezTo>
                      <a:pt x="2573820" y="1458277"/>
                      <a:pt x="2572868" y="1462087"/>
                      <a:pt x="2570963" y="1467802"/>
                    </a:cubicBezTo>
                    <a:cubicBezTo>
                      <a:pt x="2563343" y="1480185"/>
                      <a:pt x="2555723" y="1492567"/>
                      <a:pt x="2548103" y="1503997"/>
                    </a:cubicBezTo>
                    <a:cubicBezTo>
                      <a:pt x="2546198" y="1515427"/>
                      <a:pt x="2545245" y="1524952"/>
                      <a:pt x="2542388" y="1535430"/>
                    </a:cubicBezTo>
                    <a:lnTo>
                      <a:pt x="2536673" y="1545907"/>
                    </a:lnTo>
                    <a:cubicBezTo>
                      <a:pt x="2533815" y="1561147"/>
                      <a:pt x="2530958" y="1575435"/>
                      <a:pt x="2527148" y="1591627"/>
                    </a:cubicBezTo>
                    <a:cubicBezTo>
                      <a:pt x="2523338" y="1604010"/>
                      <a:pt x="2520480" y="1615440"/>
                      <a:pt x="2516670" y="1627822"/>
                    </a:cubicBezTo>
                    <a:cubicBezTo>
                      <a:pt x="2512860" y="1640205"/>
                      <a:pt x="2510003" y="1651635"/>
                      <a:pt x="2505240" y="1663065"/>
                    </a:cubicBezTo>
                    <a:cubicBezTo>
                      <a:pt x="2503335" y="1672590"/>
                      <a:pt x="2501430" y="1681162"/>
                      <a:pt x="2498573" y="1690687"/>
                    </a:cubicBezTo>
                    <a:cubicBezTo>
                      <a:pt x="2496668" y="1700212"/>
                      <a:pt x="2494763" y="1709737"/>
                      <a:pt x="2490953" y="1719262"/>
                    </a:cubicBezTo>
                    <a:lnTo>
                      <a:pt x="2497030" y="1709810"/>
                    </a:lnTo>
                    <a:lnTo>
                      <a:pt x="2502383" y="1689734"/>
                    </a:lnTo>
                    <a:cubicBezTo>
                      <a:pt x="2503335" y="1679257"/>
                      <a:pt x="2505240" y="1670684"/>
                      <a:pt x="2507145" y="1661159"/>
                    </a:cubicBezTo>
                    <a:cubicBezTo>
                      <a:pt x="2510955" y="1649729"/>
                      <a:pt x="2514765" y="1637347"/>
                      <a:pt x="2518575" y="1625917"/>
                    </a:cubicBezTo>
                    <a:cubicBezTo>
                      <a:pt x="2522385" y="1613534"/>
                      <a:pt x="2525243" y="1602104"/>
                      <a:pt x="2529053" y="1589722"/>
                    </a:cubicBezTo>
                    <a:cubicBezTo>
                      <a:pt x="2532863" y="1574482"/>
                      <a:pt x="2534768" y="1560194"/>
                      <a:pt x="2538578" y="1544002"/>
                    </a:cubicBezTo>
                    <a:lnTo>
                      <a:pt x="2544293" y="1533524"/>
                    </a:lnTo>
                    <a:cubicBezTo>
                      <a:pt x="2547150" y="1523047"/>
                      <a:pt x="2548103" y="1513522"/>
                      <a:pt x="2550008" y="1502092"/>
                    </a:cubicBezTo>
                    <a:cubicBezTo>
                      <a:pt x="2557628" y="1489709"/>
                      <a:pt x="2565248" y="1478279"/>
                      <a:pt x="2572868" y="1465897"/>
                    </a:cubicBezTo>
                    <a:cubicBezTo>
                      <a:pt x="2568105" y="1490662"/>
                      <a:pt x="2563343" y="1514474"/>
                      <a:pt x="2557628" y="1539239"/>
                    </a:cubicBezTo>
                    <a:cubicBezTo>
                      <a:pt x="2555723" y="1562099"/>
                      <a:pt x="2542388" y="1593532"/>
                      <a:pt x="2546198" y="1600199"/>
                    </a:cubicBezTo>
                    <a:cubicBezTo>
                      <a:pt x="2537625" y="1626869"/>
                      <a:pt x="2530005" y="1652587"/>
                      <a:pt x="2520480" y="1678304"/>
                    </a:cubicBezTo>
                    <a:lnTo>
                      <a:pt x="2515393" y="1686218"/>
                    </a:lnTo>
                    <a:lnTo>
                      <a:pt x="2513218" y="1698069"/>
                    </a:lnTo>
                    <a:cubicBezTo>
                      <a:pt x="2512146" y="1704261"/>
                      <a:pt x="2510479" y="1710690"/>
                      <a:pt x="2506193" y="1718310"/>
                    </a:cubicBezTo>
                    <a:cubicBezTo>
                      <a:pt x="2492858" y="1737360"/>
                      <a:pt x="2486190" y="1756410"/>
                      <a:pt x="2479523" y="1776412"/>
                    </a:cubicBezTo>
                    <a:cubicBezTo>
                      <a:pt x="2475713" y="1785937"/>
                      <a:pt x="2471903" y="1796415"/>
                      <a:pt x="2467140" y="1806892"/>
                    </a:cubicBezTo>
                    <a:cubicBezTo>
                      <a:pt x="2465235" y="1812607"/>
                      <a:pt x="2462378" y="1817370"/>
                      <a:pt x="2459520" y="1823085"/>
                    </a:cubicBezTo>
                    <a:cubicBezTo>
                      <a:pt x="2456663" y="1828800"/>
                      <a:pt x="2453805" y="1834515"/>
                      <a:pt x="2449995" y="1840230"/>
                    </a:cubicBezTo>
                    <a:cubicBezTo>
                      <a:pt x="2441423" y="1855470"/>
                      <a:pt x="2432850" y="1871662"/>
                      <a:pt x="2424278" y="1885950"/>
                    </a:cubicBezTo>
                    <a:cubicBezTo>
                      <a:pt x="2417610" y="1903095"/>
                      <a:pt x="2406180" y="1914525"/>
                      <a:pt x="2396655" y="1930717"/>
                    </a:cubicBezTo>
                    <a:cubicBezTo>
                      <a:pt x="2389035" y="1948815"/>
                      <a:pt x="2375700" y="1970722"/>
                      <a:pt x="2361413" y="1990725"/>
                    </a:cubicBezTo>
                    <a:cubicBezTo>
                      <a:pt x="2347125" y="2010727"/>
                      <a:pt x="2332838" y="2031682"/>
                      <a:pt x="2322360" y="2049780"/>
                    </a:cubicBezTo>
                    <a:cubicBezTo>
                      <a:pt x="2313788" y="2061210"/>
                      <a:pt x="2305215" y="2072640"/>
                      <a:pt x="2296643" y="2083117"/>
                    </a:cubicBezTo>
                    <a:cubicBezTo>
                      <a:pt x="2287118" y="2093595"/>
                      <a:pt x="2278545" y="2104072"/>
                      <a:pt x="2269020" y="2115502"/>
                    </a:cubicBezTo>
                    <a:cubicBezTo>
                      <a:pt x="2266163" y="2120265"/>
                      <a:pt x="2262353" y="2124075"/>
                      <a:pt x="2259495" y="2128837"/>
                    </a:cubicBezTo>
                    <a:cubicBezTo>
                      <a:pt x="2255685" y="2133600"/>
                      <a:pt x="2252828" y="2137410"/>
                      <a:pt x="2249018" y="2142172"/>
                    </a:cubicBezTo>
                    <a:cubicBezTo>
                      <a:pt x="2243303" y="2146935"/>
                      <a:pt x="2237588" y="2151697"/>
                      <a:pt x="2232825" y="2155507"/>
                    </a:cubicBezTo>
                    <a:lnTo>
                      <a:pt x="2206342" y="2184829"/>
                    </a:lnTo>
                    <a:lnTo>
                      <a:pt x="2207107" y="2187892"/>
                    </a:lnTo>
                    <a:cubicBezTo>
                      <a:pt x="2195677" y="2200275"/>
                      <a:pt x="2188057" y="2208847"/>
                      <a:pt x="2179485" y="2216467"/>
                    </a:cubicBezTo>
                    <a:cubicBezTo>
                      <a:pt x="2169960" y="2223135"/>
                      <a:pt x="2159482" y="2229802"/>
                      <a:pt x="2149957" y="2237422"/>
                    </a:cubicBezTo>
                    <a:lnTo>
                      <a:pt x="2126145" y="2256472"/>
                    </a:lnTo>
                    <a:lnTo>
                      <a:pt x="2103587" y="2272957"/>
                    </a:lnTo>
                    <a:lnTo>
                      <a:pt x="2107095" y="2272665"/>
                    </a:lnTo>
                    <a:lnTo>
                      <a:pt x="2131860" y="2254567"/>
                    </a:lnTo>
                    <a:lnTo>
                      <a:pt x="2155673" y="2235517"/>
                    </a:lnTo>
                    <a:cubicBezTo>
                      <a:pt x="2165198" y="2228850"/>
                      <a:pt x="2175675" y="2222182"/>
                      <a:pt x="2185200" y="2214562"/>
                    </a:cubicBezTo>
                    <a:cubicBezTo>
                      <a:pt x="2192820" y="2206942"/>
                      <a:pt x="2201393" y="2198370"/>
                      <a:pt x="2212823" y="2185987"/>
                    </a:cubicBezTo>
                    <a:cubicBezTo>
                      <a:pt x="2212823" y="2185035"/>
                      <a:pt x="2212823" y="2184082"/>
                      <a:pt x="2211870" y="2182177"/>
                    </a:cubicBezTo>
                    <a:cubicBezTo>
                      <a:pt x="2221395" y="2172652"/>
                      <a:pt x="2229968" y="2163127"/>
                      <a:pt x="2238540" y="2152650"/>
                    </a:cubicBezTo>
                    <a:cubicBezTo>
                      <a:pt x="2243303" y="2148840"/>
                      <a:pt x="2249018" y="2144077"/>
                      <a:pt x="2254733" y="2139315"/>
                    </a:cubicBezTo>
                    <a:cubicBezTo>
                      <a:pt x="2257590" y="2135505"/>
                      <a:pt x="2261400" y="2130742"/>
                      <a:pt x="2265210" y="2125980"/>
                    </a:cubicBezTo>
                    <a:cubicBezTo>
                      <a:pt x="2268068" y="2121217"/>
                      <a:pt x="2271878" y="2116455"/>
                      <a:pt x="2274735" y="2112645"/>
                    </a:cubicBezTo>
                    <a:cubicBezTo>
                      <a:pt x="2284260" y="2102167"/>
                      <a:pt x="2292833" y="2090737"/>
                      <a:pt x="2302358" y="2080260"/>
                    </a:cubicBezTo>
                    <a:cubicBezTo>
                      <a:pt x="2310930" y="2069782"/>
                      <a:pt x="2319503" y="2058352"/>
                      <a:pt x="2328075" y="2046922"/>
                    </a:cubicBezTo>
                    <a:cubicBezTo>
                      <a:pt x="2338553" y="2028825"/>
                      <a:pt x="2352840" y="2007870"/>
                      <a:pt x="2367128" y="1987867"/>
                    </a:cubicBezTo>
                    <a:cubicBezTo>
                      <a:pt x="2381415" y="1966912"/>
                      <a:pt x="2394750" y="1945957"/>
                      <a:pt x="2402370" y="1927860"/>
                    </a:cubicBezTo>
                    <a:cubicBezTo>
                      <a:pt x="2411895" y="1911667"/>
                      <a:pt x="2423325" y="1900237"/>
                      <a:pt x="2429993" y="1883092"/>
                    </a:cubicBezTo>
                    <a:cubicBezTo>
                      <a:pt x="2438565" y="1868805"/>
                      <a:pt x="2447138" y="1851660"/>
                      <a:pt x="2455710" y="1837372"/>
                    </a:cubicBezTo>
                    <a:cubicBezTo>
                      <a:pt x="2459520" y="1831657"/>
                      <a:pt x="2462378" y="1825942"/>
                      <a:pt x="2465235" y="1820227"/>
                    </a:cubicBezTo>
                    <a:cubicBezTo>
                      <a:pt x="2468093" y="1814512"/>
                      <a:pt x="2469998" y="1808797"/>
                      <a:pt x="2472855" y="1804035"/>
                    </a:cubicBezTo>
                    <a:cubicBezTo>
                      <a:pt x="2477618" y="1793557"/>
                      <a:pt x="2481428" y="1783080"/>
                      <a:pt x="2485238" y="1773555"/>
                    </a:cubicBezTo>
                    <a:cubicBezTo>
                      <a:pt x="2492858" y="1753552"/>
                      <a:pt x="2499525" y="1734502"/>
                      <a:pt x="2511908" y="1715452"/>
                    </a:cubicBezTo>
                    <a:cubicBezTo>
                      <a:pt x="2520480" y="1700212"/>
                      <a:pt x="2518575" y="1688782"/>
                      <a:pt x="2522385" y="1676400"/>
                    </a:cubicBezTo>
                    <a:cubicBezTo>
                      <a:pt x="2532863" y="1650682"/>
                      <a:pt x="2539530" y="1624965"/>
                      <a:pt x="2548103" y="1598295"/>
                    </a:cubicBezTo>
                    <a:cubicBezTo>
                      <a:pt x="2544293" y="1590675"/>
                      <a:pt x="2557628" y="1560195"/>
                      <a:pt x="2559533" y="1537335"/>
                    </a:cubicBezTo>
                    <a:cubicBezTo>
                      <a:pt x="2565248" y="1513522"/>
                      <a:pt x="2570010" y="1488757"/>
                      <a:pt x="2574773" y="1463992"/>
                    </a:cubicBezTo>
                    <a:lnTo>
                      <a:pt x="2578209" y="1451109"/>
                    </a:lnTo>
                    <a:lnTo>
                      <a:pt x="2575725" y="1450657"/>
                    </a:lnTo>
                    <a:cubicBezTo>
                      <a:pt x="2576677" y="1443037"/>
                      <a:pt x="2576677" y="1436370"/>
                      <a:pt x="2576677" y="1426845"/>
                    </a:cubicBezTo>
                    <a:close/>
                    <a:moveTo>
                      <a:pt x="2597632" y="1404937"/>
                    </a:moveTo>
                    <a:lnTo>
                      <a:pt x="2586541" y="1451152"/>
                    </a:lnTo>
                    <a:lnTo>
                      <a:pt x="2586542" y="1451152"/>
                    </a:lnTo>
                    <a:lnTo>
                      <a:pt x="2597633" y="1404938"/>
                    </a:lnTo>
                    <a:close/>
                    <a:moveTo>
                      <a:pt x="2606205" y="1395412"/>
                    </a:moveTo>
                    <a:cubicBezTo>
                      <a:pt x="2604300" y="1399222"/>
                      <a:pt x="2602395" y="1402080"/>
                      <a:pt x="2600490" y="1407795"/>
                    </a:cubicBezTo>
                    <a:lnTo>
                      <a:pt x="2599181" y="1433750"/>
                    </a:lnTo>
                    <a:cubicBezTo>
                      <a:pt x="2599062" y="1441132"/>
                      <a:pt x="2599062" y="1448276"/>
                      <a:pt x="2598585" y="1458277"/>
                    </a:cubicBezTo>
                    <a:lnTo>
                      <a:pt x="2589060" y="1487586"/>
                    </a:lnTo>
                    <a:lnTo>
                      <a:pt x="2589060" y="1490934"/>
                    </a:lnTo>
                    <a:lnTo>
                      <a:pt x="2600490" y="1458277"/>
                    </a:lnTo>
                    <a:cubicBezTo>
                      <a:pt x="2601443" y="1438274"/>
                      <a:pt x="2600490" y="1429702"/>
                      <a:pt x="2602395" y="1407794"/>
                    </a:cubicBezTo>
                    <a:lnTo>
                      <a:pt x="2606836" y="1398173"/>
                    </a:lnTo>
                    <a:close/>
                    <a:moveTo>
                      <a:pt x="2565247" y="1354454"/>
                    </a:moveTo>
                    <a:lnTo>
                      <a:pt x="2559006" y="1369207"/>
                    </a:lnTo>
                    <a:lnTo>
                      <a:pt x="2556675" y="1390650"/>
                    </a:lnTo>
                    <a:lnTo>
                      <a:pt x="2553670" y="1380633"/>
                    </a:lnTo>
                    <a:lnTo>
                      <a:pt x="2552571" y="1382047"/>
                    </a:lnTo>
                    <a:lnTo>
                      <a:pt x="2555723" y="1392555"/>
                    </a:lnTo>
                    <a:cubicBezTo>
                      <a:pt x="2554770" y="1397317"/>
                      <a:pt x="2554770" y="1402080"/>
                      <a:pt x="2553818" y="1407795"/>
                    </a:cubicBezTo>
                    <a:cubicBezTo>
                      <a:pt x="2555723" y="1410652"/>
                      <a:pt x="2556675" y="1415415"/>
                      <a:pt x="2557628" y="1420177"/>
                    </a:cubicBezTo>
                    <a:lnTo>
                      <a:pt x="2560581" y="1420013"/>
                    </a:lnTo>
                    <a:lnTo>
                      <a:pt x="2558580" y="1413509"/>
                    </a:lnTo>
                    <a:cubicBezTo>
                      <a:pt x="2559532" y="1407794"/>
                      <a:pt x="2559532" y="1403032"/>
                      <a:pt x="2560485" y="1398269"/>
                    </a:cubicBezTo>
                    <a:cubicBezTo>
                      <a:pt x="2562390" y="1384934"/>
                      <a:pt x="2563342" y="1369694"/>
                      <a:pt x="2565247" y="1354454"/>
                    </a:cubicBezTo>
                    <a:close/>
                    <a:moveTo>
                      <a:pt x="2645258" y="1328737"/>
                    </a:moveTo>
                    <a:cubicBezTo>
                      <a:pt x="2646210" y="1329689"/>
                      <a:pt x="2646210" y="1329689"/>
                      <a:pt x="2647163" y="1329689"/>
                    </a:cubicBezTo>
                    <a:cubicBezTo>
                      <a:pt x="2647163" y="1345882"/>
                      <a:pt x="2646210" y="1359217"/>
                      <a:pt x="2646210" y="1369694"/>
                    </a:cubicBezTo>
                    <a:cubicBezTo>
                      <a:pt x="2646210" y="1380172"/>
                      <a:pt x="2647163" y="1388744"/>
                      <a:pt x="2647163" y="1397317"/>
                    </a:cubicBezTo>
                    <a:cubicBezTo>
                      <a:pt x="2648115" y="1413509"/>
                      <a:pt x="2647163" y="1425892"/>
                      <a:pt x="2644305" y="1447799"/>
                    </a:cubicBezTo>
                    <a:cubicBezTo>
                      <a:pt x="2645258" y="1453514"/>
                      <a:pt x="2643353" y="1463039"/>
                      <a:pt x="2641448" y="1476374"/>
                    </a:cubicBezTo>
                    <a:cubicBezTo>
                      <a:pt x="2638590" y="1488757"/>
                      <a:pt x="2635733" y="1503997"/>
                      <a:pt x="2632875" y="1518284"/>
                    </a:cubicBezTo>
                    <a:cubicBezTo>
                      <a:pt x="2631923" y="1529714"/>
                      <a:pt x="2631923" y="1542097"/>
                      <a:pt x="2630018" y="1553527"/>
                    </a:cubicBezTo>
                    <a:cubicBezTo>
                      <a:pt x="2623350" y="1574482"/>
                      <a:pt x="2622398" y="1591627"/>
                      <a:pt x="2615730" y="1618297"/>
                    </a:cubicBezTo>
                    <a:cubicBezTo>
                      <a:pt x="2610968" y="1637347"/>
                      <a:pt x="2607158" y="1656397"/>
                      <a:pt x="2602395" y="1674494"/>
                    </a:cubicBezTo>
                    <a:cubicBezTo>
                      <a:pt x="2590965" y="1685924"/>
                      <a:pt x="2591918" y="1668779"/>
                      <a:pt x="2578583" y="1684972"/>
                    </a:cubicBezTo>
                    <a:cubicBezTo>
                      <a:pt x="2578583" y="1684019"/>
                      <a:pt x="2579535" y="1680209"/>
                      <a:pt x="2580488" y="1679257"/>
                    </a:cubicBezTo>
                    <a:cubicBezTo>
                      <a:pt x="2581440" y="1664017"/>
                      <a:pt x="2577630" y="1661160"/>
                      <a:pt x="2584298" y="1639252"/>
                    </a:cubicBezTo>
                    <a:cubicBezTo>
                      <a:pt x="2589060" y="1625917"/>
                      <a:pt x="2594775" y="1611630"/>
                      <a:pt x="2598585" y="1597342"/>
                    </a:cubicBezTo>
                    <a:lnTo>
                      <a:pt x="2610015" y="1590675"/>
                    </a:lnTo>
                    <a:lnTo>
                      <a:pt x="2610015" y="1590674"/>
                    </a:lnTo>
                    <a:cubicBezTo>
                      <a:pt x="2618588" y="1552574"/>
                      <a:pt x="2615730" y="1544002"/>
                      <a:pt x="2622398" y="1518284"/>
                    </a:cubicBezTo>
                    <a:cubicBezTo>
                      <a:pt x="2624303" y="1506854"/>
                      <a:pt x="2627160" y="1495424"/>
                      <a:pt x="2629065" y="1483994"/>
                    </a:cubicBezTo>
                    <a:cubicBezTo>
                      <a:pt x="2630970" y="1472564"/>
                      <a:pt x="2632875" y="1460182"/>
                      <a:pt x="2634780" y="1448752"/>
                    </a:cubicBezTo>
                    <a:cubicBezTo>
                      <a:pt x="2636685" y="1437322"/>
                      <a:pt x="2637638" y="1425892"/>
                      <a:pt x="2639543" y="1415414"/>
                    </a:cubicBezTo>
                    <a:cubicBezTo>
                      <a:pt x="2640495" y="1404937"/>
                      <a:pt x="2641448" y="1394459"/>
                      <a:pt x="2641448" y="1383982"/>
                    </a:cubicBezTo>
                    <a:cubicBezTo>
                      <a:pt x="2640495" y="1376362"/>
                      <a:pt x="2641448" y="1366837"/>
                      <a:pt x="2642400" y="1357312"/>
                    </a:cubicBezTo>
                    <a:cubicBezTo>
                      <a:pt x="2643353" y="1352549"/>
                      <a:pt x="2643353" y="1347787"/>
                      <a:pt x="2644305" y="1343024"/>
                    </a:cubicBezTo>
                    <a:cubicBezTo>
                      <a:pt x="2644305" y="1338262"/>
                      <a:pt x="2645258" y="1333499"/>
                      <a:pt x="2645258" y="1328737"/>
                    </a:cubicBezTo>
                    <a:close/>
                    <a:moveTo>
                      <a:pt x="134151" y="887095"/>
                    </a:moveTo>
                    <a:lnTo>
                      <a:pt x="134625" y="887332"/>
                    </a:lnTo>
                    <a:lnTo>
                      <a:pt x="134670" y="887199"/>
                    </a:lnTo>
                    <a:close/>
                    <a:moveTo>
                      <a:pt x="191618" y="750570"/>
                    </a:moveTo>
                    <a:cubicBezTo>
                      <a:pt x="176378" y="775335"/>
                      <a:pt x="173520" y="782955"/>
                      <a:pt x="170663" y="789622"/>
                    </a:cubicBezTo>
                    <a:cubicBezTo>
                      <a:pt x="164948" y="795337"/>
                      <a:pt x="160185" y="801052"/>
                      <a:pt x="153518" y="803910"/>
                    </a:cubicBezTo>
                    <a:lnTo>
                      <a:pt x="153477" y="804822"/>
                    </a:lnTo>
                    <a:lnTo>
                      <a:pt x="151819" y="841286"/>
                    </a:lnTo>
                    <a:lnTo>
                      <a:pt x="151867" y="841199"/>
                    </a:lnTo>
                    <a:lnTo>
                      <a:pt x="153518" y="804862"/>
                    </a:lnTo>
                    <a:cubicBezTo>
                      <a:pt x="159233" y="801052"/>
                      <a:pt x="164948" y="795337"/>
                      <a:pt x="170663" y="790574"/>
                    </a:cubicBezTo>
                    <a:cubicBezTo>
                      <a:pt x="173520" y="783907"/>
                      <a:pt x="177330" y="776287"/>
                      <a:pt x="191618" y="751522"/>
                    </a:cubicBezTo>
                    <a:lnTo>
                      <a:pt x="192332" y="751998"/>
                    </a:lnTo>
                    <a:lnTo>
                      <a:pt x="192689" y="751284"/>
                    </a:lnTo>
                    <a:close/>
                    <a:moveTo>
                      <a:pt x="203047" y="667702"/>
                    </a:moveTo>
                    <a:cubicBezTo>
                      <a:pt x="199237" y="670560"/>
                      <a:pt x="194475" y="673417"/>
                      <a:pt x="189712" y="677227"/>
                    </a:cubicBezTo>
                    <a:cubicBezTo>
                      <a:pt x="183045" y="689610"/>
                      <a:pt x="178282" y="700087"/>
                      <a:pt x="169710" y="719137"/>
                    </a:cubicBezTo>
                    <a:lnTo>
                      <a:pt x="174286" y="722798"/>
                    </a:lnTo>
                    <a:lnTo>
                      <a:pt x="174435" y="722155"/>
                    </a:lnTo>
                    <a:lnTo>
                      <a:pt x="170663" y="719137"/>
                    </a:lnTo>
                    <a:cubicBezTo>
                      <a:pt x="179235" y="700087"/>
                      <a:pt x="183998" y="689609"/>
                      <a:pt x="190665" y="677227"/>
                    </a:cubicBezTo>
                    <a:lnTo>
                      <a:pt x="202473" y="668793"/>
                    </a:lnTo>
                    <a:close/>
                    <a:moveTo>
                      <a:pt x="276390" y="613410"/>
                    </a:moveTo>
                    <a:lnTo>
                      <a:pt x="275187" y="614373"/>
                    </a:lnTo>
                    <a:lnTo>
                      <a:pt x="270080" y="634008"/>
                    </a:lnTo>
                    <a:cubicBezTo>
                      <a:pt x="268770" y="638413"/>
                      <a:pt x="267818" y="641033"/>
                      <a:pt x="266865" y="643890"/>
                    </a:cubicBezTo>
                    <a:cubicBezTo>
                      <a:pt x="230670" y="692467"/>
                      <a:pt x="209715" y="757237"/>
                      <a:pt x="179235" y="803910"/>
                    </a:cubicBezTo>
                    <a:cubicBezTo>
                      <a:pt x="175425" y="816292"/>
                      <a:pt x="171615" y="829627"/>
                      <a:pt x="166852" y="842962"/>
                    </a:cubicBezTo>
                    <a:cubicBezTo>
                      <a:pt x="162090" y="856297"/>
                      <a:pt x="159232" y="869632"/>
                      <a:pt x="155422" y="882967"/>
                    </a:cubicBezTo>
                    <a:cubicBezTo>
                      <a:pt x="145897" y="911542"/>
                      <a:pt x="131610" y="942022"/>
                      <a:pt x="130657" y="966787"/>
                    </a:cubicBezTo>
                    <a:cubicBezTo>
                      <a:pt x="124942" y="985837"/>
                      <a:pt x="119227" y="1004887"/>
                      <a:pt x="114465" y="1023937"/>
                    </a:cubicBezTo>
                    <a:cubicBezTo>
                      <a:pt x="111607" y="1038225"/>
                      <a:pt x="109702" y="1052512"/>
                      <a:pt x="106845" y="1066800"/>
                    </a:cubicBezTo>
                    <a:lnTo>
                      <a:pt x="103035" y="1088707"/>
                    </a:lnTo>
                    <a:cubicBezTo>
                      <a:pt x="102082" y="1096327"/>
                      <a:pt x="101130" y="1102995"/>
                      <a:pt x="100177" y="1110615"/>
                    </a:cubicBezTo>
                    <a:cubicBezTo>
                      <a:pt x="97320" y="1130617"/>
                      <a:pt x="93510" y="1149667"/>
                      <a:pt x="91605" y="1169670"/>
                    </a:cubicBezTo>
                    <a:cubicBezTo>
                      <a:pt x="90652" y="1182052"/>
                      <a:pt x="89700" y="1192530"/>
                      <a:pt x="88747" y="1205865"/>
                    </a:cubicBezTo>
                    <a:cubicBezTo>
                      <a:pt x="89700" y="1215390"/>
                      <a:pt x="91605" y="1224915"/>
                      <a:pt x="93510" y="1243965"/>
                    </a:cubicBezTo>
                    <a:lnTo>
                      <a:pt x="95742" y="1223205"/>
                    </a:lnTo>
                    <a:lnTo>
                      <a:pt x="95415" y="1216342"/>
                    </a:lnTo>
                    <a:cubicBezTo>
                      <a:pt x="96367" y="1203007"/>
                      <a:pt x="98272" y="1188719"/>
                      <a:pt x="99225" y="1176337"/>
                    </a:cubicBezTo>
                    <a:cubicBezTo>
                      <a:pt x="101130" y="1156334"/>
                      <a:pt x="104940" y="1137284"/>
                      <a:pt x="107797" y="1117282"/>
                    </a:cubicBezTo>
                    <a:lnTo>
                      <a:pt x="114596" y="1109123"/>
                    </a:lnTo>
                    <a:lnTo>
                      <a:pt x="124469" y="1043051"/>
                    </a:lnTo>
                    <a:lnTo>
                      <a:pt x="123990" y="1031557"/>
                    </a:lnTo>
                    <a:lnTo>
                      <a:pt x="133400" y="1004580"/>
                    </a:lnTo>
                    <a:lnTo>
                      <a:pt x="138999" y="981931"/>
                    </a:lnTo>
                    <a:lnTo>
                      <a:pt x="137325" y="985837"/>
                    </a:lnTo>
                    <a:cubicBezTo>
                      <a:pt x="135420" y="984885"/>
                      <a:pt x="133515" y="983932"/>
                      <a:pt x="131610" y="983932"/>
                    </a:cubicBezTo>
                    <a:cubicBezTo>
                      <a:pt x="126847" y="996315"/>
                      <a:pt x="122085" y="1010602"/>
                      <a:pt x="117322" y="1024890"/>
                    </a:cubicBezTo>
                    <a:cubicBezTo>
                      <a:pt x="117322" y="1031557"/>
                      <a:pt x="117322" y="1039177"/>
                      <a:pt x="118275" y="1047750"/>
                    </a:cubicBezTo>
                    <a:cubicBezTo>
                      <a:pt x="115417" y="1062990"/>
                      <a:pt x="113512" y="1076325"/>
                      <a:pt x="111607" y="1091565"/>
                    </a:cubicBezTo>
                    <a:cubicBezTo>
                      <a:pt x="111607" y="1093470"/>
                      <a:pt x="110655" y="1096327"/>
                      <a:pt x="110655" y="1099185"/>
                    </a:cubicBezTo>
                    <a:cubicBezTo>
                      <a:pt x="106845" y="1102995"/>
                      <a:pt x="104940" y="1106805"/>
                      <a:pt x="101130" y="1110615"/>
                    </a:cubicBezTo>
                    <a:cubicBezTo>
                      <a:pt x="102082" y="1102995"/>
                      <a:pt x="103035" y="1096327"/>
                      <a:pt x="103987" y="1088707"/>
                    </a:cubicBezTo>
                    <a:lnTo>
                      <a:pt x="107797" y="1066800"/>
                    </a:lnTo>
                    <a:cubicBezTo>
                      <a:pt x="110655" y="1052512"/>
                      <a:pt x="112560" y="1038225"/>
                      <a:pt x="115417" y="1023937"/>
                    </a:cubicBezTo>
                    <a:cubicBezTo>
                      <a:pt x="121132" y="1004887"/>
                      <a:pt x="126847" y="985837"/>
                      <a:pt x="131610" y="966787"/>
                    </a:cubicBezTo>
                    <a:cubicBezTo>
                      <a:pt x="132562" y="942022"/>
                      <a:pt x="146850" y="912495"/>
                      <a:pt x="156375" y="882967"/>
                    </a:cubicBezTo>
                    <a:cubicBezTo>
                      <a:pt x="160185" y="869632"/>
                      <a:pt x="163042" y="856297"/>
                      <a:pt x="167805" y="842962"/>
                    </a:cubicBezTo>
                    <a:cubicBezTo>
                      <a:pt x="171615" y="829627"/>
                      <a:pt x="176377" y="817245"/>
                      <a:pt x="180187" y="803910"/>
                    </a:cubicBezTo>
                    <a:cubicBezTo>
                      <a:pt x="210667" y="757237"/>
                      <a:pt x="230670" y="692467"/>
                      <a:pt x="267817" y="643890"/>
                    </a:cubicBezTo>
                    <a:cubicBezTo>
                      <a:pt x="269722" y="637222"/>
                      <a:pt x="271627" y="633412"/>
                      <a:pt x="276390" y="613410"/>
                    </a:cubicBezTo>
                    <a:close/>
                    <a:moveTo>
                      <a:pt x="293536" y="518160"/>
                    </a:moveTo>
                    <a:lnTo>
                      <a:pt x="293535" y="518160"/>
                    </a:lnTo>
                    <a:lnTo>
                      <a:pt x="298297" y="521970"/>
                    </a:lnTo>
                    <a:lnTo>
                      <a:pt x="298297" y="521969"/>
                    </a:lnTo>
                    <a:close/>
                    <a:moveTo>
                      <a:pt x="465169" y="382550"/>
                    </a:moveTo>
                    <a:lnTo>
                      <a:pt x="464986" y="382696"/>
                    </a:lnTo>
                    <a:lnTo>
                      <a:pt x="464430" y="383325"/>
                    </a:lnTo>
                    <a:lnTo>
                      <a:pt x="456651" y="391477"/>
                    </a:lnTo>
                    <a:lnTo>
                      <a:pt x="454684" y="394338"/>
                    </a:lnTo>
                    <a:lnTo>
                      <a:pt x="453399" y="395790"/>
                    </a:lnTo>
                    <a:cubicBezTo>
                      <a:pt x="451546" y="398815"/>
                      <a:pt x="450698" y="401003"/>
                      <a:pt x="447840" y="403860"/>
                    </a:cubicBezTo>
                    <a:cubicBezTo>
                      <a:pt x="428790" y="425767"/>
                      <a:pt x="408788" y="447675"/>
                      <a:pt x="389738" y="472440"/>
                    </a:cubicBezTo>
                    <a:cubicBezTo>
                      <a:pt x="384023" y="479107"/>
                      <a:pt x="378308" y="484822"/>
                      <a:pt x="373545" y="491490"/>
                    </a:cubicBezTo>
                    <a:cubicBezTo>
                      <a:pt x="367830" y="498157"/>
                      <a:pt x="363068" y="504825"/>
                      <a:pt x="357353" y="511492"/>
                    </a:cubicBezTo>
                    <a:lnTo>
                      <a:pt x="285752" y="590631"/>
                    </a:lnTo>
                    <a:lnTo>
                      <a:pt x="358305" y="510540"/>
                    </a:lnTo>
                    <a:cubicBezTo>
                      <a:pt x="364020" y="503872"/>
                      <a:pt x="368782" y="497205"/>
                      <a:pt x="374497" y="490537"/>
                    </a:cubicBezTo>
                    <a:cubicBezTo>
                      <a:pt x="380212" y="483870"/>
                      <a:pt x="385927" y="478155"/>
                      <a:pt x="390690" y="471487"/>
                    </a:cubicBezTo>
                    <a:cubicBezTo>
                      <a:pt x="409740" y="446722"/>
                      <a:pt x="429742" y="425767"/>
                      <a:pt x="448792" y="402907"/>
                    </a:cubicBezTo>
                    <a:lnTo>
                      <a:pt x="454684" y="394338"/>
                    </a:lnTo>
                    <a:lnTo>
                      <a:pt x="464430" y="383325"/>
                    </a:lnTo>
                    <a:close/>
                    <a:moveTo>
                      <a:pt x="489348" y="316869"/>
                    </a:moveTo>
                    <a:cubicBezTo>
                      <a:pt x="487763" y="316669"/>
                      <a:pt x="484470" y="318176"/>
                      <a:pt x="481127" y="319733"/>
                    </a:cubicBezTo>
                    <a:lnTo>
                      <a:pt x="475013" y="322003"/>
                    </a:lnTo>
                    <a:lnTo>
                      <a:pt x="473558" y="323849"/>
                    </a:lnTo>
                    <a:cubicBezTo>
                      <a:pt x="469748" y="326707"/>
                      <a:pt x="465938" y="329564"/>
                      <a:pt x="463080" y="333374"/>
                    </a:cubicBezTo>
                    <a:cubicBezTo>
                      <a:pt x="453555" y="339089"/>
                      <a:pt x="445935" y="343852"/>
                      <a:pt x="436410" y="350519"/>
                    </a:cubicBezTo>
                    <a:lnTo>
                      <a:pt x="418313" y="370522"/>
                    </a:lnTo>
                    <a:lnTo>
                      <a:pt x="401168" y="390524"/>
                    </a:lnTo>
                    <a:cubicBezTo>
                      <a:pt x="397358" y="393382"/>
                      <a:pt x="394500" y="396239"/>
                      <a:pt x="389738" y="401002"/>
                    </a:cubicBezTo>
                    <a:lnTo>
                      <a:pt x="389350" y="400516"/>
                    </a:lnTo>
                    <a:lnTo>
                      <a:pt x="378546" y="413504"/>
                    </a:lnTo>
                    <a:cubicBezTo>
                      <a:pt x="374736" y="418862"/>
                      <a:pt x="369735" y="425768"/>
                      <a:pt x="360210" y="436245"/>
                    </a:cubicBezTo>
                    <a:lnTo>
                      <a:pt x="330683" y="468630"/>
                    </a:lnTo>
                    <a:lnTo>
                      <a:pt x="335445" y="474344"/>
                    </a:lnTo>
                    <a:lnTo>
                      <a:pt x="335536" y="474264"/>
                    </a:lnTo>
                    <a:lnTo>
                      <a:pt x="331635" y="469582"/>
                    </a:lnTo>
                    <a:cubicBezTo>
                      <a:pt x="341160" y="459105"/>
                      <a:pt x="352590" y="447675"/>
                      <a:pt x="361162" y="437197"/>
                    </a:cubicBezTo>
                    <a:cubicBezTo>
                      <a:pt x="380212" y="416242"/>
                      <a:pt x="381165" y="409575"/>
                      <a:pt x="390690" y="401002"/>
                    </a:cubicBezTo>
                    <a:cubicBezTo>
                      <a:pt x="395452" y="396240"/>
                      <a:pt x="399262" y="393382"/>
                      <a:pt x="402120" y="390525"/>
                    </a:cubicBezTo>
                    <a:lnTo>
                      <a:pt x="419265" y="370522"/>
                    </a:lnTo>
                    <a:lnTo>
                      <a:pt x="437362" y="350520"/>
                    </a:lnTo>
                    <a:cubicBezTo>
                      <a:pt x="446887" y="344805"/>
                      <a:pt x="454507" y="340042"/>
                      <a:pt x="464032" y="333375"/>
                    </a:cubicBezTo>
                    <a:cubicBezTo>
                      <a:pt x="467842" y="330517"/>
                      <a:pt x="471652" y="326707"/>
                      <a:pt x="474510" y="323850"/>
                    </a:cubicBezTo>
                    <a:cubicBezTo>
                      <a:pt x="476415" y="324326"/>
                      <a:pt x="481654" y="321469"/>
                      <a:pt x="485940" y="319564"/>
                    </a:cubicBezTo>
                    <a:lnTo>
                      <a:pt x="489548" y="318444"/>
                    </a:lnTo>
                    <a:close/>
                    <a:moveTo>
                      <a:pt x="1868970" y="144780"/>
                    </a:moveTo>
                    <a:cubicBezTo>
                      <a:pt x="1890877" y="153352"/>
                      <a:pt x="1906117" y="160020"/>
                      <a:pt x="1917547" y="166687"/>
                    </a:cubicBezTo>
                    <a:cubicBezTo>
                      <a:pt x="1928977" y="172402"/>
                      <a:pt x="1935645" y="178117"/>
                      <a:pt x="1938502" y="183832"/>
                    </a:cubicBezTo>
                    <a:cubicBezTo>
                      <a:pt x="1920405" y="174307"/>
                      <a:pt x="1904212" y="167640"/>
                      <a:pt x="1891830" y="160972"/>
                    </a:cubicBezTo>
                    <a:cubicBezTo>
                      <a:pt x="1879447" y="154305"/>
                      <a:pt x="1871827" y="148590"/>
                      <a:pt x="1868970" y="144780"/>
                    </a:cubicBezTo>
                    <a:close/>
                    <a:moveTo>
                      <a:pt x="1710855" y="75247"/>
                    </a:moveTo>
                    <a:cubicBezTo>
                      <a:pt x="1719427" y="75247"/>
                      <a:pt x="1733715" y="78104"/>
                      <a:pt x="1748955" y="83819"/>
                    </a:cubicBezTo>
                    <a:cubicBezTo>
                      <a:pt x="1765147" y="90487"/>
                      <a:pt x="1783245" y="100012"/>
                      <a:pt x="1802295" y="110489"/>
                    </a:cubicBezTo>
                    <a:cubicBezTo>
                      <a:pt x="1750860" y="94297"/>
                      <a:pt x="1716570" y="83819"/>
                      <a:pt x="1710855" y="75247"/>
                    </a:cubicBezTo>
                    <a:close/>
                    <a:moveTo>
                      <a:pt x="1137451" y="68937"/>
                    </a:moveTo>
                    <a:cubicBezTo>
                      <a:pt x="1133641" y="68580"/>
                      <a:pt x="1127926" y="69056"/>
                      <a:pt x="1117448" y="71437"/>
                    </a:cubicBezTo>
                    <a:cubicBezTo>
                      <a:pt x="1104113" y="73342"/>
                      <a:pt x="1088873" y="75247"/>
                      <a:pt x="1074585" y="77152"/>
                    </a:cubicBezTo>
                    <a:cubicBezTo>
                      <a:pt x="1061250" y="80010"/>
                      <a:pt x="1046010" y="83820"/>
                      <a:pt x="1032675" y="86677"/>
                    </a:cubicBezTo>
                    <a:cubicBezTo>
                      <a:pt x="1026960" y="88582"/>
                      <a:pt x="1021245" y="90487"/>
                      <a:pt x="1014578" y="92392"/>
                    </a:cubicBezTo>
                    <a:cubicBezTo>
                      <a:pt x="1007910" y="94297"/>
                      <a:pt x="1001243" y="96202"/>
                      <a:pt x="993623" y="98107"/>
                    </a:cubicBezTo>
                    <a:lnTo>
                      <a:pt x="947769" y="107115"/>
                    </a:lnTo>
                    <a:lnTo>
                      <a:pt x="939330" y="110490"/>
                    </a:lnTo>
                    <a:cubicBezTo>
                      <a:pt x="920280" y="117157"/>
                      <a:pt x="900278" y="122872"/>
                      <a:pt x="881228" y="130492"/>
                    </a:cubicBezTo>
                    <a:cubicBezTo>
                      <a:pt x="862178" y="138112"/>
                      <a:pt x="843128" y="144780"/>
                      <a:pt x="824078" y="153352"/>
                    </a:cubicBezTo>
                    <a:cubicBezTo>
                      <a:pt x="809790" y="160020"/>
                      <a:pt x="796455" y="165735"/>
                      <a:pt x="784073" y="171450"/>
                    </a:cubicBezTo>
                    <a:cubicBezTo>
                      <a:pt x="775500" y="173355"/>
                      <a:pt x="765975" y="178117"/>
                      <a:pt x="757403" y="181927"/>
                    </a:cubicBezTo>
                    <a:cubicBezTo>
                      <a:pt x="734543" y="190500"/>
                      <a:pt x="713588" y="201930"/>
                      <a:pt x="691680" y="212407"/>
                    </a:cubicBezTo>
                    <a:cubicBezTo>
                      <a:pt x="681203" y="218122"/>
                      <a:pt x="670725" y="225742"/>
                      <a:pt x="660248" y="232410"/>
                    </a:cubicBezTo>
                    <a:cubicBezTo>
                      <a:pt x="649770" y="239077"/>
                      <a:pt x="639293" y="245745"/>
                      <a:pt x="629768" y="252412"/>
                    </a:cubicBezTo>
                    <a:cubicBezTo>
                      <a:pt x="618338" y="263842"/>
                      <a:pt x="597383" y="280035"/>
                      <a:pt x="581190" y="288607"/>
                    </a:cubicBezTo>
                    <a:cubicBezTo>
                      <a:pt x="565950" y="300037"/>
                      <a:pt x="550710" y="312420"/>
                      <a:pt x="535470" y="324802"/>
                    </a:cubicBezTo>
                    <a:lnTo>
                      <a:pt x="491713" y="362974"/>
                    </a:lnTo>
                    <a:lnTo>
                      <a:pt x="495465" y="367665"/>
                    </a:lnTo>
                    <a:cubicBezTo>
                      <a:pt x="497370" y="366713"/>
                      <a:pt x="500764" y="364272"/>
                      <a:pt x="504752" y="361295"/>
                    </a:cubicBezTo>
                    <a:lnTo>
                      <a:pt x="512657" y="355403"/>
                    </a:lnTo>
                    <a:lnTo>
                      <a:pt x="541185" y="330517"/>
                    </a:lnTo>
                    <a:cubicBezTo>
                      <a:pt x="556425" y="318134"/>
                      <a:pt x="571665" y="306704"/>
                      <a:pt x="586905" y="294322"/>
                    </a:cubicBezTo>
                    <a:cubicBezTo>
                      <a:pt x="603097" y="285749"/>
                      <a:pt x="623100" y="269557"/>
                      <a:pt x="635482" y="258127"/>
                    </a:cubicBezTo>
                    <a:cubicBezTo>
                      <a:pt x="645960" y="251459"/>
                      <a:pt x="655485" y="244792"/>
                      <a:pt x="665962" y="238124"/>
                    </a:cubicBezTo>
                    <a:cubicBezTo>
                      <a:pt x="676440" y="231457"/>
                      <a:pt x="685965" y="224789"/>
                      <a:pt x="697395" y="218122"/>
                    </a:cubicBezTo>
                    <a:cubicBezTo>
                      <a:pt x="719302" y="207644"/>
                      <a:pt x="741210" y="196214"/>
                      <a:pt x="763117" y="187642"/>
                    </a:cubicBezTo>
                    <a:cubicBezTo>
                      <a:pt x="771690" y="183832"/>
                      <a:pt x="781215" y="179069"/>
                      <a:pt x="788835" y="174307"/>
                    </a:cubicBezTo>
                    <a:cubicBezTo>
                      <a:pt x="801217" y="168592"/>
                      <a:pt x="815505" y="162877"/>
                      <a:pt x="828840" y="156209"/>
                    </a:cubicBezTo>
                    <a:cubicBezTo>
                      <a:pt x="847890" y="147637"/>
                      <a:pt x="866940" y="140969"/>
                      <a:pt x="885990" y="133349"/>
                    </a:cubicBezTo>
                    <a:cubicBezTo>
                      <a:pt x="905040" y="125729"/>
                      <a:pt x="925042" y="120014"/>
                      <a:pt x="944092" y="113347"/>
                    </a:cubicBezTo>
                    <a:lnTo>
                      <a:pt x="968499" y="108553"/>
                    </a:lnTo>
                    <a:lnTo>
                      <a:pt x="980289" y="104524"/>
                    </a:lnTo>
                    <a:lnTo>
                      <a:pt x="1140765" y="69904"/>
                    </a:lnTo>
                    <a:close/>
                    <a:moveTo>
                      <a:pt x="1478088" y="48458"/>
                    </a:moveTo>
                    <a:cubicBezTo>
                      <a:pt x="1484636" y="48815"/>
                      <a:pt x="1491780" y="49530"/>
                      <a:pt x="1498447" y="50482"/>
                    </a:cubicBezTo>
                    <a:cubicBezTo>
                      <a:pt x="1511782" y="52387"/>
                      <a:pt x="1523212" y="56197"/>
                      <a:pt x="1526070" y="60007"/>
                    </a:cubicBezTo>
                    <a:cubicBezTo>
                      <a:pt x="1520355" y="59055"/>
                      <a:pt x="1514640" y="58102"/>
                      <a:pt x="1505115" y="57150"/>
                    </a:cubicBezTo>
                    <a:cubicBezTo>
                      <a:pt x="1495590" y="56197"/>
                      <a:pt x="1482255" y="53340"/>
                      <a:pt x="1461300" y="48577"/>
                    </a:cubicBezTo>
                    <a:cubicBezTo>
                      <a:pt x="1465586" y="48101"/>
                      <a:pt x="1471539" y="48101"/>
                      <a:pt x="1478088" y="48458"/>
                    </a:cubicBezTo>
                    <a:close/>
                    <a:moveTo>
                      <a:pt x="1588935" y="40957"/>
                    </a:moveTo>
                    <a:cubicBezTo>
                      <a:pt x="1602270" y="41909"/>
                      <a:pt x="1614652" y="42862"/>
                      <a:pt x="1627987" y="43814"/>
                    </a:cubicBezTo>
                    <a:cubicBezTo>
                      <a:pt x="1644180" y="48577"/>
                      <a:pt x="1659420" y="56197"/>
                      <a:pt x="1675612" y="62864"/>
                    </a:cubicBezTo>
                    <a:cubicBezTo>
                      <a:pt x="1652752" y="60007"/>
                      <a:pt x="1631797" y="55244"/>
                      <a:pt x="1616557" y="52387"/>
                    </a:cubicBezTo>
                    <a:cubicBezTo>
                      <a:pt x="1601317" y="48577"/>
                      <a:pt x="1590840" y="44767"/>
                      <a:pt x="1588935" y="40957"/>
                    </a:cubicBezTo>
                    <a:close/>
                    <a:moveTo>
                      <a:pt x="1270324" y="40719"/>
                    </a:moveTo>
                    <a:cubicBezTo>
                      <a:pt x="1233653" y="40957"/>
                      <a:pt x="1196981" y="42862"/>
                      <a:pt x="1160310" y="46672"/>
                    </a:cubicBezTo>
                    <a:cubicBezTo>
                      <a:pt x="1135545" y="47624"/>
                      <a:pt x="1109827" y="52387"/>
                      <a:pt x="1084110" y="57149"/>
                    </a:cubicBezTo>
                    <a:cubicBezTo>
                      <a:pt x="1071727" y="59054"/>
                      <a:pt x="1059345" y="62864"/>
                      <a:pt x="1047915" y="66674"/>
                    </a:cubicBezTo>
                    <a:cubicBezTo>
                      <a:pt x="1036485" y="70484"/>
                      <a:pt x="1026007" y="74294"/>
                      <a:pt x="1016482" y="78104"/>
                    </a:cubicBezTo>
                    <a:cubicBezTo>
                      <a:pt x="1001242" y="80009"/>
                      <a:pt x="987907" y="81914"/>
                      <a:pt x="972667" y="83819"/>
                    </a:cubicBezTo>
                    <a:cubicBezTo>
                      <a:pt x="914565" y="101917"/>
                      <a:pt x="859320" y="123824"/>
                      <a:pt x="806932" y="147637"/>
                    </a:cubicBezTo>
                    <a:cubicBezTo>
                      <a:pt x="786930" y="155257"/>
                      <a:pt x="765975" y="165734"/>
                      <a:pt x="746925" y="174307"/>
                    </a:cubicBezTo>
                    <a:cubicBezTo>
                      <a:pt x="741210" y="176212"/>
                      <a:pt x="734542" y="179069"/>
                      <a:pt x="728827" y="180974"/>
                    </a:cubicBezTo>
                    <a:cubicBezTo>
                      <a:pt x="723112" y="183832"/>
                      <a:pt x="717397" y="186689"/>
                      <a:pt x="712635" y="189547"/>
                    </a:cubicBezTo>
                    <a:cubicBezTo>
                      <a:pt x="702157" y="195262"/>
                      <a:pt x="691680" y="200977"/>
                      <a:pt x="682155" y="205739"/>
                    </a:cubicBezTo>
                    <a:cubicBezTo>
                      <a:pt x="663105" y="216217"/>
                      <a:pt x="647865" y="225742"/>
                      <a:pt x="634530" y="230504"/>
                    </a:cubicBezTo>
                    <a:cubicBezTo>
                      <a:pt x="619290" y="239077"/>
                      <a:pt x="610717" y="248602"/>
                      <a:pt x="598335" y="259079"/>
                    </a:cubicBezTo>
                    <a:cubicBezTo>
                      <a:pt x="555472" y="283844"/>
                      <a:pt x="517372" y="318134"/>
                      <a:pt x="493560" y="340994"/>
                    </a:cubicBezTo>
                    <a:lnTo>
                      <a:pt x="471664" y="360034"/>
                    </a:lnTo>
                    <a:lnTo>
                      <a:pt x="450243" y="379593"/>
                    </a:lnTo>
                    <a:lnTo>
                      <a:pt x="450697" y="380047"/>
                    </a:lnTo>
                    <a:cubicBezTo>
                      <a:pt x="388785" y="439102"/>
                      <a:pt x="334492" y="503872"/>
                      <a:pt x="285915" y="573404"/>
                    </a:cubicBezTo>
                    <a:cubicBezTo>
                      <a:pt x="271627" y="593407"/>
                      <a:pt x="260197" y="607694"/>
                      <a:pt x="252577" y="619124"/>
                    </a:cubicBezTo>
                    <a:cubicBezTo>
                      <a:pt x="244957" y="630554"/>
                      <a:pt x="240195" y="639127"/>
                      <a:pt x="237337" y="646747"/>
                    </a:cubicBezTo>
                    <a:cubicBezTo>
                      <a:pt x="232575" y="655319"/>
                      <a:pt x="226860" y="663892"/>
                      <a:pt x="222097" y="672464"/>
                    </a:cubicBezTo>
                    <a:cubicBezTo>
                      <a:pt x="212572" y="690562"/>
                      <a:pt x="203047" y="708659"/>
                      <a:pt x="193522" y="725804"/>
                    </a:cubicBezTo>
                    <a:lnTo>
                      <a:pt x="162439" y="774785"/>
                    </a:lnTo>
                    <a:lnTo>
                      <a:pt x="162090" y="776287"/>
                    </a:lnTo>
                    <a:cubicBezTo>
                      <a:pt x="158280" y="784860"/>
                      <a:pt x="155422" y="795337"/>
                      <a:pt x="151612" y="804862"/>
                    </a:cubicBezTo>
                    <a:cubicBezTo>
                      <a:pt x="148755" y="810577"/>
                      <a:pt x="146850" y="814387"/>
                      <a:pt x="143992" y="818197"/>
                    </a:cubicBezTo>
                    <a:lnTo>
                      <a:pt x="142087" y="820102"/>
                    </a:lnTo>
                    <a:lnTo>
                      <a:pt x="133634" y="848201"/>
                    </a:lnTo>
                    <a:cubicBezTo>
                      <a:pt x="132087" y="855345"/>
                      <a:pt x="131610" y="860584"/>
                      <a:pt x="131610" y="864870"/>
                    </a:cubicBezTo>
                    <a:cubicBezTo>
                      <a:pt x="131610" y="873442"/>
                      <a:pt x="132562" y="879157"/>
                      <a:pt x="129705" y="888682"/>
                    </a:cubicBezTo>
                    <a:cubicBezTo>
                      <a:pt x="124942" y="902017"/>
                      <a:pt x="121132" y="914400"/>
                      <a:pt x="116370" y="927735"/>
                    </a:cubicBezTo>
                    <a:cubicBezTo>
                      <a:pt x="112560" y="941070"/>
                      <a:pt x="107797" y="953452"/>
                      <a:pt x="103987" y="966787"/>
                    </a:cubicBezTo>
                    <a:cubicBezTo>
                      <a:pt x="99225" y="986790"/>
                      <a:pt x="95415" y="1004887"/>
                      <a:pt x="90652" y="1023937"/>
                    </a:cubicBezTo>
                    <a:cubicBezTo>
                      <a:pt x="87795" y="1042035"/>
                      <a:pt x="85890" y="1059180"/>
                      <a:pt x="83032" y="1076325"/>
                    </a:cubicBezTo>
                    <a:cubicBezTo>
                      <a:pt x="80175" y="1093470"/>
                      <a:pt x="79222" y="1111567"/>
                      <a:pt x="78270" y="1128712"/>
                    </a:cubicBezTo>
                    <a:cubicBezTo>
                      <a:pt x="81127" y="1115377"/>
                      <a:pt x="83032" y="1102995"/>
                      <a:pt x="84937" y="1092517"/>
                    </a:cubicBezTo>
                    <a:lnTo>
                      <a:pt x="85555" y="1089530"/>
                    </a:lnTo>
                    <a:lnTo>
                      <a:pt x="86842" y="1075372"/>
                    </a:lnTo>
                    <a:cubicBezTo>
                      <a:pt x="89700" y="1058227"/>
                      <a:pt x="91605" y="1040130"/>
                      <a:pt x="94462" y="1022985"/>
                    </a:cubicBezTo>
                    <a:lnTo>
                      <a:pt x="96848" y="1023781"/>
                    </a:lnTo>
                    <a:lnTo>
                      <a:pt x="97055" y="1022896"/>
                    </a:lnTo>
                    <a:lnTo>
                      <a:pt x="94463" y="1022032"/>
                    </a:lnTo>
                    <a:cubicBezTo>
                      <a:pt x="99225" y="1002029"/>
                      <a:pt x="103035" y="983932"/>
                      <a:pt x="107798" y="964882"/>
                    </a:cubicBezTo>
                    <a:cubicBezTo>
                      <a:pt x="111608" y="951547"/>
                      <a:pt x="115418" y="938212"/>
                      <a:pt x="120180" y="925829"/>
                    </a:cubicBezTo>
                    <a:lnTo>
                      <a:pt x="133454" y="886956"/>
                    </a:lnTo>
                    <a:lnTo>
                      <a:pt x="132563" y="886777"/>
                    </a:lnTo>
                    <a:cubicBezTo>
                      <a:pt x="135420" y="877252"/>
                      <a:pt x="134468" y="871537"/>
                      <a:pt x="134468" y="862965"/>
                    </a:cubicBezTo>
                    <a:cubicBezTo>
                      <a:pt x="134468" y="854392"/>
                      <a:pt x="135420" y="842010"/>
                      <a:pt x="144945" y="818197"/>
                    </a:cubicBezTo>
                    <a:cubicBezTo>
                      <a:pt x="146850" y="814387"/>
                      <a:pt x="148755" y="809625"/>
                      <a:pt x="152565" y="804862"/>
                    </a:cubicBezTo>
                    <a:lnTo>
                      <a:pt x="152821" y="804166"/>
                    </a:lnTo>
                    <a:lnTo>
                      <a:pt x="163043" y="776287"/>
                    </a:lnTo>
                    <a:cubicBezTo>
                      <a:pt x="173520" y="759142"/>
                      <a:pt x="183045" y="742950"/>
                      <a:pt x="194475" y="726757"/>
                    </a:cubicBezTo>
                    <a:cubicBezTo>
                      <a:pt x="204000" y="708660"/>
                      <a:pt x="212573" y="690562"/>
                      <a:pt x="223050" y="673417"/>
                    </a:cubicBezTo>
                    <a:cubicBezTo>
                      <a:pt x="227813" y="665797"/>
                      <a:pt x="233528" y="656272"/>
                      <a:pt x="238290" y="647700"/>
                    </a:cubicBezTo>
                    <a:cubicBezTo>
                      <a:pt x="241148" y="640080"/>
                      <a:pt x="245910" y="631507"/>
                      <a:pt x="253530" y="620077"/>
                    </a:cubicBezTo>
                    <a:cubicBezTo>
                      <a:pt x="261150" y="608647"/>
                      <a:pt x="272580" y="594360"/>
                      <a:pt x="286868" y="574357"/>
                    </a:cubicBezTo>
                    <a:cubicBezTo>
                      <a:pt x="335445" y="503872"/>
                      <a:pt x="389738" y="440055"/>
                      <a:pt x="451650" y="381000"/>
                    </a:cubicBezTo>
                    <a:cubicBezTo>
                      <a:pt x="466890" y="367665"/>
                      <a:pt x="479273" y="354330"/>
                      <a:pt x="495465" y="340995"/>
                    </a:cubicBezTo>
                    <a:cubicBezTo>
                      <a:pt x="519278" y="318135"/>
                      <a:pt x="557378" y="283845"/>
                      <a:pt x="600240" y="259080"/>
                    </a:cubicBezTo>
                    <a:cubicBezTo>
                      <a:pt x="612623" y="249555"/>
                      <a:pt x="621195" y="239077"/>
                      <a:pt x="636435" y="230505"/>
                    </a:cubicBezTo>
                    <a:cubicBezTo>
                      <a:pt x="649770" y="225742"/>
                      <a:pt x="665010" y="216217"/>
                      <a:pt x="684060" y="205740"/>
                    </a:cubicBezTo>
                    <a:cubicBezTo>
                      <a:pt x="693585" y="200977"/>
                      <a:pt x="704063" y="195262"/>
                      <a:pt x="714540" y="189547"/>
                    </a:cubicBezTo>
                    <a:cubicBezTo>
                      <a:pt x="720255" y="186690"/>
                      <a:pt x="725018" y="183832"/>
                      <a:pt x="730733" y="180975"/>
                    </a:cubicBezTo>
                    <a:cubicBezTo>
                      <a:pt x="736448" y="178117"/>
                      <a:pt x="742163" y="176212"/>
                      <a:pt x="748830" y="174307"/>
                    </a:cubicBezTo>
                    <a:cubicBezTo>
                      <a:pt x="767880" y="164782"/>
                      <a:pt x="788835" y="155257"/>
                      <a:pt x="808838" y="147637"/>
                    </a:cubicBezTo>
                    <a:cubicBezTo>
                      <a:pt x="860273" y="123825"/>
                      <a:pt x="916470" y="101917"/>
                      <a:pt x="974573" y="83820"/>
                    </a:cubicBezTo>
                    <a:cubicBezTo>
                      <a:pt x="989813" y="81915"/>
                      <a:pt x="1003148" y="80010"/>
                      <a:pt x="1018388" y="78105"/>
                    </a:cubicBezTo>
                    <a:cubicBezTo>
                      <a:pt x="1027913" y="74295"/>
                      <a:pt x="1038390" y="70485"/>
                      <a:pt x="1049820" y="66675"/>
                    </a:cubicBezTo>
                    <a:cubicBezTo>
                      <a:pt x="1061250" y="62865"/>
                      <a:pt x="1073633" y="59055"/>
                      <a:pt x="1086015" y="57150"/>
                    </a:cubicBezTo>
                    <a:cubicBezTo>
                      <a:pt x="1111733" y="52387"/>
                      <a:pt x="1138403" y="47625"/>
                      <a:pt x="1162215" y="46672"/>
                    </a:cubicBezTo>
                    <a:cubicBezTo>
                      <a:pt x="1198887" y="43338"/>
                      <a:pt x="1235558" y="41433"/>
                      <a:pt x="1272229" y="41076"/>
                    </a:cubicBezTo>
                    <a:lnTo>
                      <a:pt x="1360655" y="44043"/>
                    </a:lnTo>
                    <a:close/>
                    <a:moveTo>
                      <a:pt x="1404150" y="0"/>
                    </a:moveTo>
                    <a:cubicBezTo>
                      <a:pt x="1418437" y="952"/>
                      <a:pt x="1434630" y="1905"/>
                      <a:pt x="1448917" y="2857"/>
                    </a:cubicBezTo>
                    <a:cubicBezTo>
                      <a:pt x="1465110" y="3810"/>
                      <a:pt x="1480350" y="5715"/>
                      <a:pt x="1494637" y="7620"/>
                    </a:cubicBezTo>
                    <a:cubicBezTo>
                      <a:pt x="1509877" y="8572"/>
                      <a:pt x="1518450" y="11430"/>
                      <a:pt x="1525117" y="15240"/>
                    </a:cubicBezTo>
                    <a:cubicBezTo>
                      <a:pt x="1531785" y="19050"/>
                      <a:pt x="1536547" y="22860"/>
                      <a:pt x="1545120" y="24765"/>
                    </a:cubicBezTo>
                    <a:cubicBezTo>
                      <a:pt x="1558455" y="24765"/>
                      <a:pt x="1552740" y="17145"/>
                      <a:pt x="1569885" y="20002"/>
                    </a:cubicBezTo>
                    <a:cubicBezTo>
                      <a:pt x="1582267" y="21907"/>
                      <a:pt x="1594650" y="25717"/>
                      <a:pt x="1607032" y="28575"/>
                    </a:cubicBezTo>
                    <a:cubicBezTo>
                      <a:pt x="1614652" y="30480"/>
                      <a:pt x="1622272" y="33337"/>
                      <a:pt x="1629892" y="35242"/>
                    </a:cubicBezTo>
                    <a:cubicBezTo>
                      <a:pt x="1629892" y="35242"/>
                      <a:pt x="1629892" y="36195"/>
                      <a:pt x="1628940" y="36195"/>
                    </a:cubicBezTo>
                    <a:cubicBezTo>
                      <a:pt x="1629892" y="39052"/>
                      <a:pt x="1628940" y="40957"/>
                      <a:pt x="1627987" y="42862"/>
                    </a:cubicBezTo>
                    <a:cubicBezTo>
                      <a:pt x="1614652" y="41910"/>
                      <a:pt x="1602270" y="40957"/>
                      <a:pt x="1588935" y="40005"/>
                    </a:cubicBezTo>
                    <a:cubicBezTo>
                      <a:pt x="1584172" y="39052"/>
                      <a:pt x="1580362" y="38100"/>
                      <a:pt x="1575600" y="36195"/>
                    </a:cubicBezTo>
                    <a:cubicBezTo>
                      <a:pt x="1570837" y="35242"/>
                      <a:pt x="1567027" y="34290"/>
                      <a:pt x="1562265" y="33337"/>
                    </a:cubicBezTo>
                    <a:cubicBezTo>
                      <a:pt x="1553692" y="31432"/>
                      <a:pt x="1545120" y="29527"/>
                      <a:pt x="1536547" y="27622"/>
                    </a:cubicBezTo>
                    <a:cubicBezTo>
                      <a:pt x="1527975" y="25717"/>
                      <a:pt x="1519402" y="23812"/>
                      <a:pt x="1510830" y="21907"/>
                    </a:cubicBezTo>
                    <a:cubicBezTo>
                      <a:pt x="1502257" y="20955"/>
                      <a:pt x="1493685" y="19050"/>
                      <a:pt x="1484160" y="18097"/>
                    </a:cubicBezTo>
                    <a:lnTo>
                      <a:pt x="1454633" y="18097"/>
                    </a:lnTo>
                    <a:cubicBezTo>
                      <a:pt x="1446060" y="18097"/>
                      <a:pt x="1437488" y="18097"/>
                      <a:pt x="1430820" y="18097"/>
                    </a:cubicBezTo>
                    <a:cubicBezTo>
                      <a:pt x="1416533" y="18097"/>
                      <a:pt x="1405103" y="18097"/>
                      <a:pt x="1393673" y="18097"/>
                    </a:cubicBezTo>
                    <a:lnTo>
                      <a:pt x="1391928" y="17540"/>
                    </a:lnTo>
                    <a:lnTo>
                      <a:pt x="1375575" y="25717"/>
                    </a:lnTo>
                    <a:cubicBezTo>
                      <a:pt x="1367002" y="28574"/>
                      <a:pt x="1391767" y="30479"/>
                      <a:pt x="1381290" y="35242"/>
                    </a:cubicBezTo>
                    <a:cubicBezTo>
                      <a:pt x="1401292" y="39052"/>
                      <a:pt x="1421295" y="42862"/>
                      <a:pt x="1438440" y="46672"/>
                    </a:cubicBezTo>
                    <a:lnTo>
                      <a:pt x="1413008" y="47116"/>
                    </a:lnTo>
                    <a:lnTo>
                      <a:pt x="1413437" y="47149"/>
                    </a:lnTo>
                    <a:cubicBezTo>
                      <a:pt x="1423677" y="47863"/>
                      <a:pt x="1433202" y="48101"/>
                      <a:pt x="1440345" y="46672"/>
                    </a:cubicBezTo>
                    <a:cubicBezTo>
                      <a:pt x="1447965" y="47625"/>
                      <a:pt x="1455585" y="48577"/>
                      <a:pt x="1463205" y="49530"/>
                    </a:cubicBezTo>
                    <a:cubicBezTo>
                      <a:pt x="1484160" y="54292"/>
                      <a:pt x="1497495" y="56197"/>
                      <a:pt x="1507020" y="58102"/>
                    </a:cubicBezTo>
                    <a:cubicBezTo>
                      <a:pt x="1516545" y="60007"/>
                      <a:pt x="1522260" y="60007"/>
                      <a:pt x="1527975" y="60960"/>
                    </a:cubicBezTo>
                    <a:cubicBezTo>
                      <a:pt x="1539405" y="63817"/>
                      <a:pt x="1551788" y="66675"/>
                      <a:pt x="1563218" y="68580"/>
                    </a:cubicBezTo>
                    <a:cubicBezTo>
                      <a:pt x="1575600" y="70485"/>
                      <a:pt x="1587030" y="74295"/>
                      <a:pt x="1599413" y="76200"/>
                    </a:cubicBezTo>
                    <a:cubicBezTo>
                      <a:pt x="1610843" y="79057"/>
                      <a:pt x="1623225" y="81915"/>
                      <a:pt x="1634655" y="84772"/>
                    </a:cubicBezTo>
                    <a:lnTo>
                      <a:pt x="1669898" y="95250"/>
                    </a:lnTo>
                    <a:lnTo>
                      <a:pt x="1687043" y="100012"/>
                    </a:lnTo>
                    <a:lnTo>
                      <a:pt x="1704188" y="105727"/>
                    </a:lnTo>
                    <a:lnTo>
                      <a:pt x="1704409" y="105929"/>
                    </a:lnTo>
                    <a:lnTo>
                      <a:pt x="1716704" y="108049"/>
                    </a:lnTo>
                    <a:cubicBezTo>
                      <a:pt x="1727330" y="110549"/>
                      <a:pt x="1739921" y="114716"/>
                      <a:pt x="1746499" y="119121"/>
                    </a:cubicBezTo>
                    <a:lnTo>
                      <a:pt x="1750661" y="125427"/>
                    </a:lnTo>
                    <a:lnTo>
                      <a:pt x="1751813" y="125730"/>
                    </a:lnTo>
                    <a:cubicBezTo>
                      <a:pt x="1760385" y="129540"/>
                      <a:pt x="1769910" y="133350"/>
                      <a:pt x="1778483" y="136207"/>
                    </a:cubicBezTo>
                    <a:cubicBezTo>
                      <a:pt x="1786103" y="139065"/>
                      <a:pt x="1793723" y="141922"/>
                      <a:pt x="1801343" y="145732"/>
                    </a:cubicBezTo>
                    <a:cubicBezTo>
                      <a:pt x="1808963" y="149542"/>
                      <a:pt x="1816583" y="152400"/>
                      <a:pt x="1824203" y="156210"/>
                    </a:cubicBezTo>
                    <a:cubicBezTo>
                      <a:pt x="1828013" y="159067"/>
                      <a:pt x="1833728" y="161925"/>
                      <a:pt x="1841348" y="165735"/>
                    </a:cubicBezTo>
                    <a:cubicBezTo>
                      <a:pt x="1845158" y="167640"/>
                      <a:pt x="1848968" y="169545"/>
                      <a:pt x="1852778" y="171450"/>
                    </a:cubicBezTo>
                    <a:cubicBezTo>
                      <a:pt x="1856588" y="173355"/>
                      <a:pt x="1861350" y="175260"/>
                      <a:pt x="1865160" y="178117"/>
                    </a:cubicBezTo>
                    <a:cubicBezTo>
                      <a:pt x="1882305" y="186690"/>
                      <a:pt x="1899450" y="195262"/>
                      <a:pt x="1907070" y="201930"/>
                    </a:cubicBezTo>
                    <a:cubicBezTo>
                      <a:pt x="1924215" y="213360"/>
                      <a:pt x="1942313" y="223837"/>
                      <a:pt x="1960410" y="236220"/>
                    </a:cubicBezTo>
                    <a:cubicBezTo>
                      <a:pt x="1968983" y="241935"/>
                      <a:pt x="1978508" y="248602"/>
                      <a:pt x="1988033" y="255270"/>
                    </a:cubicBezTo>
                    <a:lnTo>
                      <a:pt x="1988833" y="255841"/>
                    </a:lnTo>
                    <a:lnTo>
                      <a:pt x="2002949" y="264417"/>
                    </a:lnTo>
                    <a:cubicBezTo>
                      <a:pt x="2327259" y="483516"/>
                      <a:pt x="2540483" y="854556"/>
                      <a:pt x="2540483" y="1275397"/>
                    </a:cubicBezTo>
                    <a:lnTo>
                      <a:pt x="2540081" y="1283368"/>
                    </a:lnTo>
                    <a:lnTo>
                      <a:pt x="2550960" y="1284922"/>
                    </a:lnTo>
                    <a:cubicBezTo>
                      <a:pt x="2554770" y="1287779"/>
                      <a:pt x="2557627" y="1289684"/>
                      <a:pt x="2561437" y="1292542"/>
                    </a:cubicBezTo>
                    <a:cubicBezTo>
                      <a:pt x="2562390" y="1303019"/>
                      <a:pt x="2564295" y="1305877"/>
                      <a:pt x="2566200" y="1318259"/>
                    </a:cubicBezTo>
                    <a:cubicBezTo>
                      <a:pt x="2571915" y="1329689"/>
                      <a:pt x="2578582" y="1339214"/>
                      <a:pt x="2584297" y="1348739"/>
                    </a:cubicBezTo>
                    <a:lnTo>
                      <a:pt x="2591918" y="1349432"/>
                    </a:lnTo>
                    <a:lnTo>
                      <a:pt x="2591918" y="1342072"/>
                    </a:lnTo>
                    <a:lnTo>
                      <a:pt x="2599661" y="1320563"/>
                    </a:lnTo>
                    <a:lnTo>
                      <a:pt x="2599537" y="1316355"/>
                    </a:lnTo>
                    <a:cubicBezTo>
                      <a:pt x="2602395" y="1287780"/>
                      <a:pt x="2604300" y="1288732"/>
                      <a:pt x="2607157" y="1290637"/>
                    </a:cubicBezTo>
                    <a:cubicBezTo>
                      <a:pt x="2610967" y="1289685"/>
                      <a:pt x="2614777" y="1289685"/>
                      <a:pt x="2617635" y="1290637"/>
                    </a:cubicBezTo>
                    <a:cubicBezTo>
                      <a:pt x="2623350" y="1286827"/>
                      <a:pt x="2628112" y="1282065"/>
                      <a:pt x="2633827" y="1280160"/>
                    </a:cubicBezTo>
                    <a:cubicBezTo>
                      <a:pt x="2634780" y="1294447"/>
                      <a:pt x="2634780" y="1306830"/>
                      <a:pt x="2635732" y="1322070"/>
                    </a:cubicBezTo>
                    <a:cubicBezTo>
                      <a:pt x="2633827" y="1328737"/>
                      <a:pt x="2632875" y="1335405"/>
                      <a:pt x="2630970" y="1342072"/>
                    </a:cubicBezTo>
                    <a:cubicBezTo>
                      <a:pt x="2629065" y="1348740"/>
                      <a:pt x="2627160" y="1355407"/>
                      <a:pt x="2625255" y="1361122"/>
                    </a:cubicBezTo>
                    <a:cubicBezTo>
                      <a:pt x="2624302" y="1371600"/>
                      <a:pt x="2623350" y="1382077"/>
                      <a:pt x="2622397" y="1392555"/>
                    </a:cubicBezTo>
                    <a:lnTo>
                      <a:pt x="2621445" y="1408747"/>
                    </a:lnTo>
                    <a:cubicBezTo>
                      <a:pt x="2620492" y="1414462"/>
                      <a:pt x="2620492" y="1419225"/>
                      <a:pt x="2619540" y="1424940"/>
                    </a:cubicBezTo>
                    <a:lnTo>
                      <a:pt x="2615479" y="1427648"/>
                    </a:lnTo>
                    <a:lnTo>
                      <a:pt x="2615730" y="1428749"/>
                    </a:lnTo>
                    <a:lnTo>
                      <a:pt x="2619621" y="1426155"/>
                    </a:lnTo>
                    <a:lnTo>
                      <a:pt x="2621445" y="1410652"/>
                    </a:lnTo>
                    <a:lnTo>
                      <a:pt x="2622397" y="1394460"/>
                    </a:lnTo>
                    <a:cubicBezTo>
                      <a:pt x="2623350" y="1383982"/>
                      <a:pt x="2624302" y="1373505"/>
                      <a:pt x="2625255" y="1363027"/>
                    </a:cubicBezTo>
                    <a:cubicBezTo>
                      <a:pt x="2627160" y="1357312"/>
                      <a:pt x="2629065" y="1350645"/>
                      <a:pt x="2630970" y="1343977"/>
                    </a:cubicBezTo>
                    <a:cubicBezTo>
                      <a:pt x="2632875" y="1337310"/>
                      <a:pt x="2634780" y="1330642"/>
                      <a:pt x="2635732" y="1323975"/>
                    </a:cubicBezTo>
                    <a:cubicBezTo>
                      <a:pt x="2638590" y="1325880"/>
                      <a:pt x="2640495" y="1327785"/>
                      <a:pt x="2643352" y="1329690"/>
                    </a:cubicBezTo>
                    <a:cubicBezTo>
                      <a:pt x="2643352" y="1334452"/>
                      <a:pt x="2643352" y="1339215"/>
                      <a:pt x="2642400" y="1343977"/>
                    </a:cubicBezTo>
                    <a:cubicBezTo>
                      <a:pt x="2641447" y="1348740"/>
                      <a:pt x="2641447" y="1353502"/>
                      <a:pt x="2640495" y="1358265"/>
                    </a:cubicBezTo>
                    <a:cubicBezTo>
                      <a:pt x="2639542" y="1367790"/>
                      <a:pt x="2638590" y="1376362"/>
                      <a:pt x="2639542" y="1384935"/>
                    </a:cubicBezTo>
                    <a:cubicBezTo>
                      <a:pt x="2638590" y="1394460"/>
                      <a:pt x="2638590" y="1404937"/>
                      <a:pt x="2637637" y="1416367"/>
                    </a:cubicBezTo>
                    <a:cubicBezTo>
                      <a:pt x="2635732" y="1426845"/>
                      <a:pt x="2634780" y="1438275"/>
                      <a:pt x="2632875" y="1449705"/>
                    </a:cubicBezTo>
                    <a:cubicBezTo>
                      <a:pt x="2630970" y="1461135"/>
                      <a:pt x="2630017" y="1472565"/>
                      <a:pt x="2627160" y="1484947"/>
                    </a:cubicBezTo>
                    <a:cubicBezTo>
                      <a:pt x="2625255" y="1496377"/>
                      <a:pt x="2622397" y="1507807"/>
                      <a:pt x="2620492" y="1519237"/>
                    </a:cubicBezTo>
                    <a:cubicBezTo>
                      <a:pt x="2613825" y="1544955"/>
                      <a:pt x="2615730" y="1553527"/>
                      <a:pt x="2608110" y="1591627"/>
                    </a:cubicBezTo>
                    <a:cubicBezTo>
                      <a:pt x="2604300" y="1593532"/>
                      <a:pt x="2600490" y="1595437"/>
                      <a:pt x="2596680" y="1598295"/>
                    </a:cubicBezTo>
                    <a:cubicBezTo>
                      <a:pt x="2592870" y="1611630"/>
                      <a:pt x="2587155" y="1626870"/>
                      <a:pt x="2582392" y="1640205"/>
                    </a:cubicBezTo>
                    <a:cubicBezTo>
                      <a:pt x="2575725" y="1662112"/>
                      <a:pt x="2580487" y="1664970"/>
                      <a:pt x="2578582" y="1680210"/>
                    </a:cubicBezTo>
                    <a:cubicBezTo>
                      <a:pt x="2577630" y="1682115"/>
                      <a:pt x="2576677" y="1684972"/>
                      <a:pt x="2576677" y="1685925"/>
                    </a:cubicBezTo>
                    <a:cubicBezTo>
                      <a:pt x="2570962" y="1701165"/>
                      <a:pt x="2565247" y="1716405"/>
                      <a:pt x="2560485" y="1729740"/>
                    </a:cubicBezTo>
                    <a:cubicBezTo>
                      <a:pt x="2558580" y="1731645"/>
                      <a:pt x="2557627" y="1732597"/>
                      <a:pt x="2555722" y="1733550"/>
                    </a:cubicBezTo>
                    <a:cubicBezTo>
                      <a:pt x="2549055" y="1748790"/>
                      <a:pt x="2542387" y="1764982"/>
                      <a:pt x="2535720" y="1780222"/>
                    </a:cubicBezTo>
                    <a:cubicBezTo>
                      <a:pt x="2543340" y="1764982"/>
                      <a:pt x="2550007" y="1748790"/>
                      <a:pt x="2556675" y="1733550"/>
                    </a:cubicBezTo>
                    <a:cubicBezTo>
                      <a:pt x="2558580" y="1731645"/>
                      <a:pt x="2559532" y="1731645"/>
                      <a:pt x="2561437" y="1729740"/>
                    </a:cubicBezTo>
                    <a:cubicBezTo>
                      <a:pt x="2553817" y="1770697"/>
                      <a:pt x="2541435" y="1796415"/>
                      <a:pt x="2530957" y="1816417"/>
                    </a:cubicBezTo>
                    <a:cubicBezTo>
                      <a:pt x="2525242" y="1820227"/>
                      <a:pt x="2519527" y="1823085"/>
                      <a:pt x="2514765" y="1824990"/>
                    </a:cubicBezTo>
                    <a:lnTo>
                      <a:pt x="2511407" y="1831707"/>
                    </a:lnTo>
                    <a:lnTo>
                      <a:pt x="2511908" y="1832609"/>
                    </a:lnTo>
                    <a:cubicBezTo>
                      <a:pt x="2512860" y="1830704"/>
                      <a:pt x="2513813" y="1827847"/>
                      <a:pt x="2515718" y="1824989"/>
                    </a:cubicBezTo>
                    <a:cubicBezTo>
                      <a:pt x="2520480" y="1823084"/>
                      <a:pt x="2526195" y="1820227"/>
                      <a:pt x="2531910" y="1816417"/>
                    </a:cubicBezTo>
                    <a:cubicBezTo>
                      <a:pt x="2532863" y="1826894"/>
                      <a:pt x="2525243" y="1840229"/>
                      <a:pt x="2520480" y="1848802"/>
                    </a:cubicBezTo>
                    <a:cubicBezTo>
                      <a:pt x="2513813" y="1862137"/>
                      <a:pt x="2506193" y="1874519"/>
                      <a:pt x="2499525" y="1886902"/>
                    </a:cubicBezTo>
                    <a:cubicBezTo>
                      <a:pt x="2495715" y="1893569"/>
                      <a:pt x="2492858" y="1899284"/>
                      <a:pt x="2489048" y="1905952"/>
                    </a:cubicBezTo>
                    <a:cubicBezTo>
                      <a:pt x="2485238" y="1912619"/>
                      <a:pt x="2481428" y="1918334"/>
                      <a:pt x="2477618" y="1925002"/>
                    </a:cubicBezTo>
                    <a:cubicBezTo>
                      <a:pt x="2474760" y="1928812"/>
                      <a:pt x="2472855" y="1933574"/>
                      <a:pt x="2469045" y="1939289"/>
                    </a:cubicBezTo>
                    <a:cubicBezTo>
                      <a:pt x="2465235" y="1948814"/>
                      <a:pt x="2461425" y="1957387"/>
                      <a:pt x="2456663" y="1966912"/>
                    </a:cubicBezTo>
                    <a:lnTo>
                      <a:pt x="2443328" y="1993582"/>
                    </a:lnTo>
                    <a:cubicBezTo>
                      <a:pt x="2436660" y="2003107"/>
                      <a:pt x="2429993" y="2013584"/>
                      <a:pt x="2422373" y="2022157"/>
                    </a:cubicBezTo>
                    <a:cubicBezTo>
                      <a:pt x="2415705" y="2030729"/>
                      <a:pt x="2408085" y="2040254"/>
                      <a:pt x="2401418" y="2048827"/>
                    </a:cubicBezTo>
                    <a:lnTo>
                      <a:pt x="2402291" y="2047029"/>
                    </a:lnTo>
                    <a:lnTo>
                      <a:pt x="2378557" y="2079307"/>
                    </a:lnTo>
                    <a:cubicBezTo>
                      <a:pt x="2372842" y="2073592"/>
                      <a:pt x="2341410" y="2118360"/>
                      <a:pt x="2327122" y="2135505"/>
                    </a:cubicBezTo>
                    <a:lnTo>
                      <a:pt x="2316996" y="2151085"/>
                    </a:lnTo>
                    <a:lnTo>
                      <a:pt x="2327122" y="2136457"/>
                    </a:lnTo>
                    <a:cubicBezTo>
                      <a:pt x="2341410" y="2120264"/>
                      <a:pt x="2372842" y="2075497"/>
                      <a:pt x="2378557" y="2080259"/>
                    </a:cubicBezTo>
                    <a:cubicBezTo>
                      <a:pt x="2375700" y="2100262"/>
                      <a:pt x="2348077" y="2125979"/>
                      <a:pt x="2339505" y="2139314"/>
                    </a:cubicBezTo>
                    <a:cubicBezTo>
                      <a:pt x="2331885" y="2148363"/>
                      <a:pt x="2325456" y="2155031"/>
                      <a:pt x="2319383" y="2160389"/>
                    </a:cubicBezTo>
                    <a:lnTo>
                      <a:pt x="2303230" y="2172263"/>
                    </a:lnTo>
                    <a:lnTo>
                      <a:pt x="2302357" y="2173605"/>
                    </a:lnTo>
                    <a:lnTo>
                      <a:pt x="2292258" y="2181374"/>
                    </a:lnTo>
                    <a:lnTo>
                      <a:pt x="2291880" y="2184082"/>
                    </a:lnTo>
                    <a:cubicBezTo>
                      <a:pt x="2277592" y="2199322"/>
                      <a:pt x="2263305" y="2215515"/>
                      <a:pt x="2247112" y="2229802"/>
                    </a:cubicBezTo>
                    <a:cubicBezTo>
                      <a:pt x="2231872" y="2245042"/>
                      <a:pt x="2216632" y="2260282"/>
                      <a:pt x="2199487" y="2273617"/>
                    </a:cubicBezTo>
                    <a:lnTo>
                      <a:pt x="2197285" y="2275215"/>
                    </a:lnTo>
                    <a:lnTo>
                      <a:pt x="2181390" y="2295524"/>
                    </a:lnTo>
                    <a:cubicBezTo>
                      <a:pt x="2169960" y="2306002"/>
                      <a:pt x="2156625" y="2314574"/>
                      <a:pt x="2143290" y="2324099"/>
                    </a:cubicBezTo>
                    <a:lnTo>
                      <a:pt x="2107681" y="2350806"/>
                    </a:lnTo>
                    <a:lnTo>
                      <a:pt x="2107553" y="2350961"/>
                    </a:lnTo>
                    <a:lnTo>
                      <a:pt x="2143290" y="2325052"/>
                    </a:lnTo>
                    <a:cubicBezTo>
                      <a:pt x="2155672" y="2315527"/>
                      <a:pt x="2169007" y="2306002"/>
                      <a:pt x="2181390" y="2296477"/>
                    </a:cubicBezTo>
                    <a:cubicBezTo>
                      <a:pt x="2173770" y="2309812"/>
                      <a:pt x="2163292" y="2318384"/>
                      <a:pt x="2149957" y="2327909"/>
                    </a:cubicBezTo>
                    <a:cubicBezTo>
                      <a:pt x="2139004" y="2337911"/>
                      <a:pt x="2131146" y="2341959"/>
                      <a:pt x="2124359" y="2344578"/>
                    </a:cubicBezTo>
                    <a:lnTo>
                      <a:pt x="2106651" y="2352057"/>
                    </a:lnTo>
                    <a:lnTo>
                      <a:pt x="2106142" y="2352675"/>
                    </a:lnTo>
                    <a:cubicBezTo>
                      <a:pt x="2099475" y="2357437"/>
                      <a:pt x="2093760" y="2361247"/>
                      <a:pt x="2087092" y="2365057"/>
                    </a:cubicBezTo>
                    <a:lnTo>
                      <a:pt x="2079914" y="2368384"/>
                    </a:lnTo>
                    <a:lnTo>
                      <a:pt x="2061852" y="2383036"/>
                    </a:lnTo>
                    <a:cubicBezTo>
                      <a:pt x="2055184" y="2388156"/>
                      <a:pt x="2049469" y="2392204"/>
                      <a:pt x="2044230" y="2395537"/>
                    </a:cubicBezTo>
                    <a:cubicBezTo>
                      <a:pt x="2034705" y="2403157"/>
                      <a:pt x="2027085" y="2407920"/>
                      <a:pt x="2017560" y="2412682"/>
                    </a:cubicBezTo>
                    <a:cubicBezTo>
                      <a:pt x="2019465" y="2409825"/>
                      <a:pt x="2014703" y="2411730"/>
                      <a:pt x="2008988" y="2413635"/>
                    </a:cubicBezTo>
                    <a:lnTo>
                      <a:pt x="1999460" y="2417870"/>
                    </a:lnTo>
                    <a:lnTo>
                      <a:pt x="1997979" y="2418995"/>
                    </a:lnTo>
                    <a:lnTo>
                      <a:pt x="2009940" y="2414587"/>
                    </a:lnTo>
                    <a:cubicBezTo>
                      <a:pt x="2015655" y="2412682"/>
                      <a:pt x="2019465" y="2410777"/>
                      <a:pt x="2018513" y="2413635"/>
                    </a:cubicBezTo>
                    <a:cubicBezTo>
                      <a:pt x="2011845" y="2423160"/>
                      <a:pt x="1998510" y="2431732"/>
                      <a:pt x="1984223" y="2439352"/>
                    </a:cubicBezTo>
                    <a:cubicBezTo>
                      <a:pt x="1976603" y="2443162"/>
                      <a:pt x="1969935" y="2446972"/>
                      <a:pt x="1962315" y="2450783"/>
                    </a:cubicBezTo>
                    <a:cubicBezTo>
                      <a:pt x="1954695" y="2454592"/>
                      <a:pt x="1947075" y="2457450"/>
                      <a:pt x="1940408" y="2461260"/>
                    </a:cubicBezTo>
                    <a:lnTo>
                      <a:pt x="1924934" y="2463581"/>
                    </a:lnTo>
                    <a:lnTo>
                      <a:pt x="1922310" y="2465070"/>
                    </a:lnTo>
                    <a:cubicBezTo>
                      <a:pt x="1898497" y="2476500"/>
                      <a:pt x="1874685" y="2486025"/>
                      <a:pt x="1849920" y="2496502"/>
                    </a:cubicBezTo>
                    <a:lnTo>
                      <a:pt x="1846229" y="2497341"/>
                    </a:lnTo>
                    <a:lnTo>
                      <a:pt x="1824203" y="2511742"/>
                    </a:lnTo>
                    <a:cubicBezTo>
                      <a:pt x="1829918" y="2512695"/>
                      <a:pt x="1832775" y="2513647"/>
                      <a:pt x="1836585" y="2515552"/>
                    </a:cubicBezTo>
                    <a:cubicBezTo>
                      <a:pt x="1819440" y="2530792"/>
                      <a:pt x="1796580" y="2533650"/>
                      <a:pt x="1790865" y="2535555"/>
                    </a:cubicBezTo>
                    <a:cubicBezTo>
                      <a:pt x="1791818" y="2531745"/>
                      <a:pt x="1793723" y="2526982"/>
                      <a:pt x="1794675" y="2522220"/>
                    </a:cubicBezTo>
                    <a:cubicBezTo>
                      <a:pt x="1789913" y="2524125"/>
                      <a:pt x="1785150" y="2526030"/>
                      <a:pt x="1779435" y="2527935"/>
                    </a:cubicBezTo>
                    <a:cubicBezTo>
                      <a:pt x="1774673" y="2529840"/>
                      <a:pt x="1769910" y="2530792"/>
                      <a:pt x="1765148" y="2532697"/>
                    </a:cubicBezTo>
                    <a:cubicBezTo>
                      <a:pt x="1755623" y="2535555"/>
                      <a:pt x="1745145" y="2538412"/>
                      <a:pt x="1735620" y="2542222"/>
                    </a:cubicBezTo>
                    <a:lnTo>
                      <a:pt x="1731675" y="2537487"/>
                    </a:lnTo>
                    <a:lnTo>
                      <a:pt x="1717522" y="2540317"/>
                    </a:lnTo>
                    <a:cubicBezTo>
                      <a:pt x="1711807" y="2541270"/>
                      <a:pt x="1706092" y="2543175"/>
                      <a:pt x="1700377" y="2544127"/>
                    </a:cubicBezTo>
                    <a:cubicBezTo>
                      <a:pt x="1688947" y="2546985"/>
                      <a:pt x="1676565" y="2550795"/>
                      <a:pt x="1665135" y="2552700"/>
                    </a:cubicBezTo>
                    <a:lnTo>
                      <a:pt x="1663973" y="2553240"/>
                    </a:lnTo>
                    <a:lnTo>
                      <a:pt x="1697520" y="2545079"/>
                    </a:lnTo>
                    <a:cubicBezTo>
                      <a:pt x="1703235" y="2543174"/>
                      <a:pt x="1708950" y="2542222"/>
                      <a:pt x="1714665" y="2541269"/>
                    </a:cubicBezTo>
                    <a:cubicBezTo>
                      <a:pt x="1720380" y="2540317"/>
                      <a:pt x="1725142" y="2538412"/>
                      <a:pt x="1728952" y="2538412"/>
                    </a:cubicBezTo>
                    <a:cubicBezTo>
                      <a:pt x="1729905" y="2540317"/>
                      <a:pt x="1731810" y="2542222"/>
                      <a:pt x="1734667" y="2543174"/>
                    </a:cubicBezTo>
                    <a:cubicBezTo>
                      <a:pt x="1745145" y="2540317"/>
                      <a:pt x="1754670" y="2537459"/>
                      <a:pt x="1764195" y="2533649"/>
                    </a:cubicBezTo>
                    <a:cubicBezTo>
                      <a:pt x="1768957" y="2531744"/>
                      <a:pt x="1773720" y="2530792"/>
                      <a:pt x="1778482" y="2528887"/>
                    </a:cubicBezTo>
                    <a:cubicBezTo>
                      <a:pt x="1783245" y="2526982"/>
                      <a:pt x="1788007" y="2525077"/>
                      <a:pt x="1793722" y="2523172"/>
                    </a:cubicBezTo>
                    <a:cubicBezTo>
                      <a:pt x="1792770" y="2526982"/>
                      <a:pt x="1790865" y="2531744"/>
                      <a:pt x="1789912" y="2536507"/>
                    </a:cubicBezTo>
                    <a:cubicBezTo>
                      <a:pt x="1776577" y="2543174"/>
                      <a:pt x="1763242" y="2548889"/>
                      <a:pt x="1749907" y="2555557"/>
                    </a:cubicBezTo>
                    <a:lnTo>
                      <a:pt x="1747946" y="2555008"/>
                    </a:lnTo>
                    <a:lnTo>
                      <a:pt x="1720380" y="2566034"/>
                    </a:lnTo>
                    <a:cubicBezTo>
                      <a:pt x="1711808" y="2568892"/>
                      <a:pt x="1704188" y="2570797"/>
                      <a:pt x="1697520" y="2572702"/>
                    </a:cubicBezTo>
                    <a:cubicBezTo>
                      <a:pt x="1683233" y="2576512"/>
                      <a:pt x="1672755" y="2578417"/>
                      <a:pt x="1663230" y="2581274"/>
                    </a:cubicBezTo>
                    <a:cubicBezTo>
                      <a:pt x="1663707" y="2578893"/>
                      <a:pt x="1657754" y="2578893"/>
                      <a:pt x="1649062" y="2580084"/>
                    </a:cubicBezTo>
                    <a:lnTo>
                      <a:pt x="1619428" y="2585850"/>
                    </a:lnTo>
                    <a:lnTo>
                      <a:pt x="1618462" y="2587942"/>
                    </a:lnTo>
                    <a:cubicBezTo>
                      <a:pt x="1593697" y="2593657"/>
                      <a:pt x="1566075" y="2598419"/>
                      <a:pt x="1539405" y="2603182"/>
                    </a:cubicBezTo>
                    <a:cubicBezTo>
                      <a:pt x="1530832" y="2602229"/>
                      <a:pt x="1531785" y="2600324"/>
                      <a:pt x="1521307" y="2598419"/>
                    </a:cubicBezTo>
                    <a:cubicBezTo>
                      <a:pt x="1516545" y="2598419"/>
                      <a:pt x="1511782" y="2598419"/>
                      <a:pt x="1506067" y="2598419"/>
                    </a:cubicBezTo>
                    <a:cubicBezTo>
                      <a:pt x="1498447" y="2601277"/>
                      <a:pt x="1488922" y="2604134"/>
                      <a:pt x="1479397" y="2606992"/>
                    </a:cubicBezTo>
                    <a:cubicBezTo>
                      <a:pt x="1470825" y="2607944"/>
                      <a:pt x="1463205" y="2608897"/>
                      <a:pt x="1455585" y="2608897"/>
                    </a:cubicBezTo>
                    <a:cubicBezTo>
                      <a:pt x="1447965" y="2608897"/>
                      <a:pt x="1440345" y="2609849"/>
                      <a:pt x="1431772" y="2609849"/>
                    </a:cubicBezTo>
                    <a:lnTo>
                      <a:pt x="1429185" y="2608741"/>
                    </a:lnTo>
                    <a:lnTo>
                      <a:pt x="1407484" y="2612588"/>
                    </a:lnTo>
                    <a:cubicBezTo>
                      <a:pt x="1399626" y="2612707"/>
                      <a:pt x="1391768" y="2611278"/>
                      <a:pt x="1381290" y="2607944"/>
                    </a:cubicBezTo>
                    <a:cubicBezTo>
                      <a:pt x="1381290" y="2607944"/>
                      <a:pt x="1382243" y="2606992"/>
                      <a:pt x="1382243" y="2606992"/>
                    </a:cubicBezTo>
                    <a:cubicBezTo>
                      <a:pt x="1384148" y="2605087"/>
                      <a:pt x="1385100" y="2603182"/>
                      <a:pt x="1387005" y="2600324"/>
                    </a:cubicBezTo>
                    <a:cubicBezTo>
                      <a:pt x="1379385" y="2599372"/>
                      <a:pt x="1371765" y="2598419"/>
                      <a:pt x="1365098" y="2597467"/>
                    </a:cubicBezTo>
                    <a:cubicBezTo>
                      <a:pt x="1367955" y="2595562"/>
                      <a:pt x="1372718" y="2593657"/>
                      <a:pt x="1375575" y="2591752"/>
                    </a:cubicBezTo>
                    <a:cubicBezTo>
                      <a:pt x="1386053" y="2591752"/>
                      <a:pt x="1396530" y="2591752"/>
                      <a:pt x="1407008" y="2590799"/>
                    </a:cubicBezTo>
                    <a:cubicBezTo>
                      <a:pt x="1417485" y="2589847"/>
                      <a:pt x="1427010" y="2589847"/>
                      <a:pt x="1437488" y="2589847"/>
                    </a:cubicBezTo>
                    <a:lnTo>
                      <a:pt x="1481302" y="2590799"/>
                    </a:lnTo>
                    <a:lnTo>
                      <a:pt x="1511782" y="2587942"/>
                    </a:lnTo>
                    <a:cubicBezTo>
                      <a:pt x="1531785" y="2584132"/>
                      <a:pt x="1550835" y="2579369"/>
                      <a:pt x="1568932" y="2575559"/>
                    </a:cubicBezTo>
                    <a:cubicBezTo>
                      <a:pt x="1585125" y="2570797"/>
                      <a:pt x="1596555" y="2568892"/>
                      <a:pt x="1607032" y="2566987"/>
                    </a:cubicBezTo>
                    <a:cubicBezTo>
                      <a:pt x="1617510" y="2566034"/>
                      <a:pt x="1627035" y="2566034"/>
                      <a:pt x="1635607" y="2566034"/>
                    </a:cubicBezTo>
                    <a:lnTo>
                      <a:pt x="1637595" y="2565111"/>
                    </a:lnTo>
                    <a:lnTo>
                      <a:pt x="1609890" y="2566035"/>
                    </a:lnTo>
                    <a:cubicBezTo>
                      <a:pt x="1599412" y="2566987"/>
                      <a:pt x="1587030" y="2569845"/>
                      <a:pt x="1571790" y="2574607"/>
                    </a:cubicBezTo>
                    <a:cubicBezTo>
                      <a:pt x="1553692" y="2578417"/>
                      <a:pt x="1534642" y="2583180"/>
                      <a:pt x="1514640" y="2586990"/>
                    </a:cubicBezTo>
                    <a:cubicBezTo>
                      <a:pt x="1505115" y="2587942"/>
                      <a:pt x="1495590" y="2588895"/>
                      <a:pt x="1484160" y="2589847"/>
                    </a:cubicBezTo>
                    <a:cubicBezTo>
                      <a:pt x="1470825" y="2589847"/>
                      <a:pt x="1455585" y="2589847"/>
                      <a:pt x="1440345" y="2588895"/>
                    </a:cubicBezTo>
                    <a:cubicBezTo>
                      <a:pt x="1430820" y="2588895"/>
                      <a:pt x="1420342" y="2589847"/>
                      <a:pt x="1409865" y="2589847"/>
                    </a:cubicBezTo>
                    <a:cubicBezTo>
                      <a:pt x="1399387" y="2590800"/>
                      <a:pt x="1388910" y="2590800"/>
                      <a:pt x="1378432" y="2590800"/>
                    </a:cubicBezTo>
                    <a:cubicBezTo>
                      <a:pt x="1377480" y="2588895"/>
                      <a:pt x="1378432" y="2587942"/>
                      <a:pt x="1379385" y="2586990"/>
                    </a:cubicBezTo>
                    <a:cubicBezTo>
                      <a:pt x="1381290" y="2584132"/>
                      <a:pt x="1384147" y="2581275"/>
                      <a:pt x="1386052" y="2577465"/>
                    </a:cubicBezTo>
                    <a:cubicBezTo>
                      <a:pt x="1479397" y="2573655"/>
                      <a:pt x="1585125" y="2555557"/>
                      <a:pt x="1679422" y="2528887"/>
                    </a:cubicBezTo>
                    <a:cubicBezTo>
                      <a:pt x="1748955" y="2508885"/>
                      <a:pt x="1814677" y="2485072"/>
                      <a:pt x="1878495" y="2453640"/>
                    </a:cubicBezTo>
                    <a:cubicBezTo>
                      <a:pt x="1893735" y="2445067"/>
                      <a:pt x="1911832" y="2435542"/>
                      <a:pt x="1930882" y="2426017"/>
                    </a:cubicBezTo>
                    <a:cubicBezTo>
                      <a:pt x="1940407" y="2421255"/>
                      <a:pt x="1950885" y="2416492"/>
                      <a:pt x="1960410" y="2410777"/>
                    </a:cubicBezTo>
                    <a:cubicBezTo>
                      <a:pt x="1969935" y="2405062"/>
                      <a:pt x="1980412" y="2400300"/>
                      <a:pt x="1990890" y="2394585"/>
                    </a:cubicBezTo>
                    <a:cubicBezTo>
                      <a:pt x="2010892" y="2383155"/>
                      <a:pt x="2029942" y="2371725"/>
                      <a:pt x="2048040" y="2360295"/>
                    </a:cubicBezTo>
                    <a:cubicBezTo>
                      <a:pt x="2066137" y="2347912"/>
                      <a:pt x="2081377" y="2336482"/>
                      <a:pt x="2093760" y="2325052"/>
                    </a:cubicBezTo>
                    <a:cubicBezTo>
                      <a:pt x="2122335" y="2304097"/>
                      <a:pt x="2150910" y="2283142"/>
                      <a:pt x="2179485" y="2258377"/>
                    </a:cubicBezTo>
                    <a:cubicBezTo>
                      <a:pt x="2187105" y="2251710"/>
                      <a:pt x="2195677" y="2245995"/>
                      <a:pt x="2203297" y="2239327"/>
                    </a:cubicBezTo>
                    <a:cubicBezTo>
                      <a:pt x="2210917" y="2232660"/>
                      <a:pt x="2218537" y="2225992"/>
                      <a:pt x="2226157" y="2219325"/>
                    </a:cubicBezTo>
                    <a:cubicBezTo>
                      <a:pt x="2238540" y="2208847"/>
                      <a:pt x="2249017" y="2199322"/>
                      <a:pt x="2260447" y="2187892"/>
                    </a:cubicBezTo>
                    <a:cubicBezTo>
                      <a:pt x="2265210" y="2179320"/>
                      <a:pt x="2270925" y="2171700"/>
                      <a:pt x="2274735" y="2164080"/>
                    </a:cubicBezTo>
                    <a:lnTo>
                      <a:pt x="2295258" y="2145267"/>
                    </a:lnTo>
                    <a:lnTo>
                      <a:pt x="2295423" y="2144085"/>
                    </a:lnTo>
                    <a:lnTo>
                      <a:pt x="2275688" y="2162175"/>
                    </a:lnTo>
                    <a:cubicBezTo>
                      <a:pt x="2271878" y="2169795"/>
                      <a:pt x="2266163" y="2177415"/>
                      <a:pt x="2261400" y="2185987"/>
                    </a:cubicBezTo>
                    <a:cubicBezTo>
                      <a:pt x="2249970" y="2197417"/>
                      <a:pt x="2239493" y="2206942"/>
                      <a:pt x="2227110" y="2217420"/>
                    </a:cubicBezTo>
                    <a:cubicBezTo>
                      <a:pt x="2219490" y="2224087"/>
                      <a:pt x="2211870" y="2230755"/>
                      <a:pt x="2204250" y="2237422"/>
                    </a:cubicBezTo>
                    <a:cubicBezTo>
                      <a:pt x="2196630" y="2244090"/>
                      <a:pt x="2189010" y="2249805"/>
                      <a:pt x="2180438" y="2256472"/>
                    </a:cubicBezTo>
                    <a:cubicBezTo>
                      <a:pt x="2151863" y="2280285"/>
                      <a:pt x="2124240" y="2302192"/>
                      <a:pt x="2094713" y="2323147"/>
                    </a:cubicBezTo>
                    <a:cubicBezTo>
                      <a:pt x="2082330" y="2334577"/>
                      <a:pt x="2066138" y="2346960"/>
                      <a:pt x="2048993" y="2358390"/>
                    </a:cubicBezTo>
                    <a:cubicBezTo>
                      <a:pt x="2030895" y="2369820"/>
                      <a:pt x="2011845" y="2382202"/>
                      <a:pt x="1991843" y="2392680"/>
                    </a:cubicBezTo>
                    <a:cubicBezTo>
                      <a:pt x="1981365" y="2398395"/>
                      <a:pt x="1971840" y="2403157"/>
                      <a:pt x="1961363" y="2408872"/>
                    </a:cubicBezTo>
                    <a:cubicBezTo>
                      <a:pt x="1951838" y="2414587"/>
                      <a:pt x="1941360" y="2419350"/>
                      <a:pt x="1931835" y="2424112"/>
                    </a:cubicBezTo>
                    <a:cubicBezTo>
                      <a:pt x="1912785" y="2433637"/>
                      <a:pt x="1894688" y="2443162"/>
                      <a:pt x="1879448" y="2451735"/>
                    </a:cubicBezTo>
                    <a:cubicBezTo>
                      <a:pt x="1815630" y="2482215"/>
                      <a:pt x="1749908" y="2506027"/>
                      <a:pt x="1680375" y="2526982"/>
                    </a:cubicBezTo>
                    <a:cubicBezTo>
                      <a:pt x="1586078" y="2553652"/>
                      <a:pt x="1480350" y="2571750"/>
                      <a:pt x="1387005" y="2575560"/>
                    </a:cubicBezTo>
                    <a:cubicBezTo>
                      <a:pt x="1379385" y="2575560"/>
                      <a:pt x="1370813" y="2575560"/>
                      <a:pt x="1365098" y="2575560"/>
                    </a:cubicBezTo>
                    <a:cubicBezTo>
                      <a:pt x="1364145" y="2572702"/>
                      <a:pt x="1362240" y="2570797"/>
                      <a:pt x="1362240" y="2567940"/>
                    </a:cubicBezTo>
                    <a:cubicBezTo>
                      <a:pt x="1358430" y="2566035"/>
                      <a:pt x="1348905" y="2566987"/>
                      <a:pt x="1339380" y="2566987"/>
                    </a:cubicBezTo>
                    <a:cubicBezTo>
                      <a:pt x="1330808" y="2569845"/>
                      <a:pt x="1319378" y="2572702"/>
                      <a:pt x="1318425" y="2575560"/>
                    </a:cubicBezTo>
                    <a:cubicBezTo>
                      <a:pt x="1294613" y="2576512"/>
                      <a:pt x="1275563" y="2576512"/>
                      <a:pt x="1257465" y="2576512"/>
                    </a:cubicBezTo>
                    <a:cubicBezTo>
                      <a:pt x="1240320" y="2575560"/>
                      <a:pt x="1226033" y="2574607"/>
                      <a:pt x="1212698" y="2574607"/>
                    </a:cubicBezTo>
                    <a:cubicBezTo>
                      <a:pt x="1205078" y="2573655"/>
                      <a:pt x="1198410" y="2572702"/>
                      <a:pt x="1190790" y="2572702"/>
                    </a:cubicBezTo>
                    <a:cubicBezTo>
                      <a:pt x="1183170" y="2571750"/>
                      <a:pt x="1175550" y="2570797"/>
                      <a:pt x="1168883" y="2568892"/>
                    </a:cubicBezTo>
                    <a:lnTo>
                      <a:pt x="1182080" y="2554816"/>
                    </a:lnTo>
                    <a:lnTo>
                      <a:pt x="1179360" y="2555557"/>
                    </a:lnTo>
                    <a:lnTo>
                      <a:pt x="1130192" y="2546452"/>
                    </a:lnTo>
                    <a:lnTo>
                      <a:pt x="1127925" y="2546985"/>
                    </a:lnTo>
                    <a:cubicBezTo>
                      <a:pt x="1090778" y="2541270"/>
                      <a:pt x="1060298" y="2535555"/>
                      <a:pt x="1033628" y="2529840"/>
                    </a:cubicBezTo>
                    <a:cubicBezTo>
                      <a:pt x="1020293" y="2526982"/>
                      <a:pt x="1007910" y="2524125"/>
                      <a:pt x="996480" y="2522220"/>
                    </a:cubicBezTo>
                    <a:cubicBezTo>
                      <a:pt x="985050" y="2519362"/>
                      <a:pt x="974573" y="2517457"/>
                      <a:pt x="964095" y="2516505"/>
                    </a:cubicBezTo>
                    <a:cubicBezTo>
                      <a:pt x="951713" y="2510790"/>
                      <a:pt x="938378" y="2505075"/>
                      <a:pt x="925043" y="2498407"/>
                    </a:cubicBezTo>
                    <a:cubicBezTo>
                      <a:pt x="911708" y="2493645"/>
                      <a:pt x="897420" y="2487930"/>
                      <a:pt x="876465" y="2480310"/>
                    </a:cubicBezTo>
                    <a:cubicBezTo>
                      <a:pt x="859320" y="2473642"/>
                      <a:pt x="842175" y="2466975"/>
                      <a:pt x="825983" y="2460307"/>
                    </a:cubicBezTo>
                    <a:cubicBezTo>
                      <a:pt x="830745" y="2455545"/>
                      <a:pt x="832650" y="2454592"/>
                      <a:pt x="834555" y="2453640"/>
                    </a:cubicBezTo>
                    <a:cubicBezTo>
                      <a:pt x="846938" y="2456497"/>
                      <a:pt x="858368" y="2458402"/>
                      <a:pt x="869798" y="2460307"/>
                    </a:cubicBezTo>
                    <a:cubicBezTo>
                      <a:pt x="875513" y="2465070"/>
                      <a:pt x="880275" y="2468880"/>
                      <a:pt x="885038" y="2473642"/>
                    </a:cubicBezTo>
                    <a:cubicBezTo>
                      <a:pt x="898373" y="2476500"/>
                      <a:pt x="912660" y="2482215"/>
                      <a:pt x="937425" y="2488882"/>
                    </a:cubicBezTo>
                    <a:cubicBezTo>
                      <a:pt x="975525" y="2503170"/>
                      <a:pt x="1006958" y="2509837"/>
                      <a:pt x="1041248" y="2515552"/>
                    </a:cubicBezTo>
                    <a:cubicBezTo>
                      <a:pt x="1049820" y="2517457"/>
                      <a:pt x="1058393" y="2518410"/>
                      <a:pt x="1066965" y="2520315"/>
                    </a:cubicBezTo>
                    <a:cubicBezTo>
                      <a:pt x="1075538" y="2521267"/>
                      <a:pt x="1085063" y="2523172"/>
                      <a:pt x="1094588" y="2525077"/>
                    </a:cubicBezTo>
                    <a:cubicBezTo>
                      <a:pt x="1104113" y="2526982"/>
                      <a:pt x="1114590" y="2528887"/>
                      <a:pt x="1125068" y="2531745"/>
                    </a:cubicBezTo>
                    <a:lnTo>
                      <a:pt x="1158657" y="2539008"/>
                    </a:lnTo>
                    <a:lnTo>
                      <a:pt x="1161262" y="2538412"/>
                    </a:lnTo>
                    <a:cubicBezTo>
                      <a:pt x="1171740" y="2540317"/>
                      <a:pt x="1181265" y="2541270"/>
                      <a:pt x="1192695" y="2543175"/>
                    </a:cubicBezTo>
                    <a:cubicBezTo>
                      <a:pt x="1193647" y="2542222"/>
                      <a:pt x="1193647" y="2542222"/>
                      <a:pt x="1193647" y="2541270"/>
                    </a:cubicBezTo>
                    <a:cubicBezTo>
                      <a:pt x="1208887" y="2542222"/>
                      <a:pt x="1225080" y="2542222"/>
                      <a:pt x="1239367" y="2543175"/>
                    </a:cubicBezTo>
                    <a:cubicBezTo>
                      <a:pt x="1242225" y="2543175"/>
                      <a:pt x="1246035" y="2544127"/>
                      <a:pt x="1246987" y="2544127"/>
                    </a:cubicBezTo>
                    <a:cubicBezTo>
                      <a:pt x="1271752" y="2545080"/>
                      <a:pt x="1294612" y="2544127"/>
                      <a:pt x="1317472" y="2544127"/>
                    </a:cubicBezTo>
                    <a:cubicBezTo>
                      <a:pt x="1335570" y="2545080"/>
                      <a:pt x="1352715" y="2545080"/>
                      <a:pt x="1368907" y="2546032"/>
                    </a:cubicBezTo>
                    <a:cubicBezTo>
                      <a:pt x="1389862" y="2545080"/>
                      <a:pt x="1410817" y="2542222"/>
                      <a:pt x="1429867" y="2541270"/>
                    </a:cubicBezTo>
                    <a:cubicBezTo>
                      <a:pt x="1432725" y="2541270"/>
                      <a:pt x="1436535" y="2541270"/>
                      <a:pt x="1437487" y="2541270"/>
                    </a:cubicBezTo>
                    <a:cubicBezTo>
                      <a:pt x="1438440" y="2544127"/>
                      <a:pt x="1440345" y="2546032"/>
                      <a:pt x="1440345" y="2548890"/>
                    </a:cubicBezTo>
                    <a:cubicBezTo>
                      <a:pt x="1468920" y="2546985"/>
                      <a:pt x="1486065" y="2544127"/>
                      <a:pt x="1500352" y="2541270"/>
                    </a:cubicBezTo>
                    <a:cubicBezTo>
                      <a:pt x="1514640" y="2539365"/>
                      <a:pt x="1525117" y="2536507"/>
                      <a:pt x="1540357" y="2531745"/>
                    </a:cubicBezTo>
                    <a:cubicBezTo>
                      <a:pt x="1547977" y="2530792"/>
                      <a:pt x="1555597" y="2529840"/>
                      <a:pt x="1563217" y="2527935"/>
                    </a:cubicBezTo>
                    <a:cubicBezTo>
                      <a:pt x="1567980" y="2526982"/>
                      <a:pt x="1572742" y="2526982"/>
                      <a:pt x="1577505" y="2526030"/>
                    </a:cubicBezTo>
                    <a:cubicBezTo>
                      <a:pt x="1588935" y="2523172"/>
                      <a:pt x="1598460" y="2521267"/>
                      <a:pt x="1608937" y="2518410"/>
                    </a:cubicBezTo>
                    <a:cubicBezTo>
                      <a:pt x="1617510" y="2516505"/>
                      <a:pt x="1626082" y="2514600"/>
                      <a:pt x="1634655" y="2512695"/>
                    </a:cubicBezTo>
                    <a:cubicBezTo>
                      <a:pt x="1643227" y="2510790"/>
                      <a:pt x="1651800" y="2507932"/>
                      <a:pt x="1660372" y="2506027"/>
                    </a:cubicBezTo>
                    <a:lnTo>
                      <a:pt x="1707545" y="2497863"/>
                    </a:lnTo>
                    <a:lnTo>
                      <a:pt x="1713713" y="2495550"/>
                    </a:lnTo>
                    <a:cubicBezTo>
                      <a:pt x="1697520" y="2498407"/>
                      <a:pt x="1680375" y="2501265"/>
                      <a:pt x="1664183" y="2504122"/>
                    </a:cubicBezTo>
                    <a:cubicBezTo>
                      <a:pt x="1655610" y="2506027"/>
                      <a:pt x="1647038" y="2508885"/>
                      <a:pt x="1638465" y="2510790"/>
                    </a:cubicBezTo>
                    <a:cubicBezTo>
                      <a:pt x="1629893" y="2512695"/>
                      <a:pt x="1621320" y="2514600"/>
                      <a:pt x="1612748" y="2516505"/>
                    </a:cubicBezTo>
                    <a:cubicBezTo>
                      <a:pt x="1601318" y="2519362"/>
                      <a:pt x="1592745" y="2521267"/>
                      <a:pt x="1581315" y="2524125"/>
                    </a:cubicBezTo>
                    <a:cubicBezTo>
                      <a:pt x="1576553" y="2525077"/>
                      <a:pt x="1571790" y="2525077"/>
                      <a:pt x="1567028" y="2526030"/>
                    </a:cubicBezTo>
                    <a:cubicBezTo>
                      <a:pt x="1559408" y="2526982"/>
                      <a:pt x="1551788" y="2527935"/>
                      <a:pt x="1544168" y="2529840"/>
                    </a:cubicBezTo>
                    <a:cubicBezTo>
                      <a:pt x="1517498" y="2532697"/>
                      <a:pt x="1498448" y="2533650"/>
                      <a:pt x="1482255" y="2535555"/>
                    </a:cubicBezTo>
                    <a:cubicBezTo>
                      <a:pt x="1467015" y="2537460"/>
                      <a:pt x="1454633" y="2539365"/>
                      <a:pt x="1440345" y="2539365"/>
                    </a:cubicBezTo>
                    <a:cubicBezTo>
                      <a:pt x="1438440" y="2539365"/>
                      <a:pt x="1435583" y="2539365"/>
                      <a:pt x="1432725" y="2539365"/>
                    </a:cubicBezTo>
                    <a:cubicBezTo>
                      <a:pt x="1413675" y="2541270"/>
                      <a:pt x="1392720" y="2544127"/>
                      <a:pt x="1371765" y="2544127"/>
                    </a:cubicBezTo>
                    <a:cubicBezTo>
                      <a:pt x="1355573" y="2543175"/>
                      <a:pt x="1338428" y="2543175"/>
                      <a:pt x="1320330" y="2542222"/>
                    </a:cubicBezTo>
                    <a:cubicBezTo>
                      <a:pt x="1297470" y="2542222"/>
                      <a:pt x="1274610" y="2543175"/>
                      <a:pt x="1249845" y="2542222"/>
                    </a:cubicBezTo>
                    <a:cubicBezTo>
                      <a:pt x="1247940" y="2542222"/>
                      <a:pt x="1245083" y="2541270"/>
                      <a:pt x="1242225" y="2541270"/>
                    </a:cubicBezTo>
                    <a:cubicBezTo>
                      <a:pt x="1231748" y="2537460"/>
                      <a:pt x="1224128" y="2533650"/>
                      <a:pt x="1212698" y="2528887"/>
                    </a:cubicBezTo>
                    <a:cubicBezTo>
                      <a:pt x="1207935" y="2532697"/>
                      <a:pt x="1201268" y="2535555"/>
                      <a:pt x="1196505" y="2539365"/>
                    </a:cubicBezTo>
                    <a:lnTo>
                      <a:pt x="1196464" y="2539447"/>
                    </a:lnTo>
                    <a:lnTo>
                      <a:pt x="1209840" y="2530792"/>
                    </a:lnTo>
                    <a:cubicBezTo>
                      <a:pt x="1221270" y="2535554"/>
                      <a:pt x="1229843" y="2539364"/>
                      <a:pt x="1239368" y="2543174"/>
                    </a:cubicBezTo>
                    <a:cubicBezTo>
                      <a:pt x="1224128" y="2543174"/>
                      <a:pt x="1207935" y="2542222"/>
                      <a:pt x="1193648" y="2541269"/>
                    </a:cubicBezTo>
                    <a:lnTo>
                      <a:pt x="1194008" y="2541036"/>
                    </a:lnTo>
                    <a:lnTo>
                      <a:pt x="1164120" y="2536507"/>
                    </a:lnTo>
                    <a:cubicBezTo>
                      <a:pt x="1151738" y="2533650"/>
                      <a:pt x="1140308" y="2531745"/>
                      <a:pt x="1128878" y="2528887"/>
                    </a:cubicBezTo>
                    <a:cubicBezTo>
                      <a:pt x="1118400" y="2526030"/>
                      <a:pt x="1107923" y="2524125"/>
                      <a:pt x="1098398" y="2522220"/>
                    </a:cubicBezTo>
                    <a:cubicBezTo>
                      <a:pt x="1088873" y="2520315"/>
                      <a:pt x="1079348" y="2519362"/>
                      <a:pt x="1070775" y="2517457"/>
                    </a:cubicBezTo>
                    <a:cubicBezTo>
                      <a:pt x="1062203" y="2515552"/>
                      <a:pt x="1053630" y="2514600"/>
                      <a:pt x="1045058" y="2512695"/>
                    </a:cubicBezTo>
                    <a:cubicBezTo>
                      <a:pt x="1010768" y="2506980"/>
                      <a:pt x="979335" y="2500312"/>
                      <a:pt x="941235" y="2486025"/>
                    </a:cubicBezTo>
                    <a:cubicBezTo>
                      <a:pt x="916470" y="2480310"/>
                      <a:pt x="902183" y="2474595"/>
                      <a:pt x="888848" y="2470785"/>
                    </a:cubicBezTo>
                    <a:cubicBezTo>
                      <a:pt x="883133" y="2466975"/>
                      <a:pt x="878370" y="2462212"/>
                      <a:pt x="873608" y="2457450"/>
                    </a:cubicBezTo>
                    <a:cubicBezTo>
                      <a:pt x="862178" y="2455545"/>
                      <a:pt x="850748" y="2453640"/>
                      <a:pt x="838365" y="2450782"/>
                    </a:cubicBezTo>
                    <a:cubicBezTo>
                      <a:pt x="820268" y="2442210"/>
                      <a:pt x="804075" y="2433637"/>
                      <a:pt x="785978" y="2424112"/>
                    </a:cubicBezTo>
                    <a:cubicBezTo>
                      <a:pt x="780263" y="2424112"/>
                      <a:pt x="776453" y="2425065"/>
                      <a:pt x="770738" y="2425065"/>
                    </a:cubicBezTo>
                    <a:cubicBezTo>
                      <a:pt x="751688" y="2415540"/>
                      <a:pt x="734543" y="2406967"/>
                      <a:pt x="716445" y="2397442"/>
                    </a:cubicBezTo>
                    <a:cubicBezTo>
                      <a:pt x="713588" y="2391727"/>
                      <a:pt x="709778" y="2386012"/>
                      <a:pt x="706920" y="2380297"/>
                    </a:cubicBezTo>
                    <a:cubicBezTo>
                      <a:pt x="706920" y="2380297"/>
                      <a:pt x="707873" y="2380297"/>
                      <a:pt x="708825" y="2379345"/>
                    </a:cubicBezTo>
                    <a:cubicBezTo>
                      <a:pt x="719303" y="2386012"/>
                      <a:pt x="730733" y="2391727"/>
                      <a:pt x="742163" y="2397442"/>
                    </a:cubicBezTo>
                    <a:cubicBezTo>
                      <a:pt x="753593" y="2403157"/>
                      <a:pt x="764070" y="2408872"/>
                      <a:pt x="775500" y="2415540"/>
                    </a:cubicBezTo>
                    <a:cubicBezTo>
                      <a:pt x="779310" y="2413635"/>
                      <a:pt x="782168" y="2411730"/>
                      <a:pt x="785025" y="2409825"/>
                    </a:cubicBezTo>
                    <a:cubicBezTo>
                      <a:pt x="766928" y="2401252"/>
                      <a:pt x="755498" y="2391727"/>
                      <a:pt x="745973" y="2384107"/>
                    </a:cubicBezTo>
                    <a:cubicBezTo>
                      <a:pt x="736448" y="2376487"/>
                      <a:pt x="726923" y="2371725"/>
                      <a:pt x="713588" y="2369820"/>
                    </a:cubicBezTo>
                    <a:cubicBezTo>
                      <a:pt x="686918" y="2350770"/>
                      <a:pt x="678345" y="2350770"/>
                      <a:pt x="668820" y="2344102"/>
                    </a:cubicBezTo>
                    <a:cubicBezTo>
                      <a:pt x="655485" y="2335530"/>
                      <a:pt x="643103" y="2327910"/>
                      <a:pt x="630720" y="2319337"/>
                    </a:cubicBezTo>
                    <a:cubicBezTo>
                      <a:pt x="600240" y="2302192"/>
                      <a:pt x="608813" y="2320290"/>
                      <a:pt x="570713" y="2293620"/>
                    </a:cubicBezTo>
                    <a:cubicBezTo>
                      <a:pt x="563093" y="2287905"/>
                      <a:pt x="556425" y="2282190"/>
                      <a:pt x="547853" y="2274570"/>
                    </a:cubicBezTo>
                    <a:cubicBezTo>
                      <a:pt x="549758" y="2274570"/>
                      <a:pt x="551663" y="2273617"/>
                      <a:pt x="552615" y="2272665"/>
                    </a:cubicBezTo>
                    <a:cubicBezTo>
                      <a:pt x="561188" y="2275522"/>
                      <a:pt x="567855" y="2277427"/>
                      <a:pt x="575475" y="2279332"/>
                    </a:cubicBezTo>
                    <a:cubicBezTo>
                      <a:pt x="559283" y="2261235"/>
                      <a:pt x="556425" y="2253615"/>
                      <a:pt x="527850" y="2229802"/>
                    </a:cubicBezTo>
                    <a:cubicBezTo>
                      <a:pt x="518325" y="2222182"/>
                      <a:pt x="509753" y="2214562"/>
                      <a:pt x="501180" y="2207895"/>
                    </a:cubicBezTo>
                    <a:cubicBezTo>
                      <a:pt x="492608" y="2200275"/>
                      <a:pt x="484035" y="2193607"/>
                      <a:pt x="476415" y="2185987"/>
                    </a:cubicBezTo>
                    <a:cubicBezTo>
                      <a:pt x="470700" y="2180272"/>
                      <a:pt x="455460" y="2174557"/>
                      <a:pt x="444983" y="2160270"/>
                    </a:cubicBezTo>
                    <a:cubicBezTo>
                      <a:pt x="428790" y="2143125"/>
                      <a:pt x="415455" y="2126932"/>
                      <a:pt x="399263" y="2109787"/>
                    </a:cubicBezTo>
                    <a:lnTo>
                      <a:pt x="396126" y="2099983"/>
                    </a:lnTo>
                    <a:lnTo>
                      <a:pt x="386880" y="2090737"/>
                    </a:lnTo>
                    <a:cubicBezTo>
                      <a:pt x="376403" y="2080260"/>
                      <a:pt x="365925" y="2068830"/>
                      <a:pt x="355448" y="2056447"/>
                    </a:cubicBezTo>
                    <a:cubicBezTo>
                      <a:pt x="353543" y="2049780"/>
                      <a:pt x="339255" y="2031682"/>
                      <a:pt x="351638" y="2039302"/>
                    </a:cubicBezTo>
                    <a:cubicBezTo>
                      <a:pt x="346875" y="2033587"/>
                      <a:pt x="343065" y="2026920"/>
                      <a:pt x="339255" y="2022157"/>
                    </a:cubicBezTo>
                    <a:lnTo>
                      <a:pt x="337780" y="2019844"/>
                    </a:lnTo>
                    <a:lnTo>
                      <a:pt x="323062" y="2009774"/>
                    </a:lnTo>
                    <a:cubicBezTo>
                      <a:pt x="311632" y="1996439"/>
                      <a:pt x="302107" y="1982152"/>
                      <a:pt x="294487" y="1968817"/>
                    </a:cubicBezTo>
                    <a:cubicBezTo>
                      <a:pt x="286867" y="1954529"/>
                      <a:pt x="281152" y="1941194"/>
                      <a:pt x="278295" y="1930717"/>
                    </a:cubicBezTo>
                    <a:lnTo>
                      <a:pt x="276390" y="1930717"/>
                    </a:lnTo>
                    <a:cubicBezTo>
                      <a:pt x="268770" y="1917382"/>
                      <a:pt x="261150" y="1903095"/>
                      <a:pt x="254483" y="1888807"/>
                    </a:cubicBezTo>
                    <a:cubicBezTo>
                      <a:pt x="247815" y="1874520"/>
                      <a:pt x="240195" y="1861185"/>
                      <a:pt x="233528" y="1846897"/>
                    </a:cubicBezTo>
                    <a:cubicBezTo>
                      <a:pt x="225908" y="1830705"/>
                      <a:pt x="218288" y="1814512"/>
                      <a:pt x="211620" y="1798320"/>
                    </a:cubicBezTo>
                    <a:cubicBezTo>
                      <a:pt x="204953" y="1782127"/>
                      <a:pt x="198285" y="1764982"/>
                      <a:pt x="191618" y="1748790"/>
                    </a:cubicBezTo>
                    <a:cubicBezTo>
                      <a:pt x="199238" y="1759267"/>
                      <a:pt x="205905" y="1769745"/>
                      <a:pt x="211620" y="1782127"/>
                    </a:cubicBezTo>
                    <a:cubicBezTo>
                      <a:pt x="217335" y="1794510"/>
                      <a:pt x="223050" y="1807845"/>
                      <a:pt x="231623" y="1824037"/>
                    </a:cubicBezTo>
                    <a:cubicBezTo>
                      <a:pt x="235433" y="1829752"/>
                      <a:pt x="236385" y="1839277"/>
                      <a:pt x="238290" y="1846897"/>
                    </a:cubicBezTo>
                    <a:lnTo>
                      <a:pt x="241046" y="1850938"/>
                    </a:lnTo>
                    <a:lnTo>
                      <a:pt x="237654" y="1833303"/>
                    </a:lnTo>
                    <a:lnTo>
                      <a:pt x="228809" y="1817250"/>
                    </a:lnTo>
                    <a:lnTo>
                      <a:pt x="214411" y="1784874"/>
                    </a:lnTo>
                    <a:lnTo>
                      <a:pt x="197332" y="1756409"/>
                    </a:lnTo>
                    <a:cubicBezTo>
                      <a:pt x="190665" y="1737359"/>
                      <a:pt x="183045" y="1718309"/>
                      <a:pt x="176377" y="1699259"/>
                    </a:cubicBezTo>
                    <a:lnTo>
                      <a:pt x="158424" y="1640674"/>
                    </a:lnTo>
                    <a:lnTo>
                      <a:pt x="152529" y="1623596"/>
                    </a:lnTo>
                    <a:cubicBezTo>
                      <a:pt x="142540" y="1590017"/>
                      <a:pt x="133959" y="1555831"/>
                      <a:pt x="126853" y="1521108"/>
                    </a:cubicBezTo>
                    <a:lnTo>
                      <a:pt x="115498" y="1446707"/>
                    </a:lnTo>
                    <a:lnTo>
                      <a:pt x="115417" y="1448752"/>
                    </a:lnTo>
                    <a:cubicBezTo>
                      <a:pt x="115417" y="1453515"/>
                      <a:pt x="115417" y="1457325"/>
                      <a:pt x="116370" y="1463992"/>
                    </a:cubicBezTo>
                    <a:cubicBezTo>
                      <a:pt x="118275" y="1475422"/>
                      <a:pt x="120180" y="1486852"/>
                      <a:pt x="121132" y="1499235"/>
                    </a:cubicBezTo>
                    <a:cubicBezTo>
                      <a:pt x="123037" y="1511617"/>
                      <a:pt x="124942" y="1524000"/>
                      <a:pt x="126847" y="1535430"/>
                    </a:cubicBezTo>
                    <a:cubicBezTo>
                      <a:pt x="122085" y="1526857"/>
                      <a:pt x="120180" y="1515427"/>
                      <a:pt x="117322" y="1503997"/>
                    </a:cubicBezTo>
                    <a:cubicBezTo>
                      <a:pt x="115417" y="1491615"/>
                      <a:pt x="113512" y="1478280"/>
                      <a:pt x="110655" y="1463992"/>
                    </a:cubicBezTo>
                    <a:cubicBezTo>
                      <a:pt x="105892" y="1463992"/>
                      <a:pt x="104940" y="1463992"/>
                      <a:pt x="103035" y="1463992"/>
                    </a:cubicBezTo>
                    <a:cubicBezTo>
                      <a:pt x="102082" y="1453515"/>
                      <a:pt x="101130" y="1443990"/>
                      <a:pt x="98272" y="1427797"/>
                    </a:cubicBezTo>
                    <a:cubicBezTo>
                      <a:pt x="96367" y="1420177"/>
                      <a:pt x="93510" y="1412557"/>
                      <a:pt x="91605" y="1404937"/>
                    </a:cubicBezTo>
                    <a:cubicBezTo>
                      <a:pt x="89700" y="1397317"/>
                      <a:pt x="87795" y="1389697"/>
                      <a:pt x="85890" y="1383030"/>
                    </a:cubicBezTo>
                    <a:cubicBezTo>
                      <a:pt x="80175" y="1376362"/>
                      <a:pt x="75412" y="1371600"/>
                      <a:pt x="69697" y="1365885"/>
                    </a:cubicBezTo>
                    <a:cubicBezTo>
                      <a:pt x="67792" y="1365885"/>
                      <a:pt x="66840" y="1365885"/>
                      <a:pt x="64935" y="1365885"/>
                    </a:cubicBezTo>
                    <a:cubicBezTo>
                      <a:pt x="63030" y="1360170"/>
                      <a:pt x="61125" y="1351597"/>
                      <a:pt x="60172" y="1342072"/>
                    </a:cubicBezTo>
                    <a:cubicBezTo>
                      <a:pt x="59220" y="1332547"/>
                      <a:pt x="58267" y="1322070"/>
                      <a:pt x="58267" y="1311592"/>
                    </a:cubicBezTo>
                    <a:cubicBezTo>
                      <a:pt x="58267" y="1291590"/>
                      <a:pt x="59220" y="1273492"/>
                      <a:pt x="62077" y="1268730"/>
                    </a:cubicBezTo>
                    <a:cubicBezTo>
                      <a:pt x="63030" y="1263015"/>
                      <a:pt x="63030" y="1258252"/>
                      <a:pt x="63982" y="1253490"/>
                    </a:cubicBezTo>
                    <a:lnTo>
                      <a:pt x="67226" y="1243037"/>
                    </a:lnTo>
                    <a:lnTo>
                      <a:pt x="65649" y="1219200"/>
                    </a:lnTo>
                    <a:cubicBezTo>
                      <a:pt x="65887" y="1207294"/>
                      <a:pt x="66839" y="1194911"/>
                      <a:pt x="67792" y="1183957"/>
                    </a:cubicBezTo>
                    <a:lnTo>
                      <a:pt x="71602" y="1176814"/>
                    </a:lnTo>
                    <a:lnTo>
                      <a:pt x="71602" y="1172527"/>
                    </a:lnTo>
                    <a:cubicBezTo>
                      <a:pt x="69697" y="1178242"/>
                      <a:pt x="66840" y="1182052"/>
                      <a:pt x="63982" y="1186815"/>
                    </a:cubicBezTo>
                    <a:cubicBezTo>
                      <a:pt x="62077" y="1183005"/>
                      <a:pt x="59220" y="1181100"/>
                      <a:pt x="57315" y="1177290"/>
                    </a:cubicBezTo>
                    <a:cubicBezTo>
                      <a:pt x="53505" y="1171575"/>
                      <a:pt x="54457" y="1120140"/>
                      <a:pt x="44932" y="1160145"/>
                    </a:cubicBezTo>
                    <a:lnTo>
                      <a:pt x="42670" y="1146572"/>
                    </a:lnTo>
                    <a:lnTo>
                      <a:pt x="42075" y="1147762"/>
                    </a:lnTo>
                    <a:cubicBezTo>
                      <a:pt x="41122" y="1160145"/>
                      <a:pt x="39217" y="1173480"/>
                      <a:pt x="38265" y="1185862"/>
                    </a:cubicBezTo>
                    <a:cubicBezTo>
                      <a:pt x="37312" y="1198245"/>
                      <a:pt x="35407" y="1211580"/>
                      <a:pt x="35407" y="1223962"/>
                    </a:cubicBezTo>
                    <a:cubicBezTo>
                      <a:pt x="34455" y="1233487"/>
                      <a:pt x="33502" y="1243965"/>
                      <a:pt x="32550" y="1253490"/>
                    </a:cubicBezTo>
                    <a:lnTo>
                      <a:pt x="32550" y="1314449"/>
                    </a:lnTo>
                    <a:cubicBezTo>
                      <a:pt x="32550" y="1324927"/>
                      <a:pt x="32550" y="1335404"/>
                      <a:pt x="33502" y="1345882"/>
                    </a:cubicBezTo>
                    <a:cubicBezTo>
                      <a:pt x="34455" y="1356359"/>
                      <a:pt x="35407" y="1366837"/>
                      <a:pt x="35407" y="1377314"/>
                    </a:cubicBezTo>
                    <a:cubicBezTo>
                      <a:pt x="31597" y="1378267"/>
                      <a:pt x="32550" y="1413509"/>
                      <a:pt x="26835" y="1406842"/>
                    </a:cubicBezTo>
                    <a:cubicBezTo>
                      <a:pt x="25882" y="1406842"/>
                      <a:pt x="25882" y="1406842"/>
                      <a:pt x="24930" y="1406842"/>
                    </a:cubicBezTo>
                    <a:cubicBezTo>
                      <a:pt x="19215" y="1385887"/>
                      <a:pt x="19215" y="1367789"/>
                      <a:pt x="19215" y="1349692"/>
                    </a:cubicBezTo>
                    <a:cubicBezTo>
                      <a:pt x="19215" y="1331594"/>
                      <a:pt x="22072" y="1313497"/>
                      <a:pt x="19215" y="1290637"/>
                    </a:cubicBezTo>
                    <a:cubicBezTo>
                      <a:pt x="20167" y="1274444"/>
                      <a:pt x="22072" y="1260157"/>
                      <a:pt x="23977" y="1244917"/>
                    </a:cubicBezTo>
                    <a:lnTo>
                      <a:pt x="32546" y="1253485"/>
                    </a:lnTo>
                    <a:lnTo>
                      <a:pt x="24930" y="1243965"/>
                    </a:lnTo>
                    <a:cubicBezTo>
                      <a:pt x="23025" y="1234440"/>
                      <a:pt x="23025" y="1223962"/>
                      <a:pt x="23025" y="1209675"/>
                    </a:cubicBezTo>
                    <a:cubicBezTo>
                      <a:pt x="23025" y="1195387"/>
                      <a:pt x="23977" y="1178242"/>
                      <a:pt x="24930" y="1157287"/>
                    </a:cubicBezTo>
                    <a:cubicBezTo>
                      <a:pt x="24930" y="1152525"/>
                      <a:pt x="25882" y="1147762"/>
                      <a:pt x="25882" y="1143000"/>
                    </a:cubicBezTo>
                    <a:cubicBezTo>
                      <a:pt x="26835" y="1135380"/>
                      <a:pt x="27787" y="1126807"/>
                      <a:pt x="28740" y="1119187"/>
                    </a:cubicBezTo>
                    <a:cubicBezTo>
                      <a:pt x="32550" y="1105852"/>
                      <a:pt x="36360" y="1089660"/>
                      <a:pt x="40170" y="1076325"/>
                    </a:cubicBezTo>
                    <a:lnTo>
                      <a:pt x="45865" y="1047851"/>
                    </a:lnTo>
                    <a:lnTo>
                      <a:pt x="43980" y="1041082"/>
                    </a:lnTo>
                    <a:cubicBezTo>
                      <a:pt x="42075" y="1053465"/>
                      <a:pt x="39217" y="1064895"/>
                      <a:pt x="37312" y="1079182"/>
                    </a:cubicBezTo>
                    <a:cubicBezTo>
                      <a:pt x="33502" y="1092517"/>
                      <a:pt x="29692" y="1108710"/>
                      <a:pt x="25882" y="1122045"/>
                    </a:cubicBezTo>
                    <a:cubicBezTo>
                      <a:pt x="24930" y="1129665"/>
                      <a:pt x="23977" y="1138237"/>
                      <a:pt x="23025" y="1145857"/>
                    </a:cubicBezTo>
                    <a:cubicBezTo>
                      <a:pt x="23025" y="1150620"/>
                      <a:pt x="22072" y="1155382"/>
                      <a:pt x="22072" y="1160145"/>
                    </a:cubicBezTo>
                    <a:cubicBezTo>
                      <a:pt x="22072" y="1181100"/>
                      <a:pt x="21120" y="1198245"/>
                      <a:pt x="20167" y="1212532"/>
                    </a:cubicBezTo>
                    <a:cubicBezTo>
                      <a:pt x="20167" y="1226820"/>
                      <a:pt x="21120" y="1237297"/>
                      <a:pt x="22072" y="1246822"/>
                    </a:cubicBezTo>
                    <a:cubicBezTo>
                      <a:pt x="20167" y="1263015"/>
                      <a:pt x="18262" y="1277302"/>
                      <a:pt x="17310" y="1292542"/>
                    </a:cubicBezTo>
                    <a:cubicBezTo>
                      <a:pt x="20167" y="1315402"/>
                      <a:pt x="17310" y="1333500"/>
                      <a:pt x="17310" y="1351597"/>
                    </a:cubicBezTo>
                    <a:cubicBezTo>
                      <a:pt x="17310" y="1369695"/>
                      <a:pt x="17310" y="1387792"/>
                      <a:pt x="23025" y="1408747"/>
                    </a:cubicBezTo>
                    <a:cubicBezTo>
                      <a:pt x="23025" y="1408747"/>
                      <a:pt x="23977" y="1408747"/>
                      <a:pt x="24930" y="1408747"/>
                    </a:cubicBezTo>
                    <a:cubicBezTo>
                      <a:pt x="28740" y="1426845"/>
                      <a:pt x="32550" y="1443990"/>
                      <a:pt x="37312" y="1463040"/>
                    </a:cubicBezTo>
                    <a:cubicBezTo>
                      <a:pt x="38265" y="1475422"/>
                      <a:pt x="41122" y="1486852"/>
                      <a:pt x="43980" y="1507807"/>
                    </a:cubicBezTo>
                    <a:cubicBezTo>
                      <a:pt x="48742" y="1524000"/>
                      <a:pt x="53505" y="1539240"/>
                      <a:pt x="58267" y="1553527"/>
                    </a:cubicBezTo>
                    <a:cubicBezTo>
                      <a:pt x="60410" y="1580673"/>
                      <a:pt x="74876" y="1623893"/>
                      <a:pt x="80770" y="1651843"/>
                    </a:cubicBezTo>
                    <a:lnTo>
                      <a:pt x="82734" y="1670685"/>
                    </a:lnTo>
                    <a:lnTo>
                      <a:pt x="86843" y="1670685"/>
                    </a:lnTo>
                    <a:cubicBezTo>
                      <a:pt x="97320" y="1697355"/>
                      <a:pt x="103988" y="1711642"/>
                      <a:pt x="107798" y="1721167"/>
                    </a:cubicBezTo>
                    <a:cubicBezTo>
                      <a:pt x="112560" y="1730692"/>
                      <a:pt x="114465" y="1737360"/>
                      <a:pt x="115418" y="1746885"/>
                    </a:cubicBezTo>
                    <a:cubicBezTo>
                      <a:pt x="111608" y="1745932"/>
                      <a:pt x="106845" y="1736407"/>
                      <a:pt x="101130" y="1724977"/>
                    </a:cubicBezTo>
                    <a:cubicBezTo>
                      <a:pt x="95415" y="1713547"/>
                      <a:pt x="90653" y="1700212"/>
                      <a:pt x="85890" y="1690687"/>
                    </a:cubicBezTo>
                    <a:cubicBezTo>
                      <a:pt x="81128" y="1678305"/>
                      <a:pt x="89700" y="1712595"/>
                      <a:pt x="84938" y="1700212"/>
                    </a:cubicBezTo>
                    <a:lnTo>
                      <a:pt x="76651" y="1674524"/>
                    </a:lnTo>
                    <a:lnTo>
                      <a:pt x="70650" y="1675447"/>
                    </a:lnTo>
                    <a:cubicBezTo>
                      <a:pt x="67792" y="1667827"/>
                      <a:pt x="65887" y="1660207"/>
                      <a:pt x="63982" y="1653540"/>
                    </a:cubicBezTo>
                    <a:cubicBezTo>
                      <a:pt x="53505" y="1643062"/>
                      <a:pt x="45885" y="1621155"/>
                      <a:pt x="41122" y="1601152"/>
                    </a:cubicBezTo>
                    <a:cubicBezTo>
                      <a:pt x="36360" y="1581150"/>
                      <a:pt x="32550" y="1562100"/>
                      <a:pt x="26835" y="1554480"/>
                    </a:cubicBezTo>
                    <a:cubicBezTo>
                      <a:pt x="22072" y="1537335"/>
                      <a:pt x="22072" y="1519237"/>
                      <a:pt x="25882" y="1515427"/>
                    </a:cubicBezTo>
                    <a:cubicBezTo>
                      <a:pt x="23977" y="1500187"/>
                      <a:pt x="21120" y="1484947"/>
                      <a:pt x="19215" y="1469707"/>
                    </a:cubicBezTo>
                    <a:cubicBezTo>
                      <a:pt x="17310" y="1454467"/>
                      <a:pt x="16357" y="1439227"/>
                      <a:pt x="14452" y="1423987"/>
                    </a:cubicBezTo>
                    <a:cubicBezTo>
                      <a:pt x="10642" y="1412557"/>
                      <a:pt x="6832" y="1403032"/>
                      <a:pt x="3975" y="1390650"/>
                    </a:cubicBezTo>
                    <a:cubicBezTo>
                      <a:pt x="-1740" y="1325880"/>
                      <a:pt x="-2693" y="1250632"/>
                      <a:pt x="10642" y="1213485"/>
                    </a:cubicBezTo>
                    <a:cubicBezTo>
                      <a:pt x="11595" y="1197292"/>
                      <a:pt x="12547" y="1177290"/>
                      <a:pt x="17310" y="1167765"/>
                    </a:cubicBezTo>
                    <a:cubicBezTo>
                      <a:pt x="15405" y="1159192"/>
                      <a:pt x="13500" y="1151572"/>
                      <a:pt x="11595" y="1143000"/>
                    </a:cubicBezTo>
                    <a:cubicBezTo>
                      <a:pt x="13500" y="1126807"/>
                      <a:pt x="11595" y="1089660"/>
                      <a:pt x="23025" y="1074420"/>
                    </a:cubicBezTo>
                    <a:cubicBezTo>
                      <a:pt x="23977" y="1067752"/>
                      <a:pt x="24930" y="1062990"/>
                      <a:pt x="25882" y="1058227"/>
                    </a:cubicBezTo>
                    <a:cubicBezTo>
                      <a:pt x="27787" y="1034415"/>
                      <a:pt x="29692" y="1018222"/>
                      <a:pt x="33502" y="1002982"/>
                    </a:cubicBezTo>
                    <a:cubicBezTo>
                      <a:pt x="40170" y="989647"/>
                      <a:pt x="48742" y="967740"/>
                      <a:pt x="53505" y="962977"/>
                    </a:cubicBezTo>
                    <a:cubicBezTo>
                      <a:pt x="58267" y="973455"/>
                      <a:pt x="46837" y="1000125"/>
                      <a:pt x="48742" y="1017270"/>
                    </a:cubicBezTo>
                    <a:lnTo>
                      <a:pt x="53503" y="1007964"/>
                    </a:lnTo>
                    <a:lnTo>
                      <a:pt x="56362" y="985718"/>
                    </a:lnTo>
                    <a:cubicBezTo>
                      <a:pt x="58267" y="975597"/>
                      <a:pt x="59696" y="966311"/>
                      <a:pt x="57315" y="961072"/>
                    </a:cubicBezTo>
                    <a:cubicBezTo>
                      <a:pt x="60172" y="949642"/>
                      <a:pt x="63030" y="941069"/>
                      <a:pt x="65887" y="929639"/>
                    </a:cubicBezTo>
                    <a:cubicBezTo>
                      <a:pt x="70650" y="914399"/>
                      <a:pt x="74460" y="898207"/>
                      <a:pt x="79222" y="882014"/>
                    </a:cubicBezTo>
                    <a:cubicBezTo>
                      <a:pt x="83985" y="865822"/>
                      <a:pt x="89700" y="849629"/>
                      <a:pt x="95415" y="833437"/>
                    </a:cubicBezTo>
                    <a:lnTo>
                      <a:pt x="96628" y="832072"/>
                    </a:lnTo>
                    <a:lnTo>
                      <a:pt x="103988" y="793432"/>
                    </a:lnTo>
                    <a:cubicBezTo>
                      <a:pt x="107798" y="785812"/>
                      <a:pt x="111608" y="775334"/>
                      <a:pt x="114465" y="765809"/>
                    </a:cubicBezTo>
                    <a:cubicBezTo>
                      <a:pt x="118275" y="756284"/>
                      <a:pt x="123038" y="748664"/>
                      <a:pt x="126848" y="742949"/>
                    </a:cubicBezTo>
                    <a:cubicBezTo>
                      <a:pt x="135420" y="726757"/>
                      <a:pt x="142088" y="710564"/>
                      <a:pt x="151613" y="695324"/>
                    </a:cubicBezTo>
                    <a:cubicBezTo>
                      <a:pt x="158280" y="680084"/>
                      <a:pt x="164948" y="667702"/>
                      <a:pt x="171615" y="652462"/>
                    </a:cubicBezTo>
                    <a:cubicBezTo>
                      <a:pt x="172568" y="639127"/>
                      <a:pt x="191618" y="614362"/>
                      <a:pt x="200190" y="597217"/>
                    </a:cubicBezTo>
                    <a:cubicBezTo>
                      <a:pt x="204953" y="591502"/>
                      <a:pt x="210668" y="585787"/>
                      <a:pt x="221145" y="573404"/>
                    </a:cubicBezTo>
                    <a:cubicBezTo>
                      <a:pt x="227813" y="559117"/>
                      <a:pt x="233528" y="548639"/>
                      <a:pt x="238290" y="540067"/>
                    </a:cubicBezTo>
                    <a:cubicBezTo>
                      <a:pt x="243053" y="531494"/>
                      <a:pt x="247815" y="525779"/>
                      <a:pt x="252578" y="519112"/>
                    </a:cubicBezTo>
                    <a:cubicBezTo>
                      <a:pt x="258293" y="513397"/>
                      <a:pt x="266865" y="503872"/>
                      <a:pt x="267818" y="511492"/>
                    </a:cubicBezTo>
                    <a:cubicBezTo>
                      <a:pt x="268770" y="510539"/>
                      <a:pt x="270675" y="507682"/>
                      <a:pt x="271628" y="505777"/>
                    </a:cubicBezTo>
                    <a:cubicBezTo>
                      <a:pt x="276390" y="495299"/>
                      <a:pt x="281153" y="485774"/>
                      <a:pt x="286868" y="475297"/>
                    </a:cubicBezTo>
                    <a:cubicBezTo>
                      <a:pt x="296393" y="464819"/>
                      <a:pt x="307823" y="446722"/>
                      <a:pt x="316395" y="441007"/>
                    </a:cubicBezTo>
                    <a:cubicBezTo>
                      <a:pt x="309966" y="453151"/>
                      <a:pt x="316932" y="450829"/>
                      <a:pt x="317199" y="455339"/>
                    </a:cubicBezTo>
                    <a:lnTo>
                      <a:pt x="315045" y="461363"/>
                    </a:lnTo>
                    <a:lnTo>
                      <a:pt x="345922" y="429577"/>
                    </a:lnTo>
                    <a:cubicBezTo>
                      <a:pt x="348780" y="423862"/>
                      <a:pt x="354495" y="417195"/>
                      <a:pt x="361162" y="409575"/>
                    </a:cubicBezTo>
                    <a:cubicBezTo>
                      <a:pt x="367830" y="402907"/>
                      <a:pt x="375450" y="396240"/>
                      <a:pt x="381165" y="390525"/>
                    </a:cubicBezTo>
                    <a:lnTo>
                      <a:pt x="382889" y="392440"/>
                    </a:lnTo>
                    <a:lnTo>
                      <a:pt x="382118" y="391477"/>
                    </a:lnTo>
                    <a:cubicBezTo>
                      <a:pt x="390690" y="382904"/>
                      <a:pt x="398310" y="374332"/>
                      <a:pt x="406883" y="366712"/>
                    </a:cubicBezTo>
                    <a:cubicBezTo>
                      <a:pt x="414503" y="359092"/>
                      <a:pt x="423075" y="351472"/>
                      <a:pt x="431648" y="343852"/>
                    </a:cubicBezTo>
                    <a:cubicBezTo>
                      <a:pt x="442125" y="333374"/>
                      <a:pt x="448793" y="324802"/>
                      <a:pt x="458318" y="315277"/>
                    </a:cubicBezTo>
                    <a:cubicBezTo>
                      <a:pt x="470700" y="305752"/>
                      <a:pt x="484035" y="296227"/>
                      <a:pt x="495465" y="287654"/>
                    </a:cubicBezTo>
                    <a:cubicBezTo>
                      <a:pt x="508800" y="277177"/>
                      <a:pt x="522135" y="267652"/>
                      <a:pt x="535470" y="258127"/>
                    </a:cubicBezTo>
                    <a:lnTo>
                      <a:pt x="559389" y="241440"/>
                    </a:lnTo>
                    <a:lnTo>
                      <a:pt x="575475" y="226694"/>
                    </a:lnTo>
                    <a:cubicBezTo>
                      <a:pt x="585000" y="220979"/>
                      <a:pt x="594525" y="215264"/>
                      <a:pt x="604050" y="209549"/>
                    </a:cubicBezTo>
                    <a:cubicBezTo>
                      <a:pt x="613575" y="203834"/>
                      <a:pt x="624052" y="199072"/>
                      <a:pt x="634530" y="193357"/>
                    </a:cubicBezTo>
                    <a:lnTo>
                      <a:pt x="638565" y="191282"/>
                    </a:lnTo>
                    <a:lnTo>
                      <a:pt x="648937" y="181094"/>
                    </a:lnTo>
                    <a:cubicBezTo>
                      <a:pt x="654771" y="176688"/>
                      <a:pt x="661201" y="172402"/>
                      <a:pt x="665963" y="168592"/>
                    </a:cubicBezTo>
                    <a:cubicBezTo>
                      <a:pt x="673583" y="162877"/>
                      <a:pt x="679298" y="160496"/>
                      <a:pt x="684656" y="159067"/>
                    </a:cubicBezTo>
                    <a:lnTo>
                      <a:pt x="697880" y="156023"/>
                    </a:lnTo>
                    <a:lnTo>
                      <a:pt x="700252" y="154304"/>
                    </a:lnTo>
                    <a:cubicBezTo>
                      <a:pt x="782167" y="109537"/>
                      <a:pt x="869797" y="74294"/>
                      <a:pt x="959332" y="49529"/>
                    </a:cubicBezTo>
                    <a:lnTo>
                      <a:pt x="968945" y="47439"/>
                    </a:lnTo>
                    <a:lnTo>
                      <a:pt x="995527" y="38099"/>
                    </a:lnTo>
                    <a:cubicBezTo>
                      <a:pt x="1001719" y="36194"/>
                      <a:pt x="1008148" y="35003"/>
                      <a:pt x="1013863" y="34408"/>
                    </a:cubicBezTo>
                    <a:lnTo>
                      <a:pt x="1023424" y="34327"/>
                    </a:lnTo>
                    <a:lnTo>
                      <a:pt x="1026960" y="33337"/>
                    </a:lnTo>
                    <a:cubicBezTo>
                      <a:pt x="1097445" y="17144"/>
                      <a:pt x="1169835" y="7619"/>
                      <a:pt x="1244130" y="4762"/>
                    </a:cubicBezTo>
                    <a:cubicBezTo>
                      <a:pt x="1262704" y="5238"/>
                      <a:pt x="1283897" y="4762"/>
                      <a:pt x="1305804" y="4524"/>
                    </a:cubicBezTo>
                    <a:cubicBezTo>
                      <a:pt x="1327712" y="4285"/>
                      <a:pt x="1350334" y="4285"/>
                      <a:pt x="1371765" y="5714"/>
                    </a:cubicBezTo>
                    <a:lnTo>
                      <a:pt x="1372993" y="6635"/>
                    </a:lnTo>
                    <a:lnTo>
                      <a:pt x="1405103" y="2857"/>
                    </a:lnTo>
                    <a:cubicBezTo>
                      <a:pt x="1415580" y="4762"/>
                      <a:pt x="1425105" y="5714"/>
                      <a:pt x="1434630" y="7619"/>
                    </a:cubicBezTo>
                    <a:cubicBezTo>
                      <a:pt x="1444155" y="9524"/>
                      <a:pt x="1453680" y="10477"/>
                      <a:pt x="1464158" y="13334"/>
                    </a:cubicBezTo>
                    <a:lnTo>
                      <a:pt x="1479392" y="16797"/>
                    </a:lnTo>
                    <a:lnTo>
                      <a:pt x="1463205" y="12382"/>
                    </a:lnTo>
                    <a:cubicBezTo>
                      <a:pt x="1453680" y="10477"/>
                      <a:pt x="1443202" y="8572"/>
                      <a:pt x="1433677" y="6667"/>
                    </a:cubicBezTo>
                    <a:cubicBezTo>
                      <a:pt x="1424152" y="4762"/>
                      <a:pt x="1414627" y="3810"/>
                      <a:pt x="1404150" y="1905"/>
                    </a:cubicBezTo>
                    <a:cubicBezTo>
                      <a:pt x="1404150" y="1905"/>
                      <a:pt x="1404150" y="952"/>
                      <a:pt x="1404150" y="0"/>
                    </a:cubicBezTo>
                    <a:close/>
                  </a:path>
                </a:pathLst>
              </a:custGeom>
              <a:solidFill>
                <a:schemeClr val="accent2">
                  <a:alpha val="36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9FA6F152-16B8-F99C-E1CA-3027787BADD7}"/>
                  </a:ext>
                </a:extLst>
              </p:cNvPr>
              <p:cNvSpPr/>
              <p:nvPr/>
            </p:nvSpPr>
            <p:spPr>
              <a:xfrm rot="10800000" flipH="1" flipV="1">
                <a:off x="596689" y="461645"/>
                <a:ext cx="280887" cy="277258"/>
              </a:xfrm>
              <a:custGeom>
                <a:avLst/>
                <a:gdLst>
                  <a:gd name="connsiteX0" fmla="*/ 1439383 w 2647519"/>
                  <a:gd name="connsiteY0" fmla="*/ 2598425 h 2612594"/>
                  <a:gd name="connsiteX1" fmla="*/ 1427010 w 2647519"/>
                  <a:gd name="connsiteY1" fmla="*/ 2605087 h 2612594"/>
                  <a:gd name="connsiteX2" fmla="*/ 1427751 w 2647519"/>
                  <a:gd name="connsiteY2" fmla="*/ 2605405 h 2612594"/>
                  <a:gd name="connsiteX3" fmla="*/ 1542263 w 2647519"/>
                  <a:gd name="connsiteY3" fmla="*/ 2530792 h 2612594"/>
                  <a:gd name="connsiteX4" fmla="*/ 1502258 w 2647519"/>
                  <a:gd name="connsiteY4" fmla="*/ 2540317 h 2612594"/>
                  <a:gd name="connsiteX5" fmla="*/ 1442250 w 2647519"/>
                  <a:gd name="connsiteY5" fmla="*/ 2547937 h 2612594"/>
                  <a:gd name="connsiteX6" fmla="*/ 1439393 w 2647519"/>
                  <a:gd name="connsiteY6" fmla="*/ 2540317 h 2612594"/>
                  <a:gd name="connsiteX7" fmla="*/ 1481303 w 2647519"/>
                  <a:gd name="connsiteY7" fmla="*/ 2536507 h 2612594"/>
                  <a:gd name="connsiteX8" fmla="*/ 1542263 w 2647519"/>
                  <a:gd name="connsiteY8" fmla="*/ 2530792 h 2612594"/>
                  <a:gd name="connsiteX9" fmla="*/ 1646324 w 2647519"/>
                  <a:gd name="connsiteY9" fmla="*/ 2520821 h 2612594"/>
                  <a:gd name="connsiteX10" fmla="*/ 1643880 w 2647519"/>
                  <a:gd name="connsiteY10" fmla="*/ 2521511 h 2612594"/>
                  <a:gd name="connsiteX11" fmla="*/ 1645133 w 2647519"/>
                  <a:gd name="connsiteY11" fmla="*/ 2521267 h 2612594"/>
                  <a:gd name="connsiteX12" fmla="*/ 899801 w 2647519"/>
                  <a:gd name="connsiteY12" fmla="*/ 2506503 h 2612594"/>
                  <a:gd name="connsiteX13" fmla="*/ 942187 w 2647519"/>
                  <a:gd name="connsiteY13" fmla="*/ 2517457 h 2612594"/>
                  <a:gd name="connsiteX14" fmla="*/ 960285 w 2647519"/>
                  <a:gd name="connsiteY14" fmla="*/ 2518409 h 2612594"/>
                  <a:gd name="connsiteX15" fmla="*/ 1010767 w 2647519"/>
                  <a:gd name="connsiteY15" fmla="*/ 2543175 h 2612594"/>
                  <a:gd name="connsiteX16" fmla="*/ 1033627 w 2647519"/>
                  <a:gd name="connsiteY16" fmla="*/ 2547937 h 2612594"/>
                  <a:gd name="connsiteX17" fmla="*/ 1035057 w 2647519"/>
                  <a:gd name="connsiteY17" fmla="*/ 2548414 h 2612594"/>
                  <a:gd name="connsiteX18" fmla="*/ 1040295 w 2647519"/>
                  <a:gd name="connsiteY18" fmla="*/ 2543175 h 2612594"/>
                  <a:gd name="connsiteX19" fmla="*/ 1060297 w 2647519"/>
                  <a:gd name="connsiteY19" fmla="*/ 2548890 h 2612594"/>
                  <a:gd name="connsiteX20" fmla="*/ 1080300 w 2647519"/>
                  <a:gd name="connsiteY20" fmla="*/ 2553652 h 2612594"/>
                  <a:gd name="connsiteX21" fmla="*/ 1119713 w 2647519"/>
                  <a:gd name="connsiteY21" fmla="*/ 2562818 h 2612594"/>
                  <a:gd name="connsiteX22" fmla="*/ 1120305 w 2647519"/>
                  <a:gd name="connsiteY22" fmla="*/ 2562225 h 2612594"/>
                  <a:gd name="connsiteX23" fmla="*/ 1166025 w 2647519"/>
                  <a:gd name="connsiteY23" fmla="*/ 2569845 h 2612594"/>
                  <a:gd name="connsiteX24" fmla="*/ 1187932 w 2647519"/>
                  <a:gd name="connsiteY24" fmla="*/ 2573655 h 2612594"/>
                  <a:gd name="connsiteX25" fmla="*/ 1209840 w 2647519"/>
                  <a:gd name="connsiteY25" fmla="*/ 2575560 h 2612594"/>
                  <a:gd name="connsiteX26" fmla="*/ 1254607 w 2647519"/>
                  <a:gd name="connsiteY26" fmla="*/ 2577465 h 2612594"/>
                  <a:gd name="connsiteX27" fmla="*/ 1315567 w 2647519"/>
                  <a:gd name="connsiteY27" fmla="*/ 2576512 h 2612594"/>
                  <a:gd name="connsiteX28" fmla="*/ 1318213 w 2647519"/>
                  <a:gd name="connsiteY28" fmla="*/ 2576512 h 2612594"/>
                  <a:gd name="connsiteX29" fmla="*/ 1324140 w 2647519"/>
                  <a:gd name="connsiteY29" fmla="*/ 2573178 h 2612594"/>
                  <a:gd name="connsiteX30" fmla="*/ 1337475 w 2647519"/>
                  <a:gd name="connsiteY30" fmla="*/ 2568892 h 2612594"/>
                  <a:gd name="connsiteX31" fmla="*/ 1351048 w 2647519"/>
                  <a:gd name="connsiteY31" fmla="*/ 2568654 h 2612594"/>
                  <a:gd name="connsiteX32" fmla="*/ 1360335 w 2647519"/>
                  <a:gd name="connsiteY32" fmla="*/ 2569844 h 2612594"/>
                  <a:gd name="connsiteX33" fmla="*/ 1362835 w 2647519"/>
                  <a:gd name="connsiteY33" fmla="*/ 2576512 h 2612594"/>
                  <a:gd name="connsiteX34" fmla="*/ 1384147 w 2647519"/>
                  <a:gd name="connsiteY34" fmla="*/ 2576512 h 2612594"/>
                  <a:gd name="connsiteX35" fmla="*/ 1377480 w 2647519"/>
                  <a:gd name="connsiteY35" fmla="*/ 2586037 h 2612594"/>
                  <a:gd name="connsiteX36" fmla="*/ 1373670 w 2647519"/>
                  <a:gd name="connsiteY36" fmla="*/ 2590800 h 2612594"/>
                  <a:gd name="connsiteX37" fmla="*/ 1361287 w 2647519"/>
                  <a:gd name="connsiteY37" fmla="*/ 2596515 h 2612594"/>
                  <a:gd name="connsiteX38" fmla="*/ 1338427 w 2647519"/>
                  <a:gd name="connsiteY38" fmla="*/ 2596515 h 2612594"/>
                  <a:gd name="connsiteX39" fmla="*/ 1308900 w 2647519"/>
                  <a:gd name="connsiteY39" fmla="*/ 2594610 h 2612594"/>
                  <a:gd name="connsiteX40" fmla="*/ 1245082 w 2647519"/>
                  <a:gd name="connsiteY40" fmla="*/ 2592705 h 2612594"/>
                  <a:gd name="connsiteX41" fmla="*/ 1197457 w 2647519"/>
                  <a:gd name="connsiteY41" fmla="*/ 2588895 h 2612594"/>
                  <a:gd name="connsiteX42" fmla="*/ 1155547 w 2647519"/>
                  <a:gd name="connsiteY42" fmla="*/ 2583180 h 2612594"/>
                  <a:gd name="connsiteX43" fmla="*/ 1113637 w 2647519"/>
                  <a:gd name="connsiteY43" fmla="*/ 2576512 h 2612594"/>
                  <a:gd name="connsiteX44" fmla="*/ 1049820 w 2647519"/>
                  <a:gd name="connsiteY44" fmla="*/ 2566987 h 2612594"/>
                  <a:gd name="connsiteX45" fmla="*/ 1000290 w 2647519"/>
                  <a:gd name="connsiteY45" fmla="*/ 2550795 h 2612594"/>
                  <a:gd name="connsiteX46" fmla="*/ 1000863 w 2647519"/>
                  <a:gd name="connsiteY46" fmla="*/ 2550379 h 2612594"/>
                  <a:gd name="connsiteX47" fmla="*/ 971715 w 2647519"/>
                  <a:gd name="connsiteY47" fmla="*/ 2541270 h 2612594"/>
                  <a:gd name="connsiteX48" fmla="*/ 945997 w 2647519"/>
                  <a:gd name="connsiteY48" fmla="*/ 2529840 h 2612594"/>
                  <a:gd name="connsiteX49" fmla="*/ 916470 w 2647519"/>
                  <a:gd name="connsiteY49" fmla="*/ 2520315 h 2612594"/>
                  <a:gd name="connsiteX50" fmla="*/ 885990 w 2647519"/>
                  <a:gd name="connsiteY50" fmla="*/ 2509837 h 2612594"/>
                  <a:gd name="connsiteX51" fmla="*/ 899801 w 2647519"/>
                  <a:gd name="connsiteY51" fmla="*/ 2506503 h 2612594"/>
                  <a:gd name="connsiteX52" fmla="*/ 1460492 w 2647519"/>
                  <a:gd name="connsiteY52" fmla="*/ 2486082 h 2612594"/>
                  <a:gd name="connsiteX53" fmla="*/ 1445939 w 2647519"/>
                  <a:gd name="connsiteY53" fmla="*/ 2488303 h 2612594"/>
                  <a:gd name="connsiteX54" fmla="*/ 1345293 w 2647519"/>
                  <a:gd name="connsiteY54" fmla="*/ 2493385 h 2612594"/>
                  <a:gd name="connsiteX55" fmla="*/ 1378432 w 2647519"/>
                  <a:gd name="connsiteY55" fmla="*/ 2497454 h 2612594"/>
                  <a:gd name="connsiteX56" fmla="*/ 1387005 w 2647519"/>
                  <a:gd name="connsiteY56" fmla="*/ 2495549 h 2612594"/>
                  <a:gd name="connsiteX57" fmla="*/ 1446060 w 2647519"/>
                  <a:gd name="connsiteY57" fmla="*/ 2488882 h 2612594"/>
                  <a:gd name="connsiteX58" fmla="*/ 1455778 w 2647519"/>
                  <a:gd name="connsiteY58" fmla="*/ 2486992 h 2612594"/>
                  <a:gd name="connsiteX59" fmla="*/ 1550918 w 2647519"/>
                  <a:gd name="connsiteY59" fmla="*/ 2472281 h 2612594"/>
                  <a:gd name="connsiteX60" fmla="*/ 1501488 w 2647519"/>
                  <a:gd name="connsiteY60" fmla="*/ 2479825 h 2612594"/>
                  <a:gd name="connsiteX61" fmla="*/ 1518450 w 2647519"/>
                  <a:gd name="connsiteY61" fmla="*/ 2480309 h 2612594"/>
                  <a:gd name="connsiteX62" fmla="*/ 1542858 w 2647519"/>
                  <a:gd name="connsiteY62" fmla="*/ 2475785 h 2612594"/>
                  <a:gd name="connsiteX63" fmla="*/ 1731355 w 2647519"/>
                  <a:gd name="connsiteY63" fmla="*/ 2470078 h 2612594"/>
                  <a:gd name="connsiteX64" fmla="*/ 1576323 w 2647519"/>
                  <a:gd name="connsiteY64" fmla="*/ 2511364 h 2612594"/>
                  <a:gd name="connsiteX65" fmla="*/ 1654777 w 2647519"/>
                  <a:gd name="connsiteY65" fmla="*/ 2493883 h 2612594"/>
                  <a:gd name="connsiteX66" fmla="*/ 737400 w 2647519"/>
                  <a:gd name="connsiteY66" fmla="*/ 2450782 h 2612594"/>
                  <a:gd name="connsiteX67" fmla="*/ 846937 w 2647519"/>
                  <a:gd name="connsiteY67" fmla="*/ 2497454 h 2612594"/>
                  <a:gd name="connsiteX68" fmla="*/ 885990 w 2647519"/>
                  <a:gd name="connsiteY68" fmla="*/ 2509837 h 2612594"/>
                  <a:gd name="connsiteX69" fmla="*/ 915517 w 2647519"/>
                  <a:gd name="connsiteY69" fmla="*/ 2520314 h 2612594"/>
                  <a:gd name="connsiteX70" fmla="*/ 945045 w 2647519"/>
                  <a:gd name="connsiteY70" fmla="*/ 2529839 h 2612594"/>
                  <a:gd name="connsiteX71" fmla="*/ 970762 w 2647519"/>
                  <a:gd name="connsiteY71" fmla="*/ 2541269 h 2612594"/>
                  <a:gd name="connsiteX72" fmla="*/ 965047 w 2647519"/>
                  <a:gd name="connsiteY72" fmla="*/ 2546032 h 2612594"/>
                  <a:gd name="connsiteX73" fmla="*/ 949807 w 2647519"/>
                  <a:gd name="connsiteY73" fmla="*/ 2543174 h 2612594"/>
                  <a:gd name="connsiteX74" fmla="*/ 895515 w 2647519"/>
                  <a:gd name="connsiteY74" fmla="*/ 2523172 h 2612594"/>
                  <a:gd name="connsiteX75" fmla="*/ 868845 w 2647519"/>
                  <a:gd name="connsiteY75" fmla="*/ 2512694 h 2612594"/>
                  <a:gd name="connsiteX76" fmla="*/ 842175 w 2647519"/>
                  <a:gd name="connsiteY76" fmla="*/ 2501264 h 2612594"/>
                  <a:gd name="connsiteX77" fmla="*/ 806932 w 2647519"/>
                  <a:gd name="connsiteY77" fmla="*/ 2488882 h 2612594"/>
                  <a:gd name="connsiteX78" fmla="*/ 776452 w 2647519"/>
                  <a:gd name="connsiteY78" fmla="*/ 2475547 h 2612594"/>
                  <a:gd name="connsiteX79" fmla="*/ 752640 w 2647519"/>
                  <a:gd name="connsiteY79" fmla="*/ 2463164 h 2612594"/>
                  <a:gd name="connsiteX80" fmla="*/ 737400 w 2647519"/>
                  <a:gd name="connsiteY80" fmla="*/ 2450782 h 2612594"/>
                  <a:gd name="connsiteX81" fmla="*/ 782168 w 2647519"/>
                  <a:gd name="connsiteY81" fmla="*/ 2426970 h 2612594"/>
                  <a:gd name="connsiteX82" fmla="*/ 834555 w 2647519"/>
                  <a:gd name="connsiteY82" fmla="*/ 2453640 h 2612594"/>
                  <a:gd name="connsiteX83" fmla="*/ 827888 w 2647519"/>
                  <a:gd name="connsiteY83" fmla="*/ 2457450 h 2612594"/>
                  <a:gd name="connsiteX84" fmla="*/ 766928 w 2647519"/>
                  <a:gd name="connsiteY84" fmla="*/ 2427922 h 2612594"/>
                  <a:gd name="connsiteX85" fmla="*/ 782168 w 2647519"/>
                  <a:gd name="connsiteY85" fmla="*/ 2426970 h 2612594"/>
                  <a:gd name="connsiteX86" fmla="*/ 588810 w 2647519"/>
                  <a:gd name="connsiteY86" fmla="*/ 2362200 h 2612594"/>
                  <a:gd name="connsiteX87" fmla="*/ 653580 w 2647519"/>
                  <a:gd name="connsiteY87" fmla="*/ 2398395 h 2612594"/>
                  <a:gd name="connsiteX88" fmla="*/ 666915 w 2647519"/>
                  <a:gd name="connsiteY88" fmla="*/ 2413635 h 2612594"/>
                  <a:gd name="connsiteX89" fmla="*/ 636435 w 2647519"/>
                  <a:gd name="connsiteY89" fmla="*/ 2397442 h 2612594"/>
                  <a:gd name="connsiteX90" fmla="*/ 613575 w 2647519"/>
                  <a:gd name="connsiteY90" fmla="*/ 2383155 h 2612594"/>
                  <a:gd name="connsiteX91" fmla="*/ 588810 w 2647519"/>
                  <a:gd name="connsiteY91" fmla="*/ 2362200 h 2612594"/>
                  <a:gd name="connsiteX92" fmla="*/ 702387 w 2647519"/>
                  <a:gd name="connsiteY92" fmla="*/ 2337759 h 2612594"/>
                  <a:gd name="connsiteX93" fmla="*/ 702396 w 2647519"/>
                  <a:gd name="connsiteY93" fmla="*/ 2338030 h 2612594"/>
                  <a:gd name="connsiteX94" fmla="*/ 705613 w 2647519"/>
                  <a:gd name="connsiteY94" fmla="*/ 2341924 h 2612594"/>
                  <a:gd name="connsiteX95" fmla="*/ 705967 w 2647519"/>
                  <a:gd name="connsiteY95" fmla="*/ 2340292 h 2612594"/>
                  <a:gd name="connsiteX96" fmla="*/ 2093409 w 2647519"/>
                  <a:gd name="connsiteY96" fmla="*/ 2275234 h 2612594"/>
                  <a:gd name="connsiteX97" fmla="*/ 2089950 w 2647519"/>
                  <a:gd name="connsiteY97" fmla="*/ 2275522 h 2612594"/>
                  <a:gd name="connsiteX98" fmla="*/ 2032800 w 2647519"/>
                  <a:gd name="connsiteY98" fmla="*/ 2316480 h 2612594"/>
                  <a:gd name="connsiteX99" fmla="*/ 1976602 w 2647519"/>
                  <a:gd name="connsiteY99" fmla="*/ 2346960 h 2612594"/>
                  <a:gd name="connsiteX100" fmla="*/ 1936597 w 2647519"/>
                  <a:gd name="connsiteY100" fmla="*/ 2370772 h 2612594"/>
                  <a:gd name="connsiteX101" fmla="*/ 1914690 w 2647519"/>
                  <a:gd name="connsiteY101" fmla="*/ 2380297 h 2612594"/>
                  <a:gd name="connsiteX102" fmla="*/ 1891830 w 2647519"/>
                  <a:gd name="connsiteY102" fmla="*/ 2389822 h 2612594"/>
                  <a:gd name="connsiteX103" fmla="*/ 1864207 w 2647519"/>
                  <a:gd name="connsiteY103" fmla="*/ 2404110 h 2612594"/>
                  <a:gd name="connsiteX104" fmla="*/ 1843252 w 2647519"/>
                  <a:gd name="connsiteY104" fmla="*/ 2416492 h 2612594"/>
                  <a:gd name="connsiteX105" fmla="*/ 1812772 w 2647519"/>
                  <a:gd name="connsiteY105" fmla="*/ 2428875 h 2612594"/>
                  <a:gd name="connsiteX106" fmla="*/ 1781340 w 2647519"/>
                  <a:gd name="connsiteY106" fmla="*/ 2440305 h 2612594"/>
                  <a:gd name="connsiteX107" fmla="*/ 1772767 w 2647519"/>
                  <a:gd name="connsiteY107" fmla="*/ 2448877 h 2612594"/>
                  <a:gd name="connsiteX108" fmla="*/ 1759432 w 2647519"/>
                  <a:gd name="connsiteY108" fmla="*/ 2453640 h 2612594"/>
                  <a:gd name="connsiteX109" fmla="*/ 1726095 w 2647519"/>
                  <a:gd name="connsiteY109" fmla="*/ 2459355 h 2612594"/>
                  <a:gd name="connsiteX110" fmla="*/ 1683232 w 2647519"/>
                  <a:gd name="connsiteY110" fmla="*/ 2472690 h 2612594"/>
                  <a:gd name="connsiteX111" fmla="*/ 1644180 w 2647519"/>
                  <a:gd name="connsiteY111" fmla="*/ 2485072 h 2612594"/>
                  <a:gd name="connsiteX112" fmla="*/ 1601317 w 2647519"/>
                  <a:gd name="connsiteY112" fmla="*/ 2497455 h 2612594"/>
                  <a:gd name="connsiteX113" fmla="*/ 1547977 w 2647519"/>
                  <a:gd name="connsiteY113" fmla="*/ 2510790 h 2612594"/>
                  <a:gd name="connsiteX114" fmla="*/ 1472730 w 2647519"/>
                  <a:gd name="connsiteY114" fmla="*/ 2523172 h 2612594"/>
                  <a:gd name="connsiteX115" fmla="*/ 1470825 w 2647519"/>
                  <a:gd name="connsiteY115" fmla="*/ 2526030 h 2612594"/>
                  <a:gd name="connsiteX116" fmla="*/ 1434646 w 2647519"/>
                  <a:gd name="connsiteY116" fmla="*/ 2535075 h 2612594"/>
                  <a:gd name="connsiteX117" fmla="*/ 1435583 w 2647519"/>
                  <a:gd name="connsiteY117" fmla="*/ 2535555 h 2612594"/>
                  <a:gd name="connsiteX118" fmla="*/ 1475761 w 2647519"/>
                  <a:gd name="connsiteY118" fmla="*/ 2525510 h 2612594"/>
                  <a:gd name="connsiteX119" fmla="*/ 1476540 w 2647519"/>
                  <a:gd name="connsiteY119" fmla="*/ 2523172 h 2612594"/>
                  <a:gd name="connsiteX120" fmla="*/ 1551788 w 2647519"/>
                  <a:gd name="connsiteY120" fmla="*/ 2510790 h 2612594"/>
                  <a:gd name="connsiteX121" fmla="*/ 1605128 w 2647519"/>
                  <a:gd name="connsiteY121" fmla="*/ 2497455 h 2612594"/>
                  <a:gd name="connsiteX122" fmla="*/ 1647990 w 2647519"/>
                  <a:gd name="connsiteY122" fmla="*/ 2485072 h 2612594"/>
                  <a:gd name="connsiteX123" fmla="*/ 1687043 w 2647519"/>
                  <a:gd name="connsiteY123" fmla="*/ 2472690 h 2612594"/>
                  <a:gd name="connsiteX124" fmla="*/ 1729905 w 2647519"/>
                  <a:gd name="connsiteY124" fmla="*/ 2459355 h 2612594"/>
                  <a:gd name="connsiteX125" fmla="*/ 1763243 w 2647519"/>
                  <a:gd name="connsiteY125" fmla="*/ 2453640 h 2612594"/>
                  <a:gd name="connsiteX126" fmla="*/ 1740675 w 2647519"/>
                  <a:gd name="connsiteY126" fmla="*/ 2467181 h 2612594"/>
                  <a:gd name="connsiteX127" fmla="*/ 1741335 w 2647519"/>
                  <a:gd name="connsiteY127" fmla="*/ 2466975 h 2612594"/>
                  <a:gd name="connsiteX128" fmla="*/ 1765148 w 2647519"/>
                  <a:gd name="connsiteY128" fmla="*/ 2452687 h 2612594"/>
                  <a:gd name="connsiteX129" fmla="*/ 1778483 w 2647519"/>
                  <a:gd name="connsiteY129" fmla="*/ 2447925 h 2612594"/>
                  <a:gd name="connsiteX130" fmla="*/ 1779371 w 2647519"/>
                  <a:gd name="connsiteY130" fmla="*/ 2447679 h 2612594"/>
                  <a:gd name="connsiteX131" fmla="*/ 1785150 w 2647519"/>
                  <a:gd name="connsiteY131" fmla="*/ 2441257 h 2612594"/>
                  <a:gd name="connsiteX132" fmla="*/ 1816583 w 2647519"/>
                  <a:gd name="connsiteY132" fmla="*/ 2429827 h 2612594"/>
                  <a:gd name="connsiteX133" fmla="*/ 1847063 w 2647519"/>
                  <a:gd name="connsiteY133" fmla="*/ 2417445 h 2612594"/>
                  <a:gd name="connsiteX134" fmla="*/ 1868018 w 2647519"/>
                  <a:gd name="connsiteY134" fmla="*/ 2405062 h 2612594"/>
                  <a:gd name="connsiteX135" fmla="*/ 1895640 w 2647519"/>
                  <a:gd name="connsiteY135" fmla="*/ 2390775 h 2612594"/>
                  <a:gd name="connsiteX136" fmla="*/ 1918500 w 2647519"/>
                  <a:gd name="connsiteY136" fmla="*/ 2381250 h 2612594"/>
                  <a:gd name="connsiteX137" fmla="*/ 1934176 w 2647519"/>
                  <a:gd name="connsiteY137" fmla="*/ 2374435 h 2612594"/>
                  <a:gd name="connsiteX138" fmla="*/ 1942313 w 2647519"/>
                  <a:gd name="connsiteY138" fmla="*/ 2368867 h 2612594"/>
                  <a:gd name="connsiteX139" fmla="*/ 1982318 w 2647519"/>
                  <a:gd name="connsiteY139" fmla="*/ 2345055 h 2612594"/>
                  <a:gd name="connsiteX140" fmla="*/ 2038515 w 2647519"/>
                  <a:gd name="connsiteY140" fmla="*/ 2314575 h 2612594"/>
                  <a:gd name="connsiteX141" fmla="*/ 460060 w 2647519"/>
                  <a:gd name="connsiteY141" fmla="*/ 2262062 h 2612594"/>
                  <a:gd name="connsiteX142" fmla="*/ 463676 w 2647519"/>
                  <a:gd name="connsiteY142" fmla="*/ 2265164 h 2612594"/>
                  <a:gd name="connsiteX143" fmla="*/ 464911 w 2647519"/>
                  <a:gd name="connsiteY143" fmla="*/ 2265793 h 2612594"/>
                  <a:gd name="connsiteX144" fmla="*/ 2099802 w 2647519"/>
                  <a:gd name="connsiteY144" fmla="*/ 2237197 h 2612594"/>
                  <a:gd name="connsiteX145" fmla="*/ 2099475 w 2647519"/>
                  <a:gd name="connsiteY145" fmla="*/ 2237422 h 2612594"/>
                  <a:gd name="connsiteX146" fmla="*/ 2099475 w 2647519"/>
                  <a:gd name="connsiteY146" fmla="*/ 2237694 h 2612594"/>
                  <a:gd name="connsiteX147" fmla="*/ 2100989 w 2647519"/>
                  <a:gd name="connsiteY147" fmla="*/ 2237910 h 2612594"/>
                  <a:gd name="connsiteX148" fmla="*/ 2101380 w 2647519"/>
                  <a:gd name="connsiteY148" fmla="*/ 2237422 h 2612594"/>
                  <a:gd name="connsiteX149" fmla="*/ 2120380 w 2647519"/>
                  <a:gd name="connsiteY149" fmla="*/ 2222979 h 2612594"/>
                  <a:gd name="connsiteX150" fmla="*/ 2114756 w 2647519"/>
                  <a:gd name="connsiteY150" fmla="*/ 2226864 h 2612594"/>
                  <a:gd name="connsiteX151" fmla="*/ 2113762 w 2647519"/>
                  <a:gd name="connsiteY151" fmla="*/ 2227897 h 2612594"/>
                  <a:gd name="connsiteX152" fmla="*/ 2117618 w 2647519"/>
                  <a:gd name="connsiteY152" fmla="*/ 2225429 h 2612594"/>
                  <a:gd name="connsiteX153" fmla="*/ 382287 w 2647519"/>
                  <a:gd name="connsiteY153" fmla="*/ 2175002 h 2612594"/>
                  <a:gd name="connsiteX154" fmla="*/ 418261 w 2647519"/>
                  <a:gd name="connsiteY154" fmla="*/ 2217358 h 2612594"/>
                  <a:gd name="connsiteX155" fmla="*/ 389737 w 2647519"/>
                  <a:gd name="connsiteY155" fmla="*/ 2183129 h 2612594"/>
                  <a:gd name="connsiteX156" fmla="*/ 2187820 w 2647519"/>
                  <a:gd name="connsiteY156" fmla="*/ 2174974 h 2612594"/>
                  <a:gd name="connsiteX157" fmla="*/ 2187735 w 2647519"/>
                  <a:gd name="connsiteY157" fmla="*/ 2175004 h 2612594"/>
                  <a:gd name="connsiteX158" fmla="*/ 2187105 w 2647519"/>
                  <a:gd name="connsiteY158" fmla="*/ 2179320 h 2612594"/>
                  <a:gd name="connsiteX159" fmla="*/ 2171865 w 2647519"/>
                  <a:gd name="connsiteY159" fmla="*/ 2196465 h 2612594"/>
                  <a:gd name="connsiteX160" fmla="*/ 2153767 w 2647519"/>
                  <a:gd name="connsiteY160" fmla="*/ 2216467 h 2612594"/>
                  <a:gd name="connsiteX161" fmla="*/ 2154858 w 2647519"/>
                  <a:gd name="connsiteY161" fmla="*/ 2216216 h 2612594"/>
                  <a:gd name="connsiteX162" fmla="*/ 2171865 w 2647519"/>
                  <a:gd name="connsiteY162" fmla="*/ 2197417 h 2612594"/>
                  <a:gd name="connsiteX163" fmla="*/ 2187105 w 2647519"/>
                  <a:gd name="connsiteY163" fmla="*/ 2180272 h 2612594"/>
                  <a:gd name="connsiteX164" fmla="*/ 2187820 w 2647519"/>
                  <a:gd name="connsiteY164" fmla="*/ 2174974 h 2612594"/>
                  <a:gd name="connsiteX165" fmla="*/ 475386 w 2647519"/>
                  <a:gd name="connsiteY165" fmla="*/ 2153525 h 2612594"/>
                  <a:gd name="connsiteX166" fmla="*/ 477272 w 2647519"/>
                  <a:gd name="connsiteY166" fmla="*/ 2155822 h 2612594"/>
                  <a:gd name="connsiteX167" fmla="*/ 477367 w 2647519"/>
                  <a:gd name="connsiteY167" fmla="*/ 2155507 h 2612594"/>
                  <a:gd name="connsiteX168" fmla="*/ 334493 w 2647519"/>
                  <a:gd name="connsiteY168" fmla="*/ 2131694 h 2612594"/>
                  <a:gd name="connsiteX169" fmla="*/ 359258 w 2647519"/>
                  <a:gd name="connsiteY169" fmla="*/ 2147887 h 2612594"/>
                  <a:gd name="connsiteX170" fmla="*/ 360474 w 2647519"/>
                  <a:gd name="connsiteY170" fmla="*/ 2149319 h 2612594"/>
                  <a:gd name="connsiteX171" fmla="*/ 371759 w 2647519"/>
                  <a:gd name="connsiteY171" fmla="*/ 2151816 h 2612594"/>
                  <a:gd name="connsiteX172" fmla="*/ 397357 w 2647519"/>
                  <a:gd name="connsiteY172" fmla="*/ 2175509 h 2612594"/>
                  <a:gd name="connsiteX173" fmla="*/ 432600 w 2647519"/>
                  <a:gd name="connsiteY173" fmla="*/ 2204084 h 2612594"/>
                  <a:gd name="connsiteX174" fmla="*/ 447840 w 2647519"/>
                  <a:gd name="connsiteY174" fmla="*/ 2225039 h 2612594"/>
                  <a:gd name="connsiteX175" fmla="*/ 456412 w 2647519"/>
                  <a:gd name="connsiteY175" fmla="*/ 2235517 h 2612594"/>
                  <a:gd name="connsiteX176" fmla="*/ 492607 w 2647519"/>
                  <a:gd name="connsiteY176" fmla="*/ 2265997 h 2612594"/>
                  <a:gd name="connsiteX177" fmla="*/ 482130 w 2647519"/>
                  <a:gd name="connsiteY177" fmla="*/ 2274569 h 2612594"/>
                  <a:gd name="connsiteX178" fmla="*/ 448422 w 2647519"/>
                  <a:gd name="connsiteY178" fmla="*/ 2237115 h 2612594"/>
                  <a:gd name="connsiteX179" fmla="*/ 446888 w 2647519"/>
                  <a:gd name="connsiteY179" fmla="*/ 2237422 h 2612594"/>
                  <a:gd name="connsiteX180" fmla="*/ 478787 w 2647519"/>
                  <a:gd name="connsiteY180" fmla="*/ 2272865 h 2612594"/>
                  <a:gd name="connsiteX181" fmla="*/ 482130 w 2647519"/>
                  <a:gd name="connsiteY181" fmla="*/ 2274569 h 2612594"/>
                  <a:gd name="connsiteX182" fmla="*/ 492608 w 2647519"/>
                  <a:gd name="connsiteY182" fmla="*/ 2265997 h 2612594"/>
                  <a:gd name="connsiteX183" fmla="*/ 583095 w 2647519"/>
                  <a:gd name="connsiteY183" fmla="*/ 2337434 h 2612594"/>
                  <a:gd name="connsiteX184" fmla="*/ 564998 w 2647519"/>
                  <a:gd name="connsiteY184" fmla="*/ 2343149 h 2612594"/>
                  <a:gd name="connsiteX185" fmla="*/ 571665 w 2647519"/>
                  <a:gd name="connsiteY185" fmla="*/ 2347912 h 2612594"/>
                  <a:gd name="connsiteX186" fmla="*/ 544995 w 2647519"/>
                  <a:gd name="connsiteY186" fmla="*/ 2348864 h 2612594"/>
                  <a:gd name="connsiteX187" fmla="*/ 527850 w 2647519"/>
                  <a:gd name="connsiteY187" fmla="*/ 2337434 h 2612594"/>
                  <a:gd name="connsiteX188" fmla="*/ 511658 w 2647519"/>
                  <a:gd name="connsiteY188" fmla="*/ 2325052 h 2612594"/>
                  <a:gd name="connsiteX189" fmla="*/ 471653 w 2647519"/>
                  <a:gd name="connsiteY189" fmla="*/ 2291714 h 2612594"/>
                  <a:gd name="connsiteX190" fmla="*/ 434505 w 2647519"/>
                  <a:gd name="connsiteY190" fmla="*/ 2258377 h 2612594"/>
                  <a:gd name="connsiteX191" fmla="*/ 400215 w 2647519"/>
                  <a:gd name="connsiteY191" fmla="*/ 2225039 h 2612594"/>
                  <a:gd name="connsiteX192" fmla="*/ 384023 w 2647519"/>
                  <a:gd name="connsiteY192" fmla="*/ 2208847 h 2612594"/>
                  <a:gd name="connsiteX193" fmla="*/ 368783 w 2647519"/>
                  <a:gd name="connsiteY193" fmla="*/ 2191702 h 2612594"/>
                  <a:gd name="connsiteX194" fmla="*/ 374498 w 2647519"/>
                  <a:gd name="connsiteY194" fmla="*/ 2184082 h 2612594"/>
                  <a:gd name="connsiteX195" fmla="*/ 393548 w 2647519"/>
                  <a:gd name="connsiteY195" fmla="*/ 2201227 h 2612594"/>
                  <a:gd name="connsiteX196" fmla="*/ 414503 w 2647519"/>
                  <a:gd name="connsiteY196" fmla="*/ 2217419 h 2612594"/>
                  <a:gd name="connsiteX197" fmla="*/ 440220 w 2647519"/>
                  <a:gd name="connsiteY197" fmla="*/ 2245042 h 2612594"/>
                  <a:gd name="connsiteX198" fmla="*/ 442406 w 2647519"/>
                  <a:gd name="connsiteY198" fmla="*/ 2246917 h 2612594"/>
                  <a:gd name="connsiteX199" fmla="*/ 414503 w 2647519"/>
                  <a:gd name="connsiteY199" fmla="*/ 2217419 h 2612594"/>
                  <a:gd name="connsiteX200" fmla="*/ 394500 w 2647519"/>
                  <a:gd name="connsiteY200" fmla="*/ 2201227 h 2612594"/>
                  <a:gd name="connsiteX201" fmla="*/ 375450 w 2647519"/>
                  <a:gd name="connsiteY201" fmla="*/ 2184082 h 2612594"/>
                  <a:gd name="connsiteX202" fmla="*/ 354495 w 2647519"/>
                  <a:gd name="connsiteY202" fmla="*/ 2158364 h 2612594"/>
                  <a:gd name="connsiteX203" fmla="*/ 334493 w 2647519"/>
                  <a:gd name="connsiteY203" fmla="*/ 2131694 h 2612594"/>
                  <a:gd name="connsiteX204" fmla="*/ 2432850 w 2647519"/>
                  <a:gd name="connsiteY204" fmla="*/ 1980247 h 2612594"/>
                  <a:gd name="connsiteX205" fmla="*/ 2432367 w 2647519"/>
                  <a:gd name="connsiteY205" fmla="*/ 1980454 h 2612594"/>
                  <a:gd name="connsiteX206" fmla="*/ 2421964 w 2647519"/>
                  <a:gd name="connsiteY206" fmla="*/ 2005422 h 2612594"/>
                  <a:gd name="connsiteX207" fmla="*/ 2422850 w 2647519"/>
                  <a:gd name="connsiteY207" fmla="*/ 1860918 h 2612594"/>
                  <a:gd name="connsiteX208" fmla="*/ 2397608 w 2647519"/>
                  <a:gd name="connsiteY208" fmla="*/ 1897379 h 2612594"/>
                  <a:gd name="connsiteX209" fmla="*/ 2385225 w 2647519"/>
                  <a:gd name="connsiteY209" fmla="*/ 1920239 h 2612594"/>
                  <a:gd name="connsiteX210" fmla="*/ 2372843 w 2647519"/>
                  <a:gd name="connsiteY210" fmla="*/ 1941194 h 2612594"/>
                  <a:gd name="connsiteX211" fmla="*/ 2343315 w 2647519"/>
                  <a:gd name="connsiteY211" fmla="*/ 1980247 h 2612594"/>
                  <a:gd name="connsiteX212" fmla="*/ 2317598 w 2647519"/>
                  <a:gd name="connsiteY212" fmla="*/ 2019299 h 2612594"/>
                  <a:gd name="connsiteX213" fmla="*/ 2294738 w 2647519"/>
                  <a:gd name="connsiteY213" fmla="*/ 2050732 h 2612594"/>
                  <a:gd name="connsiteX214" fmla="*/ 2292832 w 2647519"/>
                  <a:gd name="connsiteY214" fmla="*/ 2051897 h 2612594"/>
                  <a:gd name="connsiteX215" fmla="*/ 2291272 w 2647519"/>
                  <a:gd name="connsiteY215" fmla="*/ 2054208 h 2612594"/>
                  <a:gd name="connsiteX216" fmla="*/ 2293785 w 2647519"/>
                  <a:gd name="connsiteY216" fmla="*/ 2052637 h 2612594"/>
                  <a:gd name="connsiteX217" fmla="*/ 2316645 w 2647519"/>
                  <a:gd name="connsiteY217" fmla="*/ 2021205 h 2612594"/>
                  <a:gd name="connsiteX218" fmla="*/ 2342363 w 2647519"/>
                  <a:gd name="connsiteY218" fmla="*/ 1982152 h 2612594"/>
                  <a:gd name="connsiteX219" fmla="*/ 2371890 w 2647519"/>
                  <a:gd name="connsiteY219" fmla="*/ 1943100 h 2612594"/>
                  <a:gd name="connsiteX220" fmla="*/ 2384273 w 2647519"/>
                  <a:gd name="connsiteY220" fmla="*/ 1922145 h 2612594"/>
                  <a:gd name="connsiteX221" fmla="*/ 2396655 w 2647519"/>
                  <a:gd name="connsiteY221" fmla="*/ 1899285 h 2612594"/>
                  <a:gd name="connsiteX222" fmla="*/ 2422373 w 2647519"/>
                  <a:gd name="connsiteY222" fmla="*/ 1862137 h 2612594"/>
                  <a:gd name="connsiteX223" fmla="*/ 2521433 w 2647519"/>
                  <a:gd name="connsiteY223" fmla="*/ 1847850 h 2612594"/>
                  <a:gd name="connsiteX224" fmla="*/ 2509050 w 2647519"/>
                  <a:gd name="connsiteY224" fmla="*/ 1884997 h 2612594"/>
                  <a:gd name="connsiteX225" fmla="*/ 2487143 w 2647519"/>
                  <a:gd name="connsiteY225" fmla="*/ 1925002 h 2612594"/>
                  <a:gd name="connsiteX226" fmla="*/ 2465235 w 2647519"/>
                  <a:gd name="connsiteY226" fmla="*/ 1965960 h 2612594"/>
                  <a:gd name="connsiteX227" fmla="*/ 2445233 w 2647519"/>
                  <a:gd name="connsiteY227" fmla="*/ 1991677 h 2612594"/>
                  <a:gd name="connsiteX228" fmla="*/ 2458568 w 2647519"/>
                  <a:gd name="connsiteY228" fmla="*/ 1965007 h 2612594"/>
                  <a:gd name="connsiteX229" fmla="*/ 2469998 w 2647519"/>
                  <a:gd name="connsiteY229" fmla="*/ 1938337 h 2612594"/>
                  <a:gd name="connsiteX230" fmla="*/ 2478570 w 2647519"/>
                  <a:gd name="connsiteY230" fmla="*/ 1924050 h 2612594"/>
                  <a:gd name="connsiteX231" fmla="*/ 2490000 w 2647519"/>
                  <a:gd name="connsiteY231" fmla="*/ 1905000 h 2612594"/>
                  <a:gd name="connsiteX232" fmla="*/ 2500478 w 2647519"/>
                  <a:gd name="connsiteY232" fmla="*/ 1885950 h 2612594"/>
                  <a:gd name="connsiteX233" fmla="*/ 2521433 w 2647519"/>
                  <a:gd name="connsiteY233" fmla="*/ 1847850 h 2612594"/>
                  <a:gd name="connsiteX234" fmla="*/ 2459780 w 2647519"/>
                  <a:gd name="connsiteY234" fmla="*/ 1766202 h 2612594"/>
                  <a:gd name="connsiteX235" fmla="*/ 2436660 w 2647519"/>
                  <a:gd name="connsiteY235" fmla="*/ 1806892 h 2612594"/>
                  <a:gd name="connsiteX236" fmla="*/ 2436235 w 2647519"/>
                  <a:gd name="connsiteY236" fmla="*/ 1807870 h 2612594"/>
                  <a:gd name="connsiteX237" fmla="*/ 2459520 w 2647519"/>
                  <a:gd name="connsiteY237" fmla="*/ 1766887 h 2612594"/>
                  <a:gd name="connsiteX238" fmla="*/ 2472460 w 2647519"/>
                  <a:gd name="connsiteY238" fmla="*/ 1674043 h 2612594"/>
                  <a:gd name="connsiteX239" fmla="*/ 2444672 w 2647519"/>
                  <a:gd name="connsiteY239" fmla="*/ 1749965 h 2612594"/>
                  <a:gd name="connsiteX240" fmla="*/ 2386218 w 2647519"/>
                  <a:gd name="connsiteY240" fmla="*/ 1869449 h 2612594"/>
                  <a:gd name="connsiteX241" fmla="*/ 2377660 w 2647519"/>
                  <a:gd name="connsiteY241" fmla="*/ 1882980 h 2612594"/>
                  <a:gd name="connsiteX242" fmla="*/ 2377605 w 2647519"/>
                  <a:gd name="connsiteY242" fmla="*/ 1883092 h 2612594"/>
                  <a:gd name="connsiteX243" fmla="*/ 2357602 w 2647519"/>
                  <a:gd name="connsiteY243" fmla="*/ 1917382 h 2612594"/>
                  <a:gd name="connsiteX244" fmla="*/ 2337600 w 2647519"/>
                  <a:gd name="connsiteY244" fmla="*/ 1954530 h 2612594"/>
                  <a:gd name="connsiteX245" fmla="*/ 2314740 w 2647519"/>
                  <a:gd name="connsiteY245" fmla="*/ 1983105 h 2612594"/>
                  <a:gd name="connsiteX246" fmla="*/ 2295690 w 2647519"/>
                  <a:gd name="connsiteY246" fmla="*/ 2015490 h 2612594"/>
                  <a:gd name="connsiteX247" fmla="*/ 2183295 w 2647519"/>
                  <a:gd name="connsiteY247" fmla="*/ 2142172 h 2612594"/>
                  <a:gd name="connsiteX248" fmla="*/ 2146147 w 2647519"/>
                  <a:gd name="connsiteY248" fmla="*/ 2173605 h 2612594"/>
                  <a:gd name="connsiteX249" fmla="*/ 2142583 w 2647519"/>
                  <a:gd name="connsiteY249" fmla="*/ 2176315 h 2612594"/>
                  <a:gd name="connsiteX250" fmla="*/ 2141046 w 2647519"/>
                  <a:gd name="connsiteY250" fmla="*/ 2177871 h 2612594"/>
                  <a:gd name="connsiteX251" fmla="*/ 2125512 w 2647519"/>
                  <a:gd name="connsiteY251" fmla="*/ 2190534 h 2612594"/>
                  <a:gd name="connsiteX252" fmla="*/ 2112810 w 2647519"/>
                  <a:gd name="connsiteY252" fmla="*/ 2205037 h 2612594"/>
                  <a:gd name="connsiteX253" fmla="*/ 2066137 w 2647519"/>
                  <a:gd name="connsiteY253" fmla="*/ 2240280 h 2612594"/>
                  <a:gd name="connsiteX254" fmla="*/ 2058824 w 2647519"/>
                  <a:gd name="connsiteY254" fmla="*/ 2244900 h 2612594"/>
                  <a:gd name="connsiteX255" fmla="*/ 2038960 w 2647519"/>
                  <a:gd name="connsiteY255" fmla="*/ 2261093 h 2612594"/>
                  <a:gd name="connsiteX256" fmla="*/ 2036092 w 2647519"/>
                  <a:gd name="connsiteY256" fmla="*/ 2262956 h 2612594"/>
                  <a:gd name="connsiteX257" fmla="*/ 2031847 w 2647519"/>
                  <a:gd name="connsiteY257" fmla="*/ 2266950 h 2612594"/>
                  <a:gd name="connsiteX258" fmla="*/ 1994700 w 2647519"/>
                  <a:gd name="connsiteY258" fmla="*/ 2291715 h 2612594"/>
                  <a:gd name="connsiteX259" fmla="*/ 1957552 w 2647519"/>
                  <a:gd name="connsiteY259" fmla="*/ 2314575 h 2612594"/>
                  <a:gd name="connsiteX260" fmla="*/ 1953300 w 2647519"/>
                  <a:gd name="connsiteY260" fmla="*/ 2316730 h 2612594"/>
                  <a:gd name="connsiteX261" fmla="*/ 1928148 w 2647519"/>
                  <a:gd name="connsiteY261" fmla="*/ 2333067 h 2612594"/>
                  <a:gd name="connsiteX262" fmla="*/ 1920351 w 2647519"/>
                  <a:gd name="connsiteY262" fmla="*/ 2337000 h 2612594"/>
                  <a:gd name="connsiteX263" fmla="*/ 1912785 w 2647519"/>
                  <a:gd name="connsiteY263" fmla="*/ 2342197 h 2612594"/>
                  <a:gd name="connsiteX264" fmla="*/ 1887067 w 2647519"/>
                  <a:gd name="connsiteY264" fmla="*/ 2356485 h 2612594"/>
                  <a:gd name="connsiteX265" fmla="*/ 1863038 w 2647519"/>
                  <a:gd name="connsiteY265" fmla="*/ 2365909 h 2612594"/>
                  <a:gd name="connsiteX266" fmla="*/ 1809483 w 2647519"/>
                  <a:gd name="connsiteY266" fmla="*/ 2392922 h 2612594"/>
                  <a:gd name="connsiteX267" fmla="*/ 1683836 w 2647519"/>
                  <a:gd name="connsiteY267" fmla="*/ 2439784 h 2612594"/>
                  <a:gd name="connsiteX268" fmla="*/ 1596280 w 2647519"/>
                  <a:gd name="connsiteY268" fmla="*/ 2462297 h 2612594"/>
                  <a:gd name="connsiteX269" fmla="*/ 1667040 w 2647519"/>
                  <a:gd name="connsiteY269" fmla="*/ 2448877 h 2612594"/>
                  <a:gd name="connsiteX270" fmla="*/ 1680375 w 2647519"/>
                  <a:gd name="connsiteY270" fmla="*/ 2446019 h 2612594"/>
                  <a:gd name="connsiteX271" fmla="*/ 1723237 w 2647519"/>
                  <a:gd name="connsiteY271" fmla="*/ 2430779 h 2612594"/>
                  <a:gd name="connsiteX272" fmla="*/ 1749907 w 2647519"/>
                  <a:gd name="connsiteY272" fmla="*/ 2422207 h 2612594"/>
                  <a:gd name="connsiteX273" fmla="*/ 1792770 w 2647519"/>
                  <a:gd name="connsiteY273" fmla="*/ 2400299 h 2612594"/>
                  <a:gd name="connsiteX274" fmla="*/ 1841347 w 2647519"/>
                  <a:gd name="connsiteY274" fmla="*/ 2383154 h 2612594"/>
                  <a:gd name="connsiteX275" fmla="*/ 1872470 w 2647519"/>
                  <a:gd name="connsiteY275" fmla="*/ 2370949 h 2612594"/>
                  <a:gd name="connsiteX276" fmla="*/ 1886115 w 2647519"/>
                  <a:gd name="connsiteY276" fmla="*/ 2363152 h 2612594"/>
                  <a:gd name="connsiteX277" fmla="*/ 1898496 w 2647519"/>
                  <a:gd name="connsiteY277" fmla="*/ 2359343 h 2612594"/>
                  <a:gd name="connsiteX278" fmla="*/ 1915642 w 2647519"/>
                  <a:gd name="connsiteY278" fmla="*/ 2349817 h 2612594"/>
                  <a:gd name="connsiteX279" fmla="*/ 1920147 w 2647519"/>
                  <a:gd name="connsiteY279" fmla="*/ 2346686 h 2612594"/>
                  <a:gd name="connsiteX280" fmla="*/ 1931835 w 2647519"/>
                  <a:gd name="connsiteY280" fmla="*/ 2335530 h 2612594"/>
                  <a:gd name="connsiteX281" fmla="*/ 1957552 w 2647519"/>
                  <a:gd name="connsiteY281" fmla="*/ 2320290 h 2612594"/>
                  <a:gd name="connsiteX282" fmla="*/ 1986810 w 2647519"/>
                  <a:gd name="connsiteY282" fmla="*/ 2305948 h 2612594"/>
                  <a:gd name="connsiteX283" fmla="*/ 1997557 w 2647519"/>
                  <a:gd name="connsiteY283" fmla="*/ 2299334 h 2612594"/>
                  <a:gd name="connsiteX284" fmla="*/ 2034705 w 2647519"/>
                  <a:gd name="connsiteY284" fmla="*/ 2274569 h 2612594"/>
                  <a:gd name="connsiteX285" fmla="*/ 2050897 w 2647519"/>
                  <a:gd name="connsiteY285" fmla="*/ 2259329 h 2612594"/>
                  <a:gd name="connsiteX286" fmla="*/ 2068995 w 2647519"/>
                  <a:gd name="connsiteY286" fmla="*/ 2247899 h 2612594"/>
                  <a:gd name="connsiteX287" fmla="*/ 2115667 w 2647519"/>
                  <a:gd name="connsiteY287" fmla="*/ 2212657 h 2612594"/>
                  <a:gd name="connsiteX288" fmla="*/ 2149005 w 2647519"/>
                  <a:gd name="connsiteY288" fmla="*/ 2181224 h 2612594"/>
                  <a:gd name="connsiteX289" fmla="*/ 2186152 w 2647519"/>
                  <a:gd name="connsiteY289" fmla="*/ 2149792 h 2612594"/>
                  <a:gd name="connsiteX290" fmla="*/ 2298547 w 2647519"/>
                  <a:gd name="connsiteY290" fmla="*/ 2023109 h 2612594"/>
                  <a:gd name="connsiteX291" fmla="*/ 2314015 w 2647519"/>
                  <a:gd name="connsiteY291" fmla="*/ 1996814 h 2612594"/>
                  <a:gd name="connsiteX292" fmla="*/ 2314740 w 2647519"/>
                  <a:gd name="connsiteY292" fmla="*/ 1994534 h 2612594"/>
                  <a:gd name="connsiteX293" fmla="*/ 2339505 w 2647519"/>
                  <a:gd name="connsiteY293" fmla="*/ 1956434 h 2612594"/>
                  <a:gd name="connsiteX294" fmla="*/ 2347125 w 2647519"/>
                  <a:gd name="connsiteY294" fmla="*/ 1945004 h 2612594"/>
                  <a:gd name="connsiteX295" fmla="*/ 2357257 w 2647519"/>
                  <a:gd name="connsiteY295" fmla="*/ 1930951 h 2612594"/>
                  <a:gd name="connsiteX296" fmla="*/ 2360460 w 2647519"/>
                  <a:gd name="connsiteY296" fmla="*/ 1925002 h 2612594"/>
                  <a:gd name="connsiteX297" fmla="*/ 2380462 w 2647519"/>
                  <a:gd name="connsiteY297" fmla="*/ 1890712 h 2612594"/>
                  <a:gd name="connsiteX298" fmla="*/ 2419515 w 2647519"/>
                  <a:gd name="connsiteY298" fmla="*/ 1809749 h 2612594"/>
                  <a:gd name="connsiteX299" fmla="*/ 2457615 w 2647519"/>
                  <a:gd name="connsiteY299" fmla="*/ 1723072 h 2612594"/>
                  <a:gd name="connsiteX300" fmla="*/ 2468807 w 2647519"/>
                  <a:gd name="connsiteY300" fmla="*/ 1687829 h 2612594"/>
                  <a:gd name="connsiteX301" fmla="*/ 2576677 w 2647519"/>
                  <a:gd name="connsiteY301" fmla="*/ 1589722 h 2612594"/>
                  <a:gd name="connsiteX302" fmla="*/ 2573820 w 2647519"/>
                  <a:gd name="connsiteY302" fmla="*/ 1591627 h 2612594"/>
                  <a:gd name="connsiteX303" fmla="*/ 2573820 w 2647519"/>
                  <a:gd name="connsiteY303" fmla="*/ 1591627 h 2612594"/>
                  <a:gd name="connsiteX304" fmla="*/ 2585674 w 2647519"/>
                  <a:gd name="connsiteY304" fmla="*/ 1533271 h 2612594"/>
                  <a:gd name="connsiteX305" fmla="*/ 2585332 w 2647519"/>
                  <a:gd name="connsiteY305" fmla="*/ 1534956 h 2612594"/>
                  <a:gd name="connsiteX306" fmla="*/ 2588107 w 2647519"/>
                  <a:gd name="connsiteY306" fmla="*/ 1538287 h 2612594"/>
                  <a:gd name="connsiteX307" fmla="*/ 2596680 w 2647519"/>
                  <a:gd name="connsiteY307" fmla="*/ 1547812 h 2612594"/>
                  <a:gd name="connsiteX308" fmla="*/ 2602395 w 2647519"/>
                  <a:gd name="connsiteY308" fmla="*/ 1544002 h 2612594"/>
                  <a:gd name="connsiteX309" fmla="*/ 2602539 w 2647519"/>
                  <a:gd name="connsiteY309" fmla="*/ 1543271 h 2612594"/>
                  <a:gd name="connsiteX310" fmla="*/ 2598585 w 2647519"/>
                  <a:gd name="connsiteY310" fmla="*/ 1545907 h 2612594"/>
                  <a:gd name="connsiteX311" fmla="*/ 2589060 w 2647519"/>
                  <a:gd name="connsiteY311" fmla="*/ 1537334 h 2612594"/>
                  <a:gd name="connsiteX312" fmla="*/ 2577184 w 2647519"/>
                  <a:gd name="connsiteY312" fmla="*/ 1425070 h 2612594"/>
                  <a:gd name="connsiteX313" fmla="*/ 2576519 w 2647519"/>
                  <a:gd name="connsiteY313" fmla="*/ 1425107 h 2612594"/>
                  <a:gd name="connsiteX314" fmla="*/ 2575314 w 2647519"/>
                  <a:gd name="connsiteY314" fmla="*/ 1425174 h 2612594"/>
                  <a:gd name="connsiteX315" fmla="*/ 2575725 w 2647519"/>
                  <a:gd name="connsiteY315" fmla="*/ 1429702 h 2612594"/>
                  <a:gd name="connsiteX316" fmla="*/ 2574773 w 2647519"/>
                  <a:gd name="connsiteY316" fmla="*/ 1453515 h 2612594"/>
                  <a:gd name="connsiteX317" fmla="*/ 2570963 w 2647519"/>
                  <a:gd name="connsiteY317" fmla="*/ 1467802 h 2612594"/>
                  <a:gd name="connsiteX318" fmla="*/ 2548103 w 2647519"/>
                  <a:gd name="connsiteY318" fmla="*/ 1503997 h 2612594"/>
                  <a:gd name="connsiteX319" fmla="*/ 2542388 w 2647519"/>
                  <a:gd name="connsiteY319" fmla="*/ 1535430 h 2612594"/>
                  <a:gd name="connsiteX320" fmla="*/ 2536673 w 2647519"/>
                  <a:gd name="connsiteY320" fmla="*/ 1545907 h 2612594"/>
                  <a:gd name="connsiteX321" fmla="*/ 2527148 w 2647519"/>
                  <a:gd name="connsiteY321" fmla="*/ 1591627 h 2612594"/>
                  <a:gd name="connsiteX322" fmla="*/ 2516670 w 2647519"/>
                  <a:gd name="connsiteY322" fmla="*/ 1627822 h 2612594"/>
                  <a:gd name="connsiteX323" fmla="*/ 2505240 w 2647519"/>
                  <a:gd name="connsiteY323" fmla="*/ 1663065 h 2612594"/>
                  <a:gd name="connsiteX324" fmla="*/ 2498573 w 2647519"/>
                  <a:gd name="connsiteY324" fmla="*/ 1690687 h 2612594"/>
                  <a:gd name="connsiteX325" fmla="*/ 2490953 w 2647519"/>
                  <a:gd name="connsiteY325" fmla="*/ 1719262 h 2612594"/>
                  <a:gd name="connsiteX326" fmla="*/ 2497030 w 2647519"/>
                  <a:gd name="connsiteY326" fmla="*/ 1709810 h 2612594"/>
                  <a:gd name="connsiteX327" fmla="*/ 2502383 w 2647519"/>
                  <a:gd name="connsiteY327" fmla="*/ 1689734 h 2612594"/>
                  <a:gd name="connsiteX328" fmla="*/ 2507145 w 2647519"/>
                  <a:gd name="connsiteY328" fmla="*/ 1661159 h 2612594"/>
                  <a:gd name="connsiteX329" fmla="*/ 2518575 w 2647519"/>
                  <a:gd name="connsiteY329" fmla="*/ 1625917 h 2612594"/>
                  <a:gd name="connsiteX330" fmla="*/ 2529053 w 2647519"/>
                  <a:gd name="connsiteY330" fmla="*/ 1589722 h 2612594"/>
                  <a:gd name="connsiteX331" fmla="*/ 2538578 w 2647519"/>
                  <a:gd name="connsiteY331" fmla="*/ 1544002 h 2612594"/>
                  <a:gd name="connsiteX332" fmla="*/ 2544293 w 2647519"/>
                  <a:gd name="connsiteY332" fmla="*/ 1533524 h 2612594"/>
                  <a:gd name="connsiteX333" fmla="*/ 2550008 w 2647519"/>
                  <a:gd name="connsiteY333" fmla="*/ 1502092 h 2612594"/>
                  <a:gd name="connsiteX334" fmla="*/ 2572868 w 2647519"/>
                  <a:gd name="connsiteY334" fmla="*/ 1465897 h 2612594"/>
                  <a:gd name="connsiteX335" fmla="*/ 2557628 w 2647519"/>
                  <a:gd name="connsiteY335" fmla="*/ 1539239 h 2612594"/>
                  <a:gd name="connsiteX336" fmla="*/ 2546198 w 2647519"/>
                  <a:gd name="connsiteY336" fmla="*/ 1600199 h 2612594"/>
                  <a:gd name="connsiteX337" fmla="*/ 2520480 w 2647519"/>
                  <a:gd name="connsiteY337" fmla="*/ 1678304 h 2612594"/>
                  <a:gd name="connsiteX338" fmla="*/ 2515393 w 2647519"/>
                  <a:gd name="connsiteY338" fmla="*/ 1686218 h 2612594"/>
                  <a:gd name="connsiteX339" fmla="*/ 2513218 w 2647519"/>
                  <a:gd name="connsiteY339" fmla="*/ 1698069 h 2612594"/>
                  <a:gd name="connsiteX340" fmla="*/ 2506193 w 2647519"/>
                  <a:gd name="connsiteY340" fmla="*/ 1718310 h 2612594"/>
                  <a:gd name="connsiteX341" fmla="*/ 2479523 w 2647519"/>
                  <a:gd name="connsiteY341" fmla="*/ 1776412 h 2612594"/>
                  <a:gd name="connsiteX342" fmla="*/ 2467140 w 2647519"/>
                  <a:gd name="connsiteY342" fmla="*/ 1806892 h 2612594"/>
                  <a:gd name="connsiteX343" fmla="*/ 2459520 w 2647519"/>
                  <a:gd name="connsiteY343" fmla="*/ 1823085 h 2612594"/>
                  <a:gd name="connsiteX344" fmla="*/ 2449995 w 2647519"/>
                  <a:gd name="connsiteY344" fmla="*/ 1840230 h 2612594"/>
                  <a:gd name="connsiteX345" fmla="*/ 2424278 w 2647519"/>
                  <a:gd name="connsiteY345" fmla="*/ 1885950 h 2612594"/>
                  <a:gd name="connsiteX346" fmla="*/ 2396655 w 2647519"/>
                  <a:gd name="connsiteY346" fmla="*/ 1930717 h 2612594"/>
                  <a:gd name="connsiteX347" fmla="*/ 2361413 w 2647519"/>
                  <a:gd name="connsiteY347" fmla="*/ 1990725 h 2612594"/>
                  <a:gd name="connsiteX348" fmla="*/ 2322360 w 2647519"/>
                  <a:gd name="connsiteY348" fmla="*/ 2049780 h 2612594"/>
                  <a:gd name="connsiteX349" fmla="*/ 2296643 w 2647519"/>
                  <a:gd name="connsiteY349" fmla="*/ 2083117 h 2612594"/>
                  <a:gd name="connsiteX350" fmla="*/ 2269020 w 2647519"/>
                  <a:gd name="connsiteY350" fmla="*/ 2115502 h 2612594"/>
                  <a:gd name="connsiteX351" fmla="*/ 2259495 w 2647519"/>
                  <a:gd name="connsiteY351" fmla="*/ 2128837 h 2612594"/>
                  <a:gd name="connsiteX352" fmla="*/ 2249018 w 2647519"/>
                  <a:gd name="connsiteY352" fmla="*/ 2142172 h 2612594"/>
                  <a:gd name="connsiteX353" fmla="*/ 2232825 w 2647519"/>
                  <a:gd name="connsiteY353" fmla="*/ 2155507 h 2612594"/>
                  <a:gd name="connsiteX354" fmla="*/ 2206342 w 2647519"/>
                  <a:gd name="connsiteY354" fmla="*/ 2184829 h 2612594"/>
                  <a:gd name="connsiteX355" fmla="*/ 2207107 w 2647519"/>
                  <a:gd name="connsiteY355" fmla="*/ 2187892 h 2612594"/>
                  <a:gd name="connsiteX356" fmla="*/ 2179485 w 2647519"/>
                  <a:gd name="connsiteY356" fmla="*/ 2216467 h 2612594"/>
                  <a:gd name="connsiteX357" fmla="*/ 2149957 w 2647519"/>
                  <a:gd name="connsiteY357" fmla="*/ 2237422 h 2612594"/>
                  <a:gd name="connsiteX358" fmla="*/ 2126145 w 2647519"/>
                  <a:gd name="connsiteY358" fmla="*/ 2256472 h 2612594"/>
                  <a:gd name="connsiteX359" fmla="*/ 2103587 w 2647519"/>
                  <a:gd name="connsiteY359" fmla="*/ 2272957 h 2612594"/>
                  <a:gd name="connsiteX360" fmla="*/ 2107095 w 2647519"/>
                  <a:gd name="connsiteY360" fmla="*/ 2272665 h 2612594"/>
                  <a:gd name="connsiteX361" fmla="*/ 2131860 w 2647519"/>
                  <a:gd name="connsiteY361" fmla="*/ 2254567 h 2612594"/>
                  <a:gd name="connsiteX362" fmla="*/ 2155673 w 2647519"/>
                  <a:gd name="connsiteY362" fmla="*/ 2235517 h 2612594"/>
                  <a:gd name="connsiteX363" fmla="*/ 2185200 w 2647519"/>
                  <a:gd name="connsiteY363" fmla="*/ 2214562 h 2612594"/>
                  <a:gd name="connsiteX364" fmla="*/ 2212823 w 2647519"/>
                  <a:gd name="connsiteY364" fmla="*/ 2185987 h 2612594"/>
                  <a:gd name="connsiteX365" fmla="*/ 2211870 w 2647519"/>
                  <a:gd name="connsiteY365" fmla="*/ 2182177 h 2612594"/>
                  <a:gd name="connsiteX366" fmla="*/ 2238540 w 2647519"/>
                  <a:gd name="connsiteY366" fmla="*/ 2152650 h 2612594"/>
                  <a:gd name="connsiteX367" fmla="*/ 2254733 w 2647519"/>
                  <a:gd name="connsiteY367" fmla="*/ 2139315 h 2612594"/>
                  <a:gd name="connsiteX368" fmla="*/ 2265210 w 2647519"/>
                  <a:gd name="connsiteY368" fmla="*/ 2125980 h 2612594"/>
                  <a:gd name="connsiteX369" fmla="*/ 2274735 w 2647519"/>
                  <a:gd name="connsiteY369" fmla="*/ 2112645 h 2612594"/>
                  <a:gd name="connsiteX370" fmla="*/ 2302358 w 2647519"/>
                  <a:gd name="connsiteY370" fmla="*/ 2080260 h 2612594"/>
                  <a:gd name="connsiteX371" fmla="*/ 2328075 w 2647519"/>
                  <a:gd name="connsiteY371" fmla="*/ 2046922 h 2612594"/>
                  <a:gd name="connsiteX372" fmla="*/ 2367128 w 2647519"/>
                  <a:gd name="connsiteY372" fmla="*/ 1987867 h 2612594"/>
                  <a:gd name="connsiteX373" fmla="*/ 2402370 w 2647519"/>
                  <a:gd name="connsiteY373" fmla="*/ 1927860 h 2612594"/>
                  <a:gd name="connsiteX374" fmla="*/ 2429993 w 2647519"/>
                  <a:gd name="connsiteY374" fmla="*/ 1883092 h 2612594"/>
                  <a:gd name="connsiteX375" fmla="*/ 2455710 w 2647519"/>
                  <a:gd name="connsiteY375" fmla="*/ 1837372 h 2612594"/>
                  <a:gd name="connsiteX376" fmla="*/ 2465235 w 2647519"/>
                  <a:gd name="connsiteY376" fmla="*/ 1820227 h 2612594"/>
                  <a:gd name="connsiteX377" fmla="*/ 2472855 w 2647519"/>
                  <a:gd name="connsiteY377" fmla="*/ 1804035 h 2612594"/>
                  <a:gd name="connsiteX378" fmla="*/ 2485238 w 2647519"/>
                  <a:gd name="connsiteY378" fmla="*/ 1773555 h 2612594"/>
                  <a:gd name="connsiteX379" fmla="*/ 2511908 w 2647519"/>
                  <a:gd name="connsiteY379" fmla="*/ 1715452 h 2612594"/>
                  <a:gd name="connsiteX380" fmla="*/ 2522385 w 2647519"/>
                  <a:gd name="connsiteY380" fmla="*/ 1676400 h 2612594"/>
                  <a:gd name="connsiteX381" fmla="*/ 2548103 w 2647519"/>
                  <a:gd name="connsiteY381" fmla="*/ 1598295 h 2612594"/>
                  <a:gd name="connsiteX382" fmla="*/ 2559533 w 2647519"/>
                  <a:gd name="connsiteY382" fmla="*/ 1537335 h 2612594"/>
                  <a:gd name="connsiteX383" fmla="*/ 2574773 w 2647519"/>
                  <a:gd name="connsiteY383" fmla="*/ 1463992 h 2612594"/>
                  <a:gd name="connsiteX384" fmla="*/ 2578209 w 2647519"/>
                  <a:gd name="connsiteY384" fmla="*/ 1451109 h 2612594"/>
                  <a:gd name="connsiteX385" fmla="*/ 2575725 w 2647519"/>
                  <a:gd name="connsiteY385" fmla="*/ 1450657 h 2612594"/>
                  <a:gd name="connsiteX386" fmla="*/ 2576677 w 2647519"/>
                  <a:gd name="connsiteY386" fmla="*/ 1426845 h 2612594"/>
                  <a:gd name="connsiteX387" fmla="*/ 2597632 w 2647519"/>
                  <a:gd name="connsiteY387" fmla="*/ 1404937 h 2612594"/>
                  <a:gd name="connsiteX388" fmla="*/ 2586541 w 2647519"/>
                  <a:gd name="connsiteY388" fmla="*/ 1451152 h 2612594"/>
                  <a:gd name="connsiteX389" fmla="*/ 2586542 w 2647519"/>
                  <a:gd name="connsiteY389" fmla="*/ 1451152 h 2612594"/>
                  <a:gd name="connsiteX390" fmla="*/ 2597633 w 2647519"/>
                  <a:gd name="connsiteY390" fmla="*/ 1404938 h 2612594"/>
                  <a:gd name="connsiteX391" fmla="*/ 2606205 w 2647519"/>
                  <a:gd name="connsiteY391" fmla="*/ 1395412 h 2612594"/>
                  <a:gd name="connsiteX392" fmla="*/ 2600490 w 2647519"/>
                  <a:gd name="connsiteY392" fmla="*/ 1407795 h 2612594"/>
                  <a:gd name="connsiteX393" fmla="*/ 2599181 w 2647519"/>
                  <a:gd name="connsiteY393" fmla="*/ 1433750 h 2612594"/>
                  <a:gd name="connsiteX394" fmla="*/ 2598585 w 2647519"/>
                  <a:gd name="connsiteY394" fmla="*/ 1458277 h 2612594"/>
                  <a:gd name="connsiteX395" fmla="*/ 2589060 w 2647519"/>
                  <a:gd name="connsiteY395" fmla="*/ 1487586 h 2612594"/>
                  <a:gd name="connsiteX396" fmla="*/ 2589060 w 2647519"/>
                  <a:gd name="connsiteY396" fmla="*/ 1490934 h 2612594"/>
                  <a:gd name="connsiteX397" fmla="*/ 2600490 w 2647519"/>
                  <a:gd name="connsiteY397" fmla="*/ 1458277 h 2612594"/>
                  <a:gd name="connsiteX398" fmla="*/ 2602395 w 2647519"/>
                  <a:gd name="connsiteY398" fmla="*/ 1407794 h 2612594"/>
                  <a:gd name="connsiteX399" fmla="*/ 2606836 w 2647519"/>
                  <a:gd name="connsiteY399" fmla="*/ 1398173 h 2612594"/>
                  <a:gd name="connsiteX400" fmla="*/ 2565247 w 2647519"/>
                  <a:gd name="connsiteY400" fmla="*/ 1354454 h 2612594"/>
                  <a:gd name="connsiteX401" fmla="*/ 2559006 w 2647519"/>
                  <a:gd name="connsiteY401" fmla="*/ 1369207 h 2612594"/>
                  <a:gd name="connsiteX402" fmla="*/ 2556675 w 2647519"/>
                  <a:gd name="connsiteY402" fmla="*/ 1390650 h 2612594"/>
                  <a:gd name="connsiteX403" fmla="*/ 2553670 w 2647519"/>
                  <a:gd name="connsiteY403" fmla="*/ 1380633 h 2612594"/>
                  <a:gd name="connsiteX404" fmla="*/ 2552571 w 2647519"/>
                  <a:gd name="connsiteY404" fmla="*/ 1382047 h 2612594"/>
                  <a:gd name="connsiteX405" fmla="*/ 2555723 w 2647519"/>
                  <a:gd name="connsiteY405" fmla="*/ 1392555 h 2612594"/>
                  <a:gd name="connsiteX406" fmla="*/ 2553818 w 2647519"/>
                  <a:gd name="connsiteY406" fmla="*/ 1407795 h 2612594"/>
                  <a:gd name="connsiteX407" fmla="*/ 2557628 w 2647519"/>
                  <a:gd name="connsiteY407" fmla="*/ 1420177 h 2612594"/>
                  <a:gd name="connsiteX408" fmla="*/ 2560581 w 2647519"/>
                  <a:gd name="connsiteY408" fmla="*/ 1420013 h 2612594"/>
                  <a:gd name="connsiteX409" fmla="*/ 2558580 w 2647519"/>
                  <a:gd name="connsiteY409" fmla="*/ 1413509 h 2612594"/>
                  <a:gd name="connsiteX410" fmla="*/ 2560485 w 2647519"/>
                  <a:gd name="connsiteY410" fmla="*/ 1398269 h 2612594"/>
                  <a:gd name="connsiteX411" fmla="*/ 2565247 w 2647519"/>
                  <a:gd name="connsiteY411" fmla="*/ 1354454 h 2612594"/>
                  <a:gd name="connsiteX412" fmla="*/ 2645258 w 2647519"/>
                  <a:gd name="connsiteY412" fmla="*/ 1328737 h 2612594"/>
                  <a:gd name="connsiteX413" fmla="*/ 2647163 w 2647519"/>
                  <a:gd name="connsiteY413" fmla="*/ 1329689 h 2612594"/>
                  <a:gd name="connsiteX414" fmla="*/ 2646210 w 2647519"/>
                  <a:gd name="connsiteY414" fmla="*/ 1369694 h 2612594"/>
                  <a:gd name="connsiteX415" fmla="*/ 2647163 w 2647519"/>
                  <a:gd name="connsiteY415" fmla="*/ 1397317 h 2612594"/>
                  <a:gd name="connsiteX416" fmla="*/ 2644305 w 2647519"/>
                  <a:gd name="connsiteY416" fmla="*/ 1447799 h 2612594"/>
                  <a:gd name="connsiteX417" fmla="*/ 2641448 w 2647519"/>
                  <a:gd name="connsiteY417" fmla="*/ 1476374 h 2612594"/>
                  <a:gd name="connsiteX418" fmla="*/ 2632875 w 2647519"/>
                  <a:gd name="connsiteY418" fmla="*/ 1518284 h 2612594"/>
                  <a:gd name="connsiteX419" fmla="*/ 2630018 w 2647519"/>
                  <a:gd name="connsiteY419" fmla="*/ 1553527 h 2612594"/>
                  <a:gd name="connsiteX420" fmla="*/ 2615730 w 2647519"/>
                  <a:gd name="connsiteY420" fmla="*/ 1618297 h 2612594"/>
                  <a:gd name="connsiteX421" fmla="*/ 2602395 w 2647519"/>
                  <a:gd name="connsiteY421" fmla="*/ 1674494 h 2612594"/>
                  <a:gd name="connsiteX422" fmla="*/ 2578583 w 2647519"/>
                  <a:gd name="connsiteY422" fmla="*/ 1684972 h 2612594"/>
                  <a:gd name="connsiteX423" fmla="*/ 2580488 w 2647519"/>
                  <a:gd name="connsiteY423" fmla="*/ 1679257 h 2612594"/>
                  <a:gd name="connsiteX424" fmla="*/ 2584298 w 2647519"/>
                  <a:gd name="connsiteY424" fmla="*/ 1639252 h 2612594"/>
                  <a:gd name="connsiteX425" fmla="*/ 2598585 w 2647519"/>
                  <a:gd name="connsiteY425" fmla="*/ 1597342 h 2612594"/>
                  <a:gd name="connsiteX426" fmla="*/ 2610015 w 2647519"/>
                  <a:gd name="connsiteY426" fmla="*/ 1590675 h 2612594"/>
                  <a:gd name="connsiteX427" fmla="*/ 2610015 w 2647519"/>
                  <a:gd name="connsiteY427" fmla="*/ 1590674 h 2612594"/>
                  <a:gd name="connsiteX428" fmla="*/ 2622398 w 2647519"/>
                  <a:gd name="connsiteY428" fmla="*/ 1518284 h 2612594"/>
                  <a:gd name="connsiteX429" fmla="*/ 2629065 w 2647519"/>
                  <a:gd name="connsiteY429" fmla="*/ 1483994 h 2612594"/>
                  <a:gd name="connsiteX430" fmla="*/ 2634780 w 2647519"/>
                  <a:gd name="connsiteY430" fmla="*/ 1448752 h 2612594"/>
                  <a:gd name="connsiteX431" fmla="*/ 2639543 w 2647519"/>
                  <a:gd name="connsiteY431" fmla="*/ 1415414 h 2612594"/>
                  <a:gd name="connsiteX432" fmla="*/ 2641448 w 2647519"/>
                  <a:gd name="connsiteY432" fmla="*/ 1383982 h 2612594"/>
                  <a:gd name="connsiteX433" fmla="*/ 2642400 w 2647519"/>
                  <a:gd name="connsiteY433" fmla="*/ 1357312 h 2612594"/>
                  <a:gd name="connsiteX434" fmla="*/ 2644305 w 2647519"/>
                  <a:gd name="connsiteY434" fmla="*/ 1343024 h 2612594"/>
                  <a:gd name="connsiteX435" fmla="*/ 2645258 w 2647519"/>
                  <a:gd name="connsiteY435" fmla="*/ 1328737 h 2612594"/>
                  <a:gd name="connsiteX436" fmla="*/ 134151 w 2647519"/>
                  <a:gd name="connsiteY436" fmla="*/ 887095 h 2612594"/>
                  <a:gd name="connsiteX437" fmla="*/ 134625 w 2647519"/>
                  <a:gd name="connsiteY437" fmla="*/ 887332 h 2612594"/>
                  <a:gd name="connsiteX438" fmla="*/ 134670 w 2647519"/>
                  <a:gd name="connsiteY438" fmla="*/ 887199 h 2612594"/>
                  <a:gd name="connsiteX439" fmla="*/ 191618 w 2647519"/>
                  <a:gd name="connsiteY439" fmla="*/ 750570 h 2612594"/>
                  <a:gd name="connsiteX440" fmla="*/ 170663 w 2647519"/>
                  <a:gd name="connsiteY440" fmla="*/ 789622 h 2612594"/>
                  <a:gd name="connsiteX441" fmla="*/ 153518 w 2647519"/>
                  <a:gd name="connsiteY441" fmla="*/ 803910 h 2612594"/>
                  <a:gd name="connsiteX442" fmla="*/ 153477 w 2647519"/>
                  <a:gd name="connsiteY442" fmla="*/ 804822 h 2612594"/>
                  <a:gd name="connsiteX443" fmla="*/ 151819 w 2647519"/>
                  <a:gd name="connsiteY443" fmla="*/ 841286 h 2612594"/>
                  <a:gd name="connsiteX444" fmla="*/ 151867 w 2647519"/>
                  <a:gd name="connsiteY444" fmla="*/ 841199 h 2612594"/>
                  <a:gd name="connsiteX445" fmla="*/ 153518 w 2647519"/>
                  <a:gd name="connsiteY445" fmla="*/ 804862 h 2612594"/>
                  <a:gd name="connsiteX446" fmla="*/ 170663 w 2647519"/>
                  <a:gd name="connsiteY446" fmla="*/ 790574 h 2612594"/>
                  <a:gd name="connsiteX447" fmla="*/ 191618 w 2647519"/>
                  <a:gd name="connsiteY447" fmla="*/ 751522 h 2612594"/>
                  <a:gd name="connsiteX448" fmla="*/ 192332 w 2647519"/>
                  <a:gd name="connsiteY448" fmla="*/ 751998 h 2612594"/>
                  <a:gd name="connsiteX449" fmla="*/ 192689 w 2647519"/>
                  <a:gd name="connsiteY449" fmla="*/ 751284 h 2612594"/>
                  <a:gd name="connsiteX450" fmla="*/ 203047 w 2647519"/>
                  <a:gd name="connsiteY450" fmla="*/ 667702 h 2612594"/>
                  <a:gd name="connsiteX451" fmla="*/ 189712 w 2647519"/>
                  <a:gd name="connsiteY451" fmla="*/ 677227 h 2612594"/>
                  <a:gd name="connsiteX452" fmla="*/ 169710 w 2647519"/>
                  <a:gd name="connsiteY452" fmla="*/ 719137 h 2612594"/>
                  <a:gd name="connsiteX453" fmla="*/ 174286 w 2647519"/>
                  <a:gd name="connsiteY453" fmla="*/ 722798 h 2612594"/>
                  <a:gd name="connsiteX454" fmla="*/ 174435 w 2647519"/>
                  <a:gd name="connsiteY454" fmla="*/ 722155 h 2612594"/>
                  <a:gd name="connsiteX455" fmla="*/ 170663 w 2647519"/>
                  <a:gd name="connsiteY455" fmla="*/ 719137 h 2612594"/>
                  <a:gd name="connsiteX456" fmla="*/ 190665 w 2647519"/>
                  <a:gd name="connsiteY456" fmla="*/ 677227 h 2612594"/>
                  <a:gd name="connsiteX457" fmla="*/ 202473 w 2647519"/>
                  <a:gd name="connsiteY457" fmla="*/ 668793 h 2612594"/>
                  <a:gd name="connsiteX458" fmla="*/ 276390 w 2647519"/>
                  <a:gd name="connsiteY458" fmla="*/ 613410 h 2612594"/>
                  <a:gd name="connsiteX459" fmla="*/ 275187 w 2647519"/>
                  <a:gd name="connsiteY459" fmla="*/ 614373 h 2612594"/>
                  <a:gd name="connsiteX460" fmla="*/ 270080 w 2647519"/>
                  <a:gd name="connsiteY460" fmla="*/ 634008 h 2612594"/>
                  <a:gd name="connsiteX461" fmla="*/ 266865 w 2647519"/>
                  <a:gd name="connsiteY461" fmla="*/ 643890 h 2612594"/>
                  <a:gd name="connsiteX462" fmla="*/ 179235 w 2647519"/>
                  <a:gd name="connsiteY462" fmla="*/ 803910 h 2612594"/>
                  <a:gd name="connsiteX463" fmla="*/ 166852 w 2647519"/>
                  <a:gd name="connsiteY463" fmla="*/ 842962 h 2612594"/>
                  <a:gd name="connsiteX464" fmla="*/ 155422 w 2647519"/>
                  <a:gd name="connsiteY464" fmla="*/ 882967 h 2612594"/>
                  <a:gd name="connsiteX465" fmla="*/ 130657 w 2647519"/>
                  <a:gd name="connsiteY465" fmla="*/ 966787 h 2612594"/>
                  <a:gd name="connsiteX466" fmla="*/ 114465 w 2647519"/>
                  <a:gd name="connsiteY466" fmla="*/ 1023937 h 2612594"/>
                  <a:gd name="connsiteX467" fmla="*/ 106845 w 2647519"/>
                  <a:gd name="connsiteY467" fmla="*/ 1066800 h 2612594"/>
                  <a:gd name="connsiteX468" fmla="*/ 103035 w 2647519"/>
                  <a:gd name="connsiteY468" fmla="*/ 1088707 h 2612594"/>
                  <a:gd name="connsiteX469" fmla="*/ 100177 w 2647519"/>
                  <a:gd name="connsiteY469" fmla="*/ 1110615 h 2612594"/>
                  <a:gd name="connsiteX470" fmla="*/ 91605 w 2647519"/>
                  <a:gd name="connsiteY470" fmla="*/ 1169670 h 2612594"/>
                  <a:gd name="connsiteX471" fmla="*/ 88747 w 2647519"/>
                  <a:gd name="connsiteY471" fmla="*/ 1205865 h 2612594"/>
                  <a:gd name="connsiteX472" fmla="*/ 93510 w 2647519"/>
                  <a:gd name="connsiteY472" fmla="*/ 1243965 h 2612594"/>
                  <a:gd name="connsiteX473" fmla="*/ 95742 w 2647519"/>
                  <a:gd name="connsiteY473" fmla="*/ 1223205 h 2612594"/>
                  <a:gd name="connsiteX474" fmla="*/ 95415 w 2647519"/>
                  <a:gd name="connsiteY474" fmla="*/ 1216342 h 2612594"/>
                  <a:gd name="connsiteX475" fmla="*/ 99225 w 2647519"/>
                  <a:gd name="connsiteY475" fmla="*/ 1176337 h 2612594"/>
                  <a:gd name="connsiteX476" fmla="*/ 107797 w 2647519"/>
                  <a:gd name="connsiteY476" fmla="*/ 1117282 h 2612594"/>
                  <a:gd name="connsiteX477" fmla="*/ 114596 w 2647519"/>
                  <a:gd name="connsiteY477" fmla="*/ 1109123 h 2612594"/>
                  <a:gd name="connsiteX478" fmla="*/ 124469 w 2647519"/>
                  <a:gd name="connsiteY478" fmla="*/ 1043051 h 2612594"/>
                  <a:gd name="connsiteX479" fmla="*/ 123990 w 2647519"/>
                  <a:gd name="connsiteY479" fmla="*/ 1031557 h 2612594"/>
                  <a:gd name="connsiteX480" fmla="*/ 133400 w 2647519"/>
                  <a:gd name="connsiteY480" fmla="*/ 1004580 h 2612594"/>
                  <a:gd name="connsiteX481" fmla="*/ 138999 w 2647519"/>
                  <a:gd name="connsiteY481" fmla="*/ 981931 h 2612594"/>
                  <a:gd name="connsiteX482" fmla="*/ 137325 w 2647519"/>
                  <a:gd name="connsiteY482" fmla="*/ 985837 h 2612594"/>
                  <a:gd name="connsiteX483" fmla="*/ 131610 w 2647519"/>
                  <a:gd name="connsiteY483" fmla="*/ 983932 h 2612594"/>
                  <a:gd name="connsiteX484" fmla="*/ 117322 w 2647519"/>
                  <a:gd name="connsiteY484" fmla="*/ 1024890 h 2612594"/>
                  <a:gd name="connsiteX485" fmla="*/ 118275 w 2647519"/>
                  <a:gd name="connsiteY485" fmla="*/ 1047750 h 2612594"/>
                  <a:gd name="connsiteX486" fmla="*/ 111607 w 2647519"/>
                  <a:gd name="connsiteY486" fmla="*/ 1091565 h 2612594"/>
                  <a:gd name="connsiteX487" fmla="*/ 110655 w 2647519"/>
                  <a:gd name="connsiteY487" fmla="*/ 1099185 h 2612594"/>
                  <a:gd name="connsiteX488" fmla="*/ 101130 w 2647519"/>
                  <a:gd name="connsiteY488" fmla="*/ 1110615 h 2612594"/>
                  <a:gd name="connsiteX489" fmla="*/ 103987 w 2647519"/>
                  <a:gd name="connsiteY489" fmla="*/ 1088707 h 2612594"/>
                  <a:gd name="connsiteX490" fmla="*/ 107797 w 2647519"/>
                  <a:gd name="connsiteY490" fmla="*/ 1066800 h 2612594"/>
                  <a:gd name="connsiteX491" fmla="*/ 115417 w 2647519"/>
                  <a:gd name="connsiteY491" fmla="*/ 1023937 h 2612594"/>
                  <a:gd name="connsiteX492" fmla="*/ 131610 w 2647519"/>
                  <a:gd name="connsiteY492" fmla="*/ 966787 h 2612594"/>
                  <a:gd name="connsiteX493" fmla="*/ 156375 w 2647519"/>
                  <a:gd name="connsiteY493" fmla="*/ 882967 h 2612594"/>
                  <a:gd name="connsiteX494" fmla="*/ 167805 w 2647519"/>
                  <a:gd name="connsiteY494" fmla="*/ 842962 h 2612594"/>
                  <a:gd name="connsiteX495" fmla="*/ 180187 w 2647519"/>
                  <a:gd name="connsiteY495" fmla="*/ 803910 h 2612594"/>
                  <a:gd name="connsiteX496" fmla="*/ 267817 w 2647519"/>
                  <a:gd name="connsiteY496" fmla="*/ 643890 h 2612594"/>
                  <a:gd name="connsiteX497" fmla="*/ 276390 w 2647519"/>
                  <a:gd name="connsiteY497" fmla="*/ 613410 h 2612594"/>
                  <a:gd name="connsiteX498" fmla="*/ 293536 w 2647519"/>
                  <a:gd name="connsiteY498" fmla="*/ 518160 h 2612594"/>
                  <a:gd name="connsiteX499" fmla="*/ 293535 w 2647519"/>
                  <a:gd name="connsiteY499" fmla="*/ 518160 h 2612594"/>
                  <a:gd name="connsiteX500" fmla="*/ 298297 w 2647519"/>
                  <a:gd name="connsiteY500" fmla="*/ 521970 h 2612594"/>
                  <a:gd name="connsiteX501" fmla="*/ 298297 w 2647519"/>
                  <a:gd name="connsiteY501" fmla="*/ 521969 h 2612594"/>
                  <a:gd name="connsiteX502" fmla="*/ 465169 w 2647519"/>
                  <a:gd name="connsiteY502" fmla="*/ 382550 h 2612594"/>
                  <a:gd name="connsiteX503" fmla="*/ 464986 w 2647519"/>
                  <a:gd name="connsiteY503" fmla="*/ 382696 h 2612594"/>
                  <a:gd name="connsiteX504" fmla="*/ 464430 w 2647519"/>
                  <a:gd name="connsiteY504" fmla="*/ 383325 h 2612594"/>
                  <a:gd name="connsiteX505" fmla="*/ 456651 w 2647519"/>
                  <a:gd name="connsiteY505" fmla="*/ 391477 h 2612594"/>
                  <a:gd name="connsiteX506" fmla="*/ 454684 w 2647519"/>
                  <a:gd name="connsiteY506" fmla="*/ 394338 h 2612594"/>
                  <a:gd name="connsiteX507" fmla="*/ 453399 w 2647519"/>
                  <a:gd name="connsiteY507" fmla="*/ 395790 h 2612594"/>
                  <a:gd name="connsiteX508" fmla="*/ 447840 w 2647519"/>
                  <a:gd name="connsiteY508" fmla="*/ 403860 h 2612594"/>
                  <a:gd name="connsiteX509" fmla="*/ 389738 w 2647519"/>
                  <a:gd name="connsiteY509" fmla="*/ 472440 h 2612594"/>
                  <a:gd name="connsiteX510" fmla="*/ 373545 w 2647519"/>
                  <a:gd name="connsiteY510" fmla="*/ 491490 h 2612594"/>
                  <a:gd name="connsiteX511" fmla="*/ 357353 w 2647519"/>
                  <a:gd name="connsiteY511" fmla="*/ 511492 h 2612594"/>
                  <a:gd name="connsiteX512" fmla="*/ 285752 w 2647519"/>
                  <a:gd name="connsiteY512" fmla="*/ 590631 h 2612594"/>
                  <a:gd name="connsiteX513" fmla="*/ 358305 w 2647519"/>
                  <a:gd name="connsiteY513" fmla="*/ 510540 h 2612594"/>
                  <a:gd name="connsiteX514" fmla="*/ 374497 w 2647519"/>
                  <a:gd name="connsiteY514" fmla="*/ 490537 h 2612594"/>
                  <a:gd name="connsiteX515" fmla="*/ 390690 w 2647519"/>
                  <a:gd name="connsiteY515" fmla="*/ 471487 h 2612594"/>
                  <a:gd name="connsiteX516" fmla="*/ 448792 w 2647519"/>
                  <a:gd name="connsiteY516" fmla="*/ 402907 h 2612594"/>
                  <a:gd name="connsiteX517" fmla="*/ 454684 w 2647519"/>
                  <a:gd name="connsiteY517" fmla="*/ 394338 h 2612594"/>
                  <a:gd name="connsiteX518" fmla="*/ 464430 w 2647519"/>
                  <a:gd name="connsiteY518" fmla="*/ 383325 h 2612594"/>
                  <a:gd name="connsiteX519" fmla="*/ 489348 w 2647519"/>
                  <a:gd name="connsiteY519" fmla="*/ 316869 h 2612594"/>
                  <a:gd name="connsiteX520" fmla="*/ 481127 w 2647519"/>
                  <a:gd name="connsiteY520" fmla="*/ 319733 h 2612594"/>
                  <a:gd name="connsiteX521" fmla="*/ 475013 w 2647519"/>
                  <a:gd name="connsiteY521" fmla="*/ 322003 h 2612594"/>
                  <a:gd name="connsiteX522" fmla="*/ 473558 w 2647519"/>
                  <a:gd name="connsiteY522" fmla="*/ 323849 h 2612594"/>
                  <a:gd name="connsiteX523" fmla="*/ 463080 w 2647519"/>
                  <a:gd name="connsiteY523" fmla="*/ 333374 h 2612594"/>
                  <a:gd name="connsiteX524" fmla="*/ 436410 w 2647519"/>
                  <a:gd name="connsiteY524" fmla="*/ 350519 h 2612594"/>
                  <a:gd name="connsiteX525" fmla="*/ 418313 w 2647519"/>
                  <a:gd name="connsiteY525" fmla="*/ 370522 h 2612594"/>
                  <a:gd name="connsiteX526" fmla="*/ 401168 w 2647519"/>
                  <a:gd name="connsiteY526" fmla="*/ 390524 h 2612594"/>
                  <a:gd name="connsiteX527" fmla="*/ 389738 w 2647519"/>
                  <a:gd name="connsiteY527" fmla="*/ 401002 h 2612594"/>
                  <a:gd name="connsiteX528" fmla="*/ 389350 w 2647519"/>
                  <a:gd name="connsiteY528" fmla="*/ 400516 h 2612594"/>
                  <a:gd name="connsiteX529" fmla="*/ 378546 w 2647519"/>
                  <a:gd name="connsiteY529" fmla="*/ 413504 h 2612594"/>
                  <a:gd name="connsiteX530" fmla="*/ 360210 w 2647519"/>
                  <a:gd name="connsiteY530" fmla="*/ 436245 h 2612594"/>
                  <a:gd name="connsiteX531" fmla="*/ 330683 w 2647519"/>
                  <a:gd name="connsiteY531" fmla="*/ 468630 h 2612594"/>
                  <a:gd name="connsiteX532" fmla="*/ 335445 w 2647519"/>
                  <a:gd name="connsiteY532" fmla="*/ 474344 h 2612594"/>
                  <a:gd name="connsiteX533" fmla="*/ 335536 w 2647519"/>
                  <a:gd name="connsiteY533" fmla="*/ 474264 h 2612594"/>
                  <a:gd name="connsiteX534" fmla="*/ 331635 w 2647519"/>
                  <a:gd name="connsiteY534" fmla="*/ 469582 h 2612594"/>
                  <a:gd name="connsiteX535" fmla="*/ 361162 w 2647519"/>
                  <a:gd name="connsiteY535" fmla="*/ 437197 h 2612594"/>
                  <a:gd name="connsiteX536" fmla="*/ 390690 w 2647519"/>
                  <a:gd name="connsiteY536" fmla="*/ 401002 h 2612594"/>
                  <a:gd name="connsiteX537" fmla="*/ 402120 w 2647519"/>
                  <a:gd name="connsiteY537" fmla="*/ 390525 h 2612594"/>
                  <a:gd name="connsiteX538" fmla="*/ 419265 w 2647519"/>
                  <a:gd name="connsiteY538" fmla="*/ 370522 h 2612594"/>
                  <a:gd name="connsiteX539" fmla="*/ 437362 w 2647519"/>
                  <a:gd name="connsiteY539" fmla="*/ 350520 h 2612594"/>
                  <a:gd name="connsiteX540" fmla="*/ 464032 w 2647519"/>
                  <a:gd name="connsiteY540" fmla="*/ 333375 h 2612594"/>
                  <a:gd name="connsiteX541" fmla="*/ 474510 w 2647519"/>
                  <a:gd name="connsiteY541" fmla="*/ 323850 h 2612594"/>
                  <a:gd name="connsiteX542" fmla="*/ 485940 w 2647519"/>
                  <a:gd name="connsiteY542" fmla="*/ 319564 h 2612594"/>
                  <a:gd name="connsiteX543" fmla="*/ 489548 w 2647519"/>
                  <a:gd name="connsiteY543" fmla="*/ 318444 h 2612594"/>
                  <a:gd name="connsiteX544" fmla="*/ 1868970 w 2647519"/>
                  <a:gd name="connsiteY544" fmla="*/ 144780 h 2612594"/>
                  <a:gd name="connsiteX545" fmla="*/ 1917547 w 2647519"/>
                  <a:gd name="connsiteY545" fmla="*/ 166687 h 2612594"/>
                  <a:gd name="connsiteX546" fmla="*/ 1938502 w 2647519"/>
                  <a:gd name="connsiteY546" fmla="*/ 183832 h 2612594"/>
                  <a:gd name="connsiteX547" fmla="*/ 1891830 w 2647519"/>
                  <a:gd name="connsiteY547" fmla="*/ 160972 h 2612594"/>
                  <a:gd name="connsiteX548" fmla="*/ 1868970 w 2647519"/>
                  <a:gd name="connsiteY548" fmla="*/ 144780 h 2612594"/>
                  <a:gd name="connsiteX549" fmla="*/ 1710855 w 2647519"/>
                  <a:gd name="connsiteY549" fmla="*/ 75247 h 2612594"/>
                  <a:gd name="connsiteX550" fmla="*/ 1748955 w 2647519"/>
                  <a:gd name="connsiteY550" fmla="*/ 83819 h 2612594"/>
                  <a:gd name="connsiteX551" fmla="*/ 1802295 w 2647519"/>
                  <a:gd name="connsiteY551" fmla="*/ 110489 h 2612594"/>
                  <a:gd name="connsiteX552" fmla="*/ 1710855 w 2647519"/>
                  <a:gd name="connsiteY552" fmla="*/ 75247 h 2612594"/>
                  <a:gd name="connsiteX553" fmla="*/ 1137451 w 2647519"/>
                  <a:gd name="connsiteY553" fmla="*/ 68937 h 2612594"/>
                  <a:gd name="connsiteX554" fmla="*/ 1117448 w 2647519"/>
                  <a:gd name="connsiteY554" fmla="*/ 71437 h 2612594"/>
                  <a:gd name="connsiteX555" fmla="*/ 1074585 w 2647519"/>
                  <a:gd name="connsiteY555" fmla="*/ 77152 h 2612594"/>
                  <a:gd name="connsiteX556" fmla="*/ 1032675 w 2647519"/>
                  <a:gd name="connsiteY556" fmla="*/ 86677 h 2612594"/>
                  <a:gd name="connsiteX557" fmla="*/ 1014578 w 2647519"/>
                  <a:gd name="connsiteY557" fmla="*/ 92392 h 2612594"/>
                  <a:gd name="connsiteX558" fmla="*/ 993623 w 2647519"/>
                  <a:gd name="connsiteY558" fmla="*/ 98107 h 2612594"/>
                  <a:gd name="connsiteX559" fmla="*/ 947769 w 2647519"/>
                  <a:gd name="connsiteY559" fmla="*/ 107115 h 2612594"/>
                  <a:gd name="connsiteX560" fmla="*/ 939330 w 2647519"/>
                  <a:gd name="connsiteY560" fmla="*/ 110490 h 2612594"/>
                  <a:gd name="connsiteX561" fmla="*/ 881228 w 2647519"/>
                  <a:gd name="connsiteY561" fmla="*/ 130492 h 2612594"/>
                  <a:gd name="connsiteX562" fmla="*/ 824078 w 2647519"/>
                  <a:gd name="connsiteY562" fmla="*/ 153352 h 2612594"/>
                  <a:gd name="connsiteX563" fmla="*/ 784073 w 2647519"/>
                  <a:gd name="connsiteY563" fmla="*/ 171450 h 2612594"/>
                  <a:gd name="connsiteX564" fmla="*/ 757403 w 2647519"/>
                  <a:gd name="connsiteY564" fmla="*/ 181927 h 2612594"/>
                  <a:gd name="connsiteX565" fmla="*/ 691680 w 2647519"/>
                  <a:gd name="connsiteY565" fmla="*/ 212407 h 2612594"/>
                  <a:gd name="connsiteX566" fmla="*/ 660248 w 2647519"/>
                  <a:gd name="connsiteY566" fmla="*/ 232410 h 2612594"/>
                  <a:gd name="connsiteX567" fmla="*/ 629768 w 2647519"/>
                  <a:gd name="connsiteY567" fmla="*/ 252412 h 2612594"/>
                  <a:gd name="connsiteX568" fmla="*/ 581190 w 2647519"/>
                  <a:gd name="connsiteY568" fmla="*/ 288607 h 2612594"/>
                  <a:gd name="connsiteX569" fmla="*/ 535470 w 2647519"/>
                  <a:gd name="connsiteY569" fmla="*/ 324802 h 2612594"/>
                  <a:gd name="connsiteX570" fmla="*/ 491713 w 2647519"/>
                  <a:gd name="connsiteY570" fmla="*/ 362974 h 2612594"/>
                  <a:gd name="connsiteX571" fmla="*/ 495465 w 2647519"/>
                  <a:gd name="connsiteY571" fmla="*/ 367665 h 2612594"/>
                  <a:gd name="connsiteX572" fmla="*/ 504752 w 2647519"/>
                  <a:gd name="connsiteY572" fmla="*/ 361295 h 2612594"/>
                  <a:gd name="connsiteX573" fmla="*/ 512657 w 2647519"/>
                  <a:gd name="connsiteY573" fmla="*/ 355403 h 2612594"/>
                  <a:gd name="connsiteX574" fmla="*/ 541185 w 2647519"/>
                  <a:gd name="connsiteY574" fmla="*/ 330517 h 2612594"/>
                  <a:gd name="connsiteX575" fmla="*/ 586905 w 2647519"/>
                  <a:gd name="connsiteY575" fmla="*/ 294322 h 2612594"/>
                  <a:gd name="connsiteX576" fmla="*/ 635482 w 2647519"/>
                  <a:gd name="connsiteY576" fmla="*/ 258127 h 2612594"/>
                  <a:gd name="connsiteX577" fmla="*/ 665962 w 2647519"/>
                  <a:gd name="connsiteY577" fmla="*/ 238124 h 2612594"/>
                  <a:gd name="connsiteX578" fmla="*/ 697395 w 2647519"/>
                  <a:gd name="connsiteY578" fmla="*/ 218122 h 2612594"/>
                  <a:gd name="connsiteX579" fmla="*/ 763117 w 2647519"/>
                  <a:gd name="connsiteY579" fmla="*/ 187642 h 2612594"/>
                  <a:gd name="connsiteX580" fmla="*/ 788835 w 2647519"/>
                  <a:gd name="connsiteY580" fmla="*/ 174307 h 2612594"/>
                  <a:gd name="connsiteX581" fmla="*/ 828840 w 2647519"/>
                  <a:gd name="connsiteY581" fmla="*/ 156209 h 2612594"/>
                  <a:gd name="connsiteX582" fmla="*/ 885990 w 2647519"/>
                  <a:gd name="connsiteY582" fmla="*/ 133349 h 2612594"/>
                  <a:gd name="connsiteX583" fmla="*/ 944092 w 2647519"/>
                  <a:gd name="connsiteY583" fmla="*/ 113347 h 2612594"/>
                  <a:gd name="connsiteX584" fmla="*/ 968499 w 2647519"/>
                  <a:gd name="connsiteY584" fmla="*/ 108553 h 2612594"/>
                  <a:gd name="connsiteX585" fmla="*/ 980289 w 2647519"/>
                  <a:gd name="connsiteY585" fmla="*/ 104524 h 2612594"/>
                  <a:gd name="connsiteX586" fmla="*/ 1140765 w 2647519"/>
                  <a:gd name="connsiteY586" fmla="*/ 69904 h 2612594"/>
                  <a:gd name="connsiteX587" fmla="*/ 1478088 w 2647519"/>
                  <a:gd name="connsiteY587" fmla="*/ 48458 h 2612594"/>
                  <a:gd name="connsiteX588" fmla="*/ 1498447 w 2647519"/>
                  <a:gd name="connsiteY588" fmla="*/ 50482 h 2612594"/>
                  <a:gd name="connsiteX589" fmla="*/ 1526070 w 2647519"/>
                  <a:gd name="connsiteY589" fmla="*/ 60007 h 2612594"/>
                  <a:gd name="connsiteX590" fmla="*/ 1505115 w 2647519"/>
                  <a:gd name="connsiteY590" fmla="*/ 57150 h 2612594"/>
                  <a:gd name="connsiteX591" fmla="*/ 1461300 w 2647519"/>
                  <a:gd name="connsiteY591" fmla="*/ 48577 h 2612594"/>
                  <a:gd name="connsiteX592" fmla="*/ 1478088 w 2647519"/>
                  <a:gd name="connsiteY592" fmla="*/ 48458 h 2612594"/>
                  <a:gd name="connsiteX593" fmla="*/ 1588935 w 2647519"/>
                  <a:gd name="connsiteY593" fmla="*/ 40957 h 2612594"/>
                  <a:gd name="connsiteX594" fmla="*/ 1627987 w 2647519"/>
                  <a:gd name="connsiteY594" fmla="*/ 43814 h 2612594"/>
                  <a:gd name="connsiteX595" fmla="*/ 1675612 w 2647519"/>
                  <a:gd name="connsiteY595" fmla="*/ 62864 h 2612594"/>
                  <a:gd name="connsiteX596" fmla="*/ 1616557 w 2647519"/>
                  <a:gd name="connsiteY596" fmla="*/ 52387 h 2612594"/>
                  <a:gd name="connsiteX597" fmla="*/ 1588935 w 2647519"/>
                  <a:gd name="connsiteY597" fmla="*/ 40957 h 2612594"/>
                  <a:gd name="connsiteX598" fmla="*/ 1270324 w 2647519"/>
                  <a:gd name="connsiteY598" fmla="*/ 40719 h 2612594"/>
                  <a:gd name="connsiteX599" fmla="*/ 1160310 w 2647519"/>
                  <a:gd name="connsiteY599" fmla="*/ 46672 h 2612594"/>
                  <a:gd name="connsiteX600" fmla="*/ 1084110 w 2647519"/>
                  <a:gd name="connsiteY600" fmla="*/ 57149 h 2612594"/>
                  <a:gd name="connsiteX601" fmla="*/ 1047915 w 2647519"/>
                  <a:gd name="connsiteY601" fmla="*/ 66674 h 2612594"/>
                  <a:gd name="connsiteX602" fmla="*/ 1016482 w 2647519"/>
                  <a:gd name="connsiteY602" fmla="*/ 78104 h 2612594"/>
                  <a:gd name="connsiteX603" fmla="*/ 972667 w 2647519"/>
                  <a:gd name="connsiteY603" fmla="*/ 83819 h 2612594"/>
                  <a:gd name="connsiteX604" fmla="*/ 806932 w 2647519"/>
                  <a:gd name="connsiteY604" fmla="*/ 147637 h 2612594"/>
                  <a:gd name="connsiteX605" fmla="*/ 746925 w 2647519"/>
                  <a:gd name="connsiteY605" fmla="*/ 174307 h 2612594"/>
                  <a:gd name="connsiteX606" fmla="*/ 728827 w 2647519"/>
                  <a:gd name="connsiteY606" fmla="*/ 180974 h 2612594"/>
                  <a:gd name="connsiteX607" fmla="*/ 712635 w 2647519"/>
                  <a:gd name="connsiteY607" fmla="*/ 189547 h 2612594"/>
                  <a:gd name="connsiteX608" fmla="*/ 682155 w 2647519"/>
                  <a:gd name="connsiteY608" fmla="*/ 205739 h 2612594"/>
                  <a:gd name="connsiteX609" fmla="*/ 634530 w 2647519"/>
                  <a:gd name="connsiteY609" fmla="*/ 230504 h 2612594"/>
                  <a:gd name="connsiteX610" fmla="*/ 598335 w 2647519"/>
                  <a:gd name="connsiteY610" fmla="*/ 259079 h 2612594"/>
                  <a:gd name="connsiteX611" fmla="*/ 493560 w 2647519"/>
                  <a:gd name="connsiteY611" fmla="*/ 340994 h 2612594"/>
                  <a:gd name="connsiteX612" fmla="*/ 471664 w 2647519"/>
                  <a:gd name="connsiteY612" fmla="*/ 360034 h 2612594"/>
                  <a:gd name="connsiteX613" fmla="*/ 450243 w 2647519"/>
                  <a:gd name="connsiteY613" fmla="*/ 379593 h 2612594"/>
                  <a:gd name="connsiteX614" fmla="*/ 450697 w 2647519"/>
                  <a:gd name="connsiteY614" fmla="*/ 380047 h 2612594"/>
                  <a:gd name="connsiteX615" fmla="*/ 285915 w 2647519"/>
                  <a:gd name="connsiteY615" fmla="*/ 573404 h 2612594"/>
                  <a:gd name="connsiteX616" fmla="*/ 252577 w 2647519"/>
                  <a:gd name="connsiteY616" fmla="*/ 619124 h 2612594"/>
                  <a:gd name="connsiteX617" fmla="*/ 237337 w 2647519"/>
                  <a:gd name="connsiteY617" fmla="*/ 646747 h 2612594"/>
                  <a:gd name="connsiteX618" fmla="*/ 222097 w 2647519"/>
                  <a:gd name="connsiteY618" fmla="*/ 672464 h 2612594"/>
                  <a:gd name="connsiteX619" fmla="*/ 193522 w 2647519"/>
                  <a:gd name="connsiteY619" fmla="*/ 725804 h 2612594"/>
                  <a:gd name="connsiteX620" fmla="*/ 162439 w 2647519"/>
                  <a:gd name="connsiteY620" fmla="*/ 774785 h 2612594"/>
                  <a:gd name="connsiteX621" fmla="*/ 162090 w 2647519"/>
                  <a:gd name="connsiteY621" fmla="*/ 776287 h 2612594"/>
                  <a:gd name="connsiteX622" fmla="*/ 151612 w 2647519"/>
                  <a:gd name="connsiteY622" fmla="*/ 804862 h 2612594"/>
                  <a:gd name="connsiteX623" fmla="*/ 143992 w 2647519"/>
                  <a:gd name="connsiteY623" fmla="*/ 818197 h 2612594"/>
                  <a:gd name="connsiteX624" fmla="*/ 142087 w 2647519"/>
                  <a:gd name="connsiteY624" fmla="*/ 820102 h 2612594"/>
                  <a:gd name="connsiteX625" fmla="*/ 133634 w 2647519"/>
                  <a:gd name="connsiteY625" fmla="*/ 848201 h 2612594"/>
                  <a:gd name="connsiteX626" fmla="*/ 131610 w 2647519"/>
                  <a:gd name="connsiteY626" fmla="*/ 864870 h 2612594"/>
                  <a:gd name="connsiteX627" fmla="*/ 129705 w 2647519"/>
                  <a:gd name="connsiteY627" fmla="*/ 888682 h 2612594"/>
                  <a:gd name="connsiteX628" fmla="*/ 116370 w 2647519"/>
                  <a:gd name="connsiteY628" fmla="*/ 927735 h 2612594"/>
                  <a:gd name="connsiteX629" fmla="*/ 103987 w 2647519"/>
                  <a:gd name="connsiteY629" fmla="*/ 966787 h 2612594"/>
                  <a:gd name="connsiteX630" fmla="*/ 90652 w 2647519"/>
                  <a:gd name="connsiteY630" fmla="*/ 1023937 h 2612594"/>
                  <a:gd name="connsiteX631" fmla="*/ 83032 w 2647519"/>
                  <a:gd name="connsiteY631" fmla="*/ 1076325 h 2612594"/>
                  <a:gd name="connsiteX632" fmla="*/ 78270 w 2647519"/>
                  <a:gd name="connsiteY632" fmla="*/ 1128712 h 2612594"/>
                  <a:gd name="connsiteX633" fmla="*/ 84937 w 2647519"/>
                  <a:gd name="connsiteY633" fmla="*/ 1092517 h 2612594"/>
                  <a:gd name="connsiteX634" fmla="*/ 85555 w 2647519"/>
                  <a:gd name="connsiteY634" fmla="*/ 1089530 h 2612594"/>
                  <a:gd name="connsiteX635" fmla="*/ 86842 w 2647519"/>
                  <a:gd name="connsiteY635" fmla="*/ 1075372 h 2612594"/>
                  <a:gd name="connsiteX636" fmla="*/ 94462 w 2647519"/>
                  <a:gd name="connsiteY636" fmla="*/ 1022985 h 2612594"/>
                  <a:gd name="connsiteX637" fmla="*/ 96848 w 2647519"/>
                  <a:gd name="connsiteY637" fmla="*/ 1023781 h 2612594"/>
                  <a:gd name="connsiteX638" fmla="*/ 97055 w 2647519"/>
                  <a:gd name="connsiteY638" fmla="*/ 1022896 h 2612594"/>
                  <a:gd name="connsiteX639" fmla="*/ 94463 w 2647519"/>
                  <a:gd name="connsiteY639" fmla="*/ 1022032 h 2612594"/>
                  <a:gd name="connsiteX640" fmla="*/ 107798 w 2647519"/>
                  <a:gd name="connsiteY640" fmla="*/ 964882 h 2612594"/>
                  <a:gd name="connsiteX641" fmla="*/ 120180 w 2647519"/>
                  <a:gd name="connsiteY641" fmla="*/ 925829 h 2612594"/>
                  <a:gd name="connsiteX642" fmla="*/ 133454 w 2647519"/>
                  <a:gd name="connsiteY642" fmla="*/ 886956 h 2612594"/>
                  <a:gd name="connsiteX643" fmla="*/ 132563 w 2647519"/>
                  <a:gd name="connsiteY643" fmla="*/ 886777 h 2612594"/>
                  <a:gd name="connsiteX644" fmla="*/ 134468 w 2647519"/>
                  <a:gd name="connsiteY644" fmla="*/ 862965 h 2612594"/>
                  <a:gd name="connsiteX645" fmla="*/ 144945 w 2647519"/>
                  <a:gd name="connsiteY645" fmla="*/ 818197 h 2612594"/>
                  <a:gd name="connsiteX646" fmla="*/ 152565 w 2647519"/>
                  <a:gd name="connsiteY646" fmla="*/ 804862 h 2612594"/>
                  <a:gd name="connsiteX647" fmla="*/ 152821 w 2647519"/>
                  <a:gd name="connsiteY647" fmla="*/ 804166 h 2612594"/>
                  <a:gd name="connsiteX648" fmla="*/ 163043 w 2647519"/>
                  <a:gd name="connsiteY648" fmla="*/ 776287 h 2612594"/>
                  <a:gd name="connsiteX649" fmla="*/ 194475 w 2647519"/>
                  <a:gd name="connsiteY649" fmla="*/ 726757 h 2612594"/>
                  <a:gd name="connsiteX650" fmla="*/ 223050 w 2647519"/>
                  <a:gd name="connsiteY650" fmla="*/ 673417 h 2612594"/>
                  <a:gd name="connsiteX651" fmla="*/ 238290 w 2647519"/>
                  <a:gd name="connsiteY651" fmla="*/ 647700 h 2612594"/>
                  <a:gd name="connsiteX652" fmla="*/ 253530 w 2647519"/>
                  <a:gd name="connsiteY652" fmla="*/ 620077 h 2612594"/>
                  <a:gd name="connsiteX653" fmla="*/ 286868 w 2647519"/>
                  <a:gd name="connsiteY653" fmla="*/ 574357 h 2612594"/>
                  <a:gd name="connsiteX654" fmla="*/ 451650 w 2647519"/>
                  <a:gd name="connsiteY654" fmla="*/ 381000 h 2612594"/>
                  <a:gd name="connsiteX655" fmla="*/ 495465 w 2647519"/>
                  <a:gd name="connsiteY655" fmla="*/ 340995 h 2612594"/>
                  <a:gd name="connsiteX656" fmla="*/ 600240 w 2647519"/>
                  <a:gd name="connsiteY656" fmla="*/ 259080 h 2612594"/>
                  <a:gd name="connsiteX657" fmla="*/ 636435 w 2647519"/>
                  <a:gd name="connsiteY657" fmla="*/ 230505 h 2612594"/>
                  <a:gd name="connsiteX658" fmla="*/ 684060 w 2647519"/>
                  <a:gd name="connsiteY658" fmla="*/ 205740 h 2612594"/>
                  <a:gd name="connsiteX659" fmla="*/ 714540 w 2647519"/>
                  <a:gd name="connsiteY659" fmla="*/ 189547 h 2612594"/>
                  <a:gd name="connsiteX660" fmla="*/ 730733 w 2647519"/>
                  <a:gd name="connsiteY660" fmla="*/ 180975 h 2612594"/>
                  <a:gd name="connsiteX661" fmla="*/ 748830 w 2647519"/>
                  <a:gd name="connsiteY661" fmla="*/ 174307 h 2612594"/>
                  <a:gd name="connsiteX662" fmla="*/ 808838 w 2647519"/>
                  <a:gd name="connsiteY662" fmla="*/ 147637 h 2612594"/>
                  <a:gd name="connsiteX663" fmla="*/ 974573 w 2647519"/>
                  <a:gd name="connsiteY663" fmla="*/ 83820 h 2612594"/>
                  <a:gd name="connsiteX664" fmla="*/ 1018388 w 2647519"/>
                  <a:gd name="connsiteY664" fmla="*/ 78105 h 2612594"/>
                  <a:gd name="connsiteX665" fmla="*/ 1049820 w 2647519"/>
                  <a:gd name="connsiteY665" fmla="*/ 66675 h 2612594"/>
                  <a:gd name="connsiteX666" fmla="*/ 1086015 w 2647519"/>
                  <a:gd name="connsiteY666" fmla="*/ 57150 h 2612594"/>
                  <a:gd name="connsiteX667" fmla="*/ 1162215 w 2647519"/>
                  <a:gd name="connsiteY667" fmla="*/ 46672 h 2612594"/>
                  <a:gd name="connsiteX668" fmla="*/ 1272229 w 2647519"/>
                  <a:gd name="connsiteY668" fmla="*/ 41076 h 2612594"/>
                  <a:gd name="connsiteX669" fmla="*/ 1360655 w 2647519"/>
                  <a:gd name="connsiteY669" fmla="*/ 44043 h 2612594"/>
                  <a:gd name="connsiteX670" fmla="*/ 1404150 w 2647519"/>
                  <a:gd name="connsiteY670" fmla="*/ 0 h 2612594"/>
                  <a:gd name="connsiteX671" fmla="*/ 1448917 w 2647519"/>
                  <a:gd name="connsiteY671" fmla="*/ 2857 h 2612594"/>
                  <a:gd name="connsiteX672" fmla="*/ 1494637 w 2647519"/>
                  <a:gd name="connsiteY672" fmla="*/ 7620 h 2612594"/>
                  <a:gd name="connsiteX673" fmla="*/ 1525117 w 2647519"/>
                  <a:gd name="connsiteY673" fmla="*/ 15240 h 2612594"/>
                  <a:gd name="connsiteX674" fmla="*/ 1545120 w 2647519"/>
                  <a:gd name="connsiteY674" fmla="*/ 24765 h 2612594"/>
                  <a:gd name="connsiteX675" fmla="*/ 1569885 w 2647519"/>
                  <a:gd name="connsiteY675" fmla="*/ 20002 h 2612594"/>
                  <a:gd name="connsiteX676" fmla="*/ 1607032 w 2647519"/>
                  <a:gd name="connsiteY676" fmla="*/ 28575 h 2612594"/>
                  <a:gd name="connsiteX677" fmla="*/ 1629892 w 2647519"/>
                  <a:gd name="connsiteY677" fmla="*/ 35242 h 2612594"/>
                  <a:gd name="connsiteX678" fmla="*/ 1628940 w 2647519"/>
                  <a:gd name="connsiteY678" fmla="*/ 36195 h 2612594"/>
                  <a:gd name="connsiteX679" fmla="*/ 1627987 w 2647519"/>
                  <a:gd name="connsiteY679" fmla="*/ 42862 h 2612594"/>
                  <a:gd name="connsiteX680" fmla="*/ 1588935 w 2647519"/>
                  <a:gd name="connsiteY680" fmla="*/ 40005 h 2612594"/>
                  <a:gd name="connsiteX681" fmla="*/ 1575600 w 2647519"/>
                  <a:gd name="connsiteY681" fmla="*/ 36195 h 2612594"/>
                  <a:gd name="connsiteX682" fmla="*/ 1562265 w 2647519"/>
                  <a:gd name="connsiteY682" fmla="*/ 33337 h 2612594"/>
                  <a:gd name="connsiteX683" fmla="*/ 1536547 w 2647519"/>
                  <a:gd name="connsiteY683" fmla="*/ 27622 h 2612594"/>
                  <a:gd name="connsiteX684" fmla="*/ 1510830 w 2647519"/>
                  <a:gd name="connsiteY684" fmla="*/ 21907 h 2612594"/>
                  <a:gd name="connsiteX685" fmla="*/ 1484160 w 2647519"/>
                  <a:gd name="connsiteY685" fmla="*/ 18097 h 2612594"/>
                  <a:gd name="connsiteX686" fmla="*/ 1454633 w 2647519"/>
                  <a:gd name="connsiteY686" fmla="*/ 18097 h 2612594"/>
                  <a:gd name="connsiteX687" fmla="*/ 1430820 w 2647519"/>
                  <a:gd name="connsiteY687" fmla="*/ 18097 h 2612594"/>
                  <a:gd name="connsiteX688" fmla="*/ 1393673 w 2647519"/>
                  <a:gd name="connsiteY688" fmla="*/ 18097 h 2612594"/>
                  <a:gd name="connsiteX689" fmla="*/ 1391928 w 2647519"/>
                  <a:gd name="connsiteY689" fmla="*/ 17540 h 2612594"/>
                  <a:gd name="connsiteX690" fmla="*/ 1375575 w 2647519"/>
                  <a:gd name="connsiteY690" fmla="*/ 25717 h 2612594"/>
                  <a:gd name="connsiteX691" fmla="*/ 1381290 w 2647519"/>
                  <a:gd name="connsiteY691" fmla="*/ 35242 h 2612594"/>
                  <a:gd name="connsiteX692" fmla="*/ 1438440 w 2647519"/>
                  <a:gd name="connsiteY692" fmla="*/ 46672 h 2612594"/>
                  <a:gd name="connsiteX693" fmla="*/ 1413008 w 2647519"/>
                  <a:gd name="connsiteY693" fmla="*/ 47116 h 2612594"/>
                  <a:gd name="connsiteX694" fmla="*/ 1413437 w 2647519"/>
                  <a:gd name="connsiteY694" fmla="*/ 47149 h 2612594"/>
                  <a:gd name="connsiteX695" fmla="*/ 1440345 w 2647519"/>
                  <a:gd name="connsiteY695" fmla="*/ 46672 h 2612594"/>
                  <a:gd name="connsiteX696" fmla="*/ 1463205 w 2647519"/>
                  <a:gd name="connsiteY696" fmla="*/ 49530 h 2612594"/>
                  <a:gd name="connsiteX697" fmla="*/ 1507020 w 2647519"/>
                  <a:gd name="connsiteY697" fmla="*/ 58102 h 2612594"/>
                  <a:gd name="connsiteX698" fmla="*/ 1527975 w 2647519"/>
                  <a:gd name="connsiteY698" fmla="*/ 60960 h 2612594"/>
                  <a:gd name="connsiteX699" fmla="*/ 1563218 w 2647519"/>
                  <a:gd name="connsiteY699" fmla="*/ 68580 h 2612594"/>
                  <a:gd name="connsiteX700" fmla="*/ 1599413 w 2647519"/>
                  <a:gd name="connsiteY700" fmla="*/ 76200 h 2612594"/>
                  <a:gd name="connsiteX701" fmla="*/ 1634655 w 2647519"/>
                  <a:gd name="connsiteY701" fmla="*/ 84772 h 2612594"/>
                  <a:gd name="connsiteX702" fmla="*/ 1669898 w 2647519"/>
                  <a:gd name="connsiteY702" fmla="*/ 95250 h 2612594"/>
                  <a:gd name="connsiteX703" fmla="*/ 1687043 w 2647519"/>
                  <a:gd name="connsiteY703" fmla="*/ 100012 h 2612594"/>
                  <a:gd name="connsiteX704" fmla="*/ 1704188 w 2647519"/>
                  <a:gd name="connsiteY704" fmla="*/ 105727 h 2612594"/>
                  <a:gd name="connsiteX705" fmla="*/ 1704409 w 2647519"/>
                  <a:gd name="connsiteY705" fmla="*/ 105929 h 2612594"/>
                  <a:gd name="connsiteX706" fmla="*/ 1716704 w 2647519"/>
                  <a:gd name="connsiteY706" fmla="*/ 108049 h 2612594"/>
                  <a:gd name="connsiteX707" fmla="*/ 1746499 w 2647519"/>
                  <a:gd name="connsiteY707" fmla="*/ 119121 h 2612594"/>
                  <a:gd name="connsiteX708" fmla="*/ 1750661 w 2647519"/>
                  <a:gd name="connsiteY708" fmla="*/ 125427 h 2612594"/>
                  <a:gd name="connsiteX709" fmla="*/ 1751813 w 2647519"/>
                  <a:gd name="connsiteY709" fmla="*/ 125730 h 2612594"/>
                  <a:gd name="connsiteX710" fmla="*/ 1778483 w 2647519"/>
                  <a:gd name="connsiteY710" fmla="*/ 136207 h 2612594"/>
                  <a:gd name="connsiteX711" fmla="*/ 1801343 w 2647519"/>
                  <a:gd name="connsiteY711" fmla="*/ 145732 h 2612594"/>
                  <a:gd name="connsiteX712" fmla="*/ 1824203 w 2647519"/>
                  <a:gd name="connsiteY712" fmla="*/ 156210 h 2612594"/>
                  <a:gd name="connsiteX713" fmla="*/ 1841348 w 2647519"/>
                  <a:gd name="connsiteY713" fmla="*/ 165735 h 2612594"/>
                  <a:gd name="connsiteX714" fmla="*/ 1852778 w 2647519"/>
                  <a:gd name="connsiteY714" fmla="*/ 171450 h 2612594"/>
                  <a:gd name="connsiteX715" fmla="*/ 1865160 w 2647519"/>
                  <a:gd name="connsiteY715" fmla="*/ 178117 h 2612594"/>
                  <a:gd name="connsiteX716" fmla="*/ 1907070 w 2647519"/>
                  <a:gd name="connsiteY716" fmla="*/ 201930 h 2612594"/>
                  <a:gd name="connsiteX717" fmla="*/ 1960410 w 2647519"/>
                  <a:gd name="connsiteY717" fmla="*/ 236220 h 2612594"/>
                  <a:gd name="connsiteX718" fmla="*/ 1988033 w 2647519"/>
                  <a:gd name="connsiteY718" fmla="*/ 255270 h 2612594"/>
                  <a:gd name="connsiteX719" fmla="*/ 1988833 w 2647519"/>
                  <a:gd name="connsiteY719" fmla="*/ 255841 h 2612594"/>
                  <a:gd name="connsiteX720" fmla="*/ 2002949 w 2647519"/>
                  <a:gd name="connsiteY720" fmla="*/ 264417 h 2612594"/>
                  <a:gd name="connsiteX721" fmla="*/ 2540483 w 2647519"/>
                  <a:gd name="connsiteY721" fmla="*/ 1275397 h 2612594"/>
                  <a:gd name="connsiteX722" fmla="*/ 2540081 w 2647519"/>
                  <a:gd name="connsiteY722" fmla="*/ 1283368 h 2612594"/>
                  <a:gd name="connsiteX723" fmla="*/ 2550960 w 2647519"/>
                  <a:gd name="connsiteY723" fmla="*/ 1284922 h 2612594"/>
                  <a:gd name="connsiteX724" fmla="*/ 2561437 w 2647519"/>
                  <a:gd name="connsiteY724" fmla="*/ 1292542 h 2612594"/>
                  <a:gd name="connsiteX725" fmla="*/ 2566200 w 2647519"/>
                  <a:gd name="connsiteY725" fmla="*/ 1318259 h 2612594"/>
                  <a:gd name="connsiteX726" fmla="*/ 2584297 w 2647519"/>
                  <a:gd name="connsiteY726" fmla="*/ 1348739 h 2612594"/>
                  <a:gd name="connsiteX727" fmla="*/ 2591918 w 2647519"/>
                  <a:gd name="connsiteY727" fmla="*/ 1349432 h 2612594"/>
                  <a:gd name="connsiteX728" fmla="*/ 2591918 w 2647519"/>
                  <a:gd name="connsiteY728" fmla="*/ 1342072 h 2612594"/>
                  <a:gd name="connsiteX729" fmla="*/ 2599661 w 2647519"/>
                  <a:gd name="connsiteY729" fmla="*/ 1320563 h 2612594"/>
                  <a:gd name="connsiteX730" fmla="*/ 2599537 w 2647519"/>
                  <a:gd name="connsiteY730" fmla="*/ 1316355 h 2612594"/>
                  <a:gd name="connsiteX731" fmla="*/ 2607157 w 2647519"/>
                  <a:gd name="connsiteY731" fmla="*/ 1290637 h 2612594"/>
                  <a:gd name="connsiteX732" fmla="*/ 2617635 w 2647519"/>
                  <a:gd name="connsiteY732" fmla="*/ 1290637 h 2612594"/>
                  <a:gd name="connsiteX733" fmla="*/ 2633827 w 2647519"/>
                  <a:gd name="connsiteY733" fmla="*/ 1280160 h 2612594"/>
                  <a:gd name="connsiteX734" fmla="*/ 2635732 w 2647519"/>
                  <a:gd name="connsiteY734" fmla="*/ 1322070 h 2612594"/>
                  <a:gd name="connsiteX735" fmla="*/ 2630970 w 2647519"/>
                  <a:gd name="connsiteY735" fmla="*/ 1342072 h 2612594"/>
                  <a:gd name="connsiteX736" fmla="*/ 2625255 w 2647519"/>
                  <a:gd name="connsiteY736" fmla="*/ 1361122 h 2612594"/>
                  <a:gd name="connsiteX737" fmla="*/ 2622397 w 2647519"/>
                  <a:gd name="connsiteY737" fmla="*/ 1392555 h 2612594"/>
                  <a:gd name="connsiteX738" fmla="*/ 2621445 w 2647519"/>
                  <a:gd name="connsiteY738" fmla="*/ 1408747 h 2612594"/>
                  <a:gd name="connsiteX739" fmla="*/ 2619540 w 2647519"/>
                  <a:gd name="connsiteY739" fmla="*/ 1424940 h 2612594"/>
                  <a:gd name="connsiteX740" fmla="*/ 2615479 w 2647519"/>
                  <a:gd name="connsiteY740" fmla="*/ 1427648 h 2612594"/>
                  <a:gd name="connsiteX741" fmla="*/ 2615730 w 2647519"/>
                  <a:gd name="connsiteY741" fmla="*/ 1428749 h 2612594"/>
                  <a:gd name="connsiteX742" fmla="*/ 2619621 w 2647519"/>
                  <a:gd name="connsiteY742" fmla="*/ 1426155 h 2612594"/>
                  <a:gd name="connsiteX743" fmla="*/ 2621445 w 2647519"/>
                  <a:gd name="connsiteY743" fmla="*/ 1410652 h 2612594"/>
                  <a:gd name="connsiteX744" fmla="*/ 2622397 w 2647519"/>
                  <a:gd name="connsiteY744" fmla="*/ 1394460 h 2612594"/>
                  <a:gd name="connsiteX745" fmla="*/ 2625255 w 2647519"/>
                  <a:gd name="connsiteY745" fmla="*/ 1363027 h 2612594"/>
                  <a:gd name="connsiteX746" fmla="*/ 2630970 w 2647519"/>
                  <a:gd name="connsiteY746" fmla="*/ 1343977 h 2612594"/>
                  <a:gd name="connsiteX747" fmla="*/ 2635732 w 2647519"/>
                  <a:gd name="connsiteY747" fmla="*/ 1323975 h 2612594"/>
                  <a:gd name="connsiteX748" fmla="*/ 2643352 w 2647519"/>
                  <a:gd name="connsiteY748" fmla="*/ 1329690 h 2612594"/>
                  <a:gd name="connsiteX749" fmla="*/ 2642400 w 2647519"/>
                  <a:gd name="connsiteY749" fmla="*/ 1343977 h 2612594"/>
                  <a:gd name="connsiteX750" fmla="*/ 2640495 w 2647519"/>
                  <a:gd name="connsiteY750" fmla="*/ 1358265 h 2612594"/>
                  <a:gd name="connsiteX751" fmla="*/ 2639542 w 2647519"/>
                  <a:gd name="connsiteY751" fmla="*/ 1384935 h 2612594"/>
                  <a:gd name="connsiteX752" fmla="*/ 2637637 w 2647519"/>
                  <a:gd name="connsiteY752" fmla="*/ 1416367 h 2612594"/>
                  <a:gd name="connsiteX753" fmla="*/ 2632875 w 2647519"/>
                  <a:gd name="connsiteY753" fmla="*/ 1449705 h 2612594"/>
                  <a:gd name="connsiteX754" fmla="*/ 2627160 w 2647519"/>
                  <a:gd name="connsiteY754" fmla="*/ 1484947 h 2612594"/>
                  <a:gd name="connsiteX755" fmla="*/ 2620492 w 2647519"/>
                  <a:gd name="connsiteY755" fmla="*/ 1519237 h 2612594"/>
                  <a:gd name="connsiteX756" fmla="*/ 2608110 w 2647519"/>
                  <a:gd name="connsiteY756" fmla="*/ 1591627 h 2612594"/>
                  <a:gd name="connsiteX757" fmla="*/ 2596680 w 2647519"/>
                  <a:gd name="connsiteY757" fmla="*/ 1598295 h 2612594"/>
                  <a:gd name="connsiteX758" fmla="*/ 2582392 w 2647519"/>
                  <a:gd name="connsiteY758" fmla="*/ 1640205 h 2612594"/>
                  <a:gd name="connsiteX759" fmla="*/ 2578582 w 2647519"/>
                  <a:gd name="connsiteY759" fmla="*/ 1680210 h 2612594"/>
                  <a:gd name="connsiteX760" fmla="*/ 2576677 w 2647519"/>
                  <a:gd name="connsiteY760" fmla="*/ 1685925 h 2612594"/>
                  <a:gd name="connsiteX761" fmla="*/ 2560485 w 2647519"/>
                  <a:gd name="connsiteY761" fmla="*/ 1729740 h 2612594"/>
                  <a:gd name="connsiteX762" fmla="*/ 2555722 w 2647519"/>
                  <a:gd name="connsiteY762" fmla="*/ 1733550 h 2612594"/>
                  <a:gd name="connsiteX763" fmla="*/ 2535720 w 2647519"/>
                  <a:gd name="connsiteY763" fmla="*/ 1780222 h 2612594"/>
                  <a:gd name="connsiteX764" fmla="*/ 2556675 w 2647519"/>
                  <a:gd name="connsiteY764" fmla="*/ 1733550 h 2612594"/>
                  <a:gd name="connsiteX765" fmla="*/ 2561437 w 2647519"/>
                  <a:gd name="connsiteY765" fmla="*/ 1729740 h 2612594"/>
                  <a:gd name="connsiteX766" fmla="*/ 2530957 w 2647519"/>
                  <a:gd name="connsiteY766" fmla="*/ 1816417 h 2612594"/>
                  <a:gd name="connsiteX767" fmla="*/ 2514765 w 2647519"/>
                  <a:gd name="connsiteY767" fmla="*/ 1824990 h 2612594"/>
                  <a:gd name="connsiteX768" fmla="*/ 2511407 w 2647519"/>
                  <a:gd name="connsiteY768" fmla="*/ 1831707 h 2612594"/>
                  <a:gd name="connsiteX769" fmla="*/ 2511908 w 2647519"/>
                  <a:gd name="connsiteY769" fmla="*/ 1832609 h 2612594"/>
                  <a:gd name="connsiteX770" fmla="*/ 2515718 w 2647519"/>
                  <a:gd name="connsiteY770" fmla="*/ 1824989 h 2612594"/>
                  <a:gd name="connsiteX771" fmla="*/ 2531910 w 2647519"/>
                  <a:gd name="connsiteY771" fmla="*/ 1816417 h 2612594"/>
                  <a:gd name="connsiteX772" fmla="*/ 2520480 w 2647519"/>
                  <a:gd name="connsiteY772" fmla="*/ 1848802 h 2612594"/>
                  <a:gd name="connsiteX773" fmla="*/ 2499525 w 2647519"/>
                  <a:gd name="connsiteY773" fmla="*/ 1886902 h 2612594"/>
                  <a:gd name="connsiteX774" fmla="*/ 2489048 w 2647519"/>
                  <a:gd name="connsiteY774" fmla="*/ 1905952 h 2612594"/>
                  <a:gd name="connsiteX775" fmla="*/ 2477618 w 2647519"/>
                  <a:gd name="connsiteY775" fmla="*/ 1925002 h 2612594"/>
                  <a:gd name="connsiteX776" fmla="*/ 2469045 w 2647519"/>
                  <a:gd name="connsiteY776" fmla="*/ 1939289 h 2612594"/>
                  <a:gd name="connsiteX777" fmla="*/ 2456663 w 2647519"/>
                  <a:gd name="connsiteY777" fmla="*/ 1966912 h 2612594"/>
                  <a:gd name="connsiteX778" fmla="*/ 2443328 w 2647519"/>
                  <a:gd name="connsiteY778" fmla="*/ 1993582 h 2612594"/>
                  <a:gd name="connsiteX779" fmla="*/ 2422373 w 2647519"/>
                  <a:gd name="connsiteY779" fmla="*/ 2022157 h 2612594"/>
                  <a:gd name="connsiteX780" fmla="*/ 2401418 w 2647519"/>
                  <a:gd name="connsiteY780" fmla="*/ 2048827 h 2612594"/>
                  <a:gd name="connsiteX781" fmla="*/ 2402291 w 2647519"/>
                  <a:gd name="connsiteY781" fmla="*/ 2047029 h 2612594"/>
                  <a:gd name="connsiteX782" fmla="*/ 2378557 w 2647519"/>
                  <a:gd name="connsiteY782" fmla="*/ 2079307 h 2612594"/>
                  <a:gd name="connsiteX783" fmla="*/ 2327122 w 2647519"/>
                  <a:gd name="connsiteY783" fmla="*/ 2135505 h 2612594"/>
                  <a:gd name="connsiteX784" fmla="*/ 2316996 w 2647519"/>
                  <a:gd name="connsiteY784" fmla="*/ 2151085 h 2612594"/>
                  <a:gd name="connsiteX785" fmla="*/ 2327122 w 2647519"/>
                  <a:gd name="connsiteY785" fmla="*/ 2136457 h 2612594"/>
                  <a:gd name="connsiteX786" fmla="*/ 2378557 w 2647519"/>
                  <a:gd name="connsiteY786" fmla="*/ 2080259 h 2612594"/>
                  <a:gd name="connsiteX787" fmla="*/ 2339505 w 2647519"/>
                  <a:gd name="connsiteY787" fmla="*/ 2139314 h 2612594"/>
                  <a:gd name="connsiteX788" fmla="*/ 2319383 w 2647519"/>
                  <a:gd name="connsiteY788" fmla="*/ 2160389 h 2612594"/>
                  <a:gd name="connsiteX789" fmla="*/ 2303230 w 2647519"/>
                  <a:gd name="connsiteY789" fmla="*/ 2172263 h 2612594"/>
                  <a:gd name="connsiteX790" fmla="*/ 2302357 w 2647519"/>
                  <a:gd name="connsiteY790" fmla="*/ 2173605 h 2612594"/>
                  <a:gd name="connsiteX791" fmla="*/ 2292258 w 2647519"/>
                  <a:gd name="connsiteY791" fmla="*/ 2181374 h 2612594"/>
                  <a:gd name="connsiteX792" fmla="*/ 2291880 w 2647519"/>
                  <a:gd name="connsiteY792" fmla="*/ 2184082 h 2612594"/>
                  <a:gd name="connsiteX793" fmla="*/ 2247112 w 2647519"/>
                  <a:gd name="connsiteY793" fmla="*/ 2229802 h 2612594"/>
                  <a:gd name="connsiteX794" fmla="*/ 2199487 w 2647519"/>
                  <a:gd name="connsiteY794" fmla="*/ 2273617 h 2612594"/>
                  <a:gd name="connsiteX795" fmla="*/ 2197285 w 2647519"/>
                  <a:gd name="connsiteY795" fmla="*/ 2275215 h 2612594"/>
                  <a:gd name="connsiteX796" fmla="*/ 2181390 w 2647519"/>
                  <a:gd name="connsiteY796" fmla="*/ 2295524 h 2612594"/>
                  <a:gd name="connsiteX797" fmla="*/ 2143290 w 2647519"/>
                  <a:gd name="connsiteY797" fmla="*/ 2324099 h 2612594"/>
                  <a:gd name="connsiteX798" fmla="*/ 2107681 w 2647519"/>
                  <a:gd name="connsiteY798" fmla="*/ 2350806 h 2612594"/>
                  <a:gd name="connsiteX799" fmla="*/ 2107553 w 2647519"/>
                  <a:gd name="connsiteY799" fmla="*/ 2350961 h 2612594"/>
                  <a:gd name="connsiteX800" fmla="*/ 2143290 w 2647519"/>
                  <a:gd name="connsiteY800" fmla="*/ 2325052 h 2612594"/>
                  <a:gd name="connsiteX801" fmla="*/ 2181390 w 2647519"/>
                  <a:gd name="connsiteY801" fmla="*/ 2296477 h 2612594"/>
                  <a:gd name="connsiteX802" fmla="*/ 2149957 w 2647519"/>
                  <a:gd name="connsiteY802" fmla="*/ 2327909 h 2612594"/>
                  <a:gd name="connsiteX803" fmla="*/ 2124359 w 2647519"/>
                  <a:gd name="connsiteY803" fmla="*/ 2344578 h 2612594"/>
                  <a:gd name="connsiteX804" fmla="*/ 2106651 w 2647519"/>
                  <a:gd name="connsiteY804" fmla="*/ 2352057 h 2612594"/>
                  <a:gd name="connsiteX805" fmla="*/ 2106142 w 2647519"/>
                  <a:gd name="connsiteY805" fmla="*/ 2352675 h 2612594"/>
                  <a:gd name="connsiteX806" fmla="*/ 2087092 w 2647519"/>
                  <a:gd name="connsiteY806" fmla="*/ 2365057 h 2612594"/>
                  <a:gd name="connsiteX807" fmla="*/ 2079914 w 2647519"/>
                  <a:gd name="connsiteY807" fmla="*/ 2368384 h 2612594"/>
                  <a:gd name="connsiteX808" fmla="*/ 2061852 w 2647519"/>
                  <a:gd name="connsiteY808" fmla="*/ 2383036 h 2612594"/>
                  <a:gd name="connsiteX809" fmla="*/ 2044230 w 2647519"/>
                  <a:gd name="connsiteY809" fmla="*/ 2395537 h 2612594"/>
                  <a:gd name="connsiteX810" fmla="*/ 2017560 w 2647519"/>
                  <a:gd name="connsiteY810" fmla="*/ 2412682 h 2612594"/>
                  <a:gd name="connsiteX811" fmla="*/ 2008988 w 2647519"/>
                  <a:gd name="connsiteY811" fmla="*/ 2413635 h 2612594"/>
                  <a:gd name="connsiteX812" fmla="*/ 1999460 w 2647519"/>
                  <a:gd name="connsiteY812" fmla="*/ 2417870 h 2612594"/>
                  <a:gd name="connsiteX813" fmla="*/ 1997979 w 2647519"/>
                  <a:gd name="connsiteY813" fmla="*/ 2418995 h 2612594"/>
                  <a:gd name="connsiteX814" fmla="*/ 2009940 w 2647519"/>
                  <a:gd name="connsiteY814" fmla="*/ 2414587 h 2612594"/>
                  <a:gd name="connsiteX815" fmla="*/ 2018513 w 2647519"/>
                  <a:gd name="connsiteY815" fmla="*/ 2413635 h 2612594"/>
                  <a:gd name="connsiteX816" fmla="*/ 1984223 w 2647519"/>
                  <a:gd name="connsiteY816" fmla="*/ 2439352 h 2612594"/>
                  <a:gd name="connsiteX817" fmla="*/ 1962315 w 2647519"/>
                  <a:gd name="connsiteY817" fmla="*/ 2450783 h 2612594"/>
                  <a:gd name="connsiteX818" fmla="*/ 1940408 w 2647519"/>
                  <a:gd name="connsiteY818" fmla="*/ 2461260 h 2612594"/>
                  <a:gd name="connsiteX819" fmla="*/ 1924934 w 2647519"/>
                  <a:gd name="connsiteY819" fmla="*/ 2463581 h 2612594"/>
                  <a:gd name="connsiteX820" fmla="*/ 1922310 w 2647519"/>
                  <a:gd name="connsiteY820" fmla="*/ 2465070 h 2612594"/>
                  <a:gd name="connsiteX821" fmla="*/ 1849920 w 2647519"/>
                  <a:gd name="connsiteY821" fmla="*/ 2496502 h 2612594"/>
                  <a:gd name="connsiteX822" fmla="*/ 1846229 w 2647519"/>
                  <a:gd name="connsiteY822" fmla="*/ 2497341 h 2612594"/>
                  <a:gd name="connsiteX823" fmla="*/ 1824203 w 2647519"/>
                  <a:gd name="connsiteY823" fmla="*/ 2511742 h 2612594"/>
                  <a:gd name="connsiteX824" fmla="*/ 1836585 w 2647519"/>
                  <a:gd name="connsiteY824" fmla="*/ 2515552 h 2612594"/>
                  <a:gd name="connsiteX825" fmla="*/ 1790865 w 2647519"/>
                  <a:gd name="connsiteY825" fmla="*/ 2535555 h 2612594"/>
                  <a:gd name="connsiteX826" fmla="*/ 1794675 w 2647519"/>
                  <a:gd name="connsiteY826" fmla="*/ 2522220 h 2612594"/>
                  <a:gd name="connsiteX827" fmla="*/ 1779435 w 2647519"/>
                  <a:gd name="connsiteY827" fmla="*/ 2527935 h 2612594"/>
                  <a:gd name="connsiteX828" fmla="*/ 1765148 w 2647519"/>
                  <a:gd name="connsiteY828" fmla="*/ 2532697 h 2612594"/>
                  <a:gd name="connsiteX829" fmla="*/ 1735620 w 2647519"/>
                  <a:gd name="connsiteY829" fmla="*/ 2542222 h 2612594"/>
                  <a:gd name="connsiteX830" fmla="*/ 1731675 w 2647519"/>
                  <a:gd name="connsiteY830" fmla="*/ 2537487 h 2612594"/>
                  <a:gd name="connsiteX831" fmla="*/ 1717522 w 2647519"/>
                  <a:gd name="connsiteY831" fmla="*/ 2540317 h 2612594"/>
                  <a:gd name="connsiteX832" fmla="*/ 1700377 w 2647519"/>
                  <a:gd name="connsiteY832" fmla="*/ 2544127 h 2612594"/>
                  <a:gd name="connsiteX833" fmla="*/ 1665135 w 2647519"/>
                  <a:gd name="connsiteY833" fmla="*/ 2552700 h 2612594"/>
                  <a:gd name="connsiteX834" fmla="*/ 1663973 w 2647519"/>
                  <a:gd name="connsiteY834" fmla="*/ 2553240 h 2612594"/>
                  <a:gd name="connsiteX835" fmla="*/ 1697520 w 2647519"/>
                  <a:gd name="connsiteY835" fmla="*/ 2545079 h 2612594"/>
                  <a:gd name="connsiteX836" fmla="*/ 1714665 w 2647519"/>
                  <a:gd name="connsiteY836" fmla="*/ 2541269 h 2612594"/>
                  <a:gd name="connsiteX837" fmla="*/ 1728952 w 2647519"/>
                  <a:gd name="connsiteY837" fmla="*/ 2538412 h 2612594"/>
                  <a:gd name="connsiteX838" fmla="*/ 1734667 w 2647519"/>
                  <a:gd name="connsiteY838" fmla="*/ 2543174 h 2612594"/>
                  <a:gd name="connsiteX839" fmla="*/ 1764195 w 2647519"/>
                  <a:gd name="connsiteY839" fmla="*/ 2533649 h 2612594"/>
                  <a:gd name="connsiteX840" fmla="*/ 1778482 w 2647519"/>
                  <a:gd name="connsiteY840" fmla="*/ 2528887 h 2612594"/>
                  <a:gd name="connsiteX841" fmla="*/ 1793722 w 2647519"/>
                  <a:gd name="connsiteY841" fmla="*/ 2523172 h 2612594"/>
                  <a:gd name="connsiteX842" fmla="*/ 1789912 w 2647519"/>
                  <a:gd name="connsiteY842" fmla="*/ 2536507 h 2612594"/>
                  <a:gd name="connsiteX843" fmla="*/ 1749907 w 2647519"/>
                  <a:gd name="connsiteY843" fmla="*/ 2555557 h 2612594"/>
                  <a:gd name="connsiteX844" fmla="*/ 1747946 w 2647519"/>
                  <a:gd name="connsiteY844" fmla="*/ 2555008 h 2612594"/>
                  <a:gd name="connsiteX845" fmla="*/ 1720380 w 2647519"/>
                  <a:gd name="connsiteY845" fmla="*/ 2566034 h 2612594"/>
                  <a:gd name="connsiteX846" fmla="*/ 1697520 w 2647519"/>
                  <a:gd name="connsiteY846" fmla="*/ 2572702 h 2612594"/>
                  <a:gd name="connsiteX847" fmla="*/ 1663230 w 2647519"/>
                  <a:gd name="connsiteY847" fmla="*/ 2581274 h 2612594"/>
                  <a:gd name="connsiteX848" fmla="*/ 1649062 w 2647519"/>
                  <a:gd name="connsiteY848" fmla="*/ 2580084 h 2612594"/>
                  <a:gd name="connsiteX849" fmla="*/ 1619428 w 2647519"/>
                  <a:gd name="connsiteY849" fmla="*/ 2585850 h 2612594"/>
                  <a:gd name="connsiteX850" fmla="*/ 1618462 w 2647519"/>
                  <a:gd name="connsiteY850" fmla="*/ 2587942 h 2612594"/>
                  <a:gd name="connsiteX851" fmla="*/ 1539405 w 2647519"/>
                  <a:gd name="connsiteY851" fmla="*/ 2603182 h 2612594"/>
                  <a:gd name="connsiteX852" fmla="*/ 1521307 w 2647519"/>
                  <a:gd name="connsiteY852" fmla="*/ 2598419 h 2612594"/>
                  <a:gd name="connsiteX853" fmla="*/ 1506067 w 2647519"/>
                  <a:gd name="connsiteY853" fmla="*/ 2598419 h 2612594"/>
                  <a:gd name="connsiteX854" fmla="*/ 1479397 w 2647519"/>
                  <a:gd name="connsiteY854" fmla="*/ 2606992 h 2612594"/>
                  <a:gd name="connsiteX855" fmla="*/ 1455585 w 2647519"/>
                  <a:gd name="connsiteY855" fmla="*/ 2608897 h 2612594"/>
                  <a:gd name="connsiteX856" fmla="*/ 1431772 w 2647519"/>
                  <a:gd name="connsiteY856" fmla="*/ 2609849 h 2612594"/>
                  <a:gd name="connsiteX857" fmla="*/ 1429185 w 2647519"/>
                  <a:gd name="connsiteY857" fmla="*/ 2608741 h 2612594"/>
                  <a:gd name="connsiteX858" fmla="*/ 1407484 w 2647519"/>
                  <a:gd name="connsiteY858" fmla="*/ 2612588 h 2612594"/>
                  <a:gd name="connsiteX859" fmla="*/ 1381290 w 2647519"/>
                  <a:gd name="connsiteY859" fmla="*/ 2607944 h 2612594"/>
                  <a:gd name="connsiteX860" fmla="*/ 1382243 w 2647519"/>
                  <a:gd name="connsiteY860" fmla="*/ 2606992 h 2612594"/>
                  <a:gd name="connsiteX861" fmla="*/ 1387005 w 2647519"/>
                  <a:gd name="connsiteY861" fmla="*/ 2600324 h 2612594"/>
                  <a:gd name="connsiteX862" fmla="*/ 1365098 w 2647519"/>
                  <a:gd name="connsiteY862" fmla="*/ 2597467 h 2612594"/>
                  <a:gd name="connsiteX863" fmla="*/ 1375575 w 2647519"/>
                  <a:gd name="connsiteY863" fmla="*/ 2591752 h 2612594"/>
                  <a:gd name="connsiteX864" fmla="*/ 1407008 w 2647519"/>
                  <a:gd name="connsiteY864" fmla="*/ 2590799 h 2612594"/>
                  <a:gd name="connsiteX865" fmla="*/ 1437488 w 2647519"/>
                  <a:gd name="connsiteY865" fmla="*/ 2589847 h 2612594"/>
                  <a:gd name="connsiteX866" fmla="*/ 1481302 w 2647519"/>
                  <a:gd name="connsiteY866" fmla="*/ 2590799 h 2612594"/>
                  <a:gd name="connsiteX867" fmla="*/ 1511782 w 2647519"/>
                  <a:gd name="connsiteY867" fmla="*/ 2587942 h 2612594"/>
                  <a:gd name="connsiteX868" fmla="*/ 1568932 w 2647519"/>
                  <a:gd name="connsiteY868" fmla="*/ 2575559 h 2612594"/>
                  <a:gd name="connsiteX869" fmla="*/ 1607032 w 2647519"/>
                  <a:gd name="connsiteY869" fmla="*/ 2566987 h 2612594"/>
                  <a:gd name="connsiteX870" fmla="*/ 1635607 w 2647519"/>
                  <a:gd name="connsiteY870" fmla="*/ 2566034 h 2612594"/>
                  <a:gd name="connsiteX871" fmla="*/ 1637595 w 2647519"/>
                  <a:gd name="connsiteY871" fmla="*/ 2565111 h 2612594"/>
                  <a:gd name="connsiteX872" fmla="*/ 1609890 w 2647519"/>
                  <a:gd name="connsiteY872" fmla="*/ 2566035 h 2612594"/>
                  <a:gd name="connsiteX873" fmla="*/ 1571790 w 2647519"/>
                  <a:gd name="connsiteY873" fmla="*/ 2574607 h 2612594"/>
                  <a:gd name="connsiteX874" fmla="*/ 1514640 w 2647519"/>
                  <a:gd name="connsiteY874" fmla="*/ 2586990 h 2612594"/>
                  <a:gd name="connsiteX875" fmla="*/ 1484160 w 2647519"/>
                  <a:gd name="connsiteY875" fmla="*/ 2589847 h 2612594"/>
                  <a:gd name="connsiteX876" fmla="*/ 1440345 w 2647519"/>
                  <a:gd name="connsiteY876" fmla="*/ 2588895 h 2612594"/>
                  <a:gd name="connsiteX877" fmla="*/ 1409865 w 2647519"/>
                  <a:gd name="connsiteY877" fmla="*/ 2589847 h 2612594"/>
                  <a:gd name="connsiteX878" fmla="*/ 1378432 w 2647519"/>
                  <a:gd name="connsiteY878" fmla="*/ 2590800 h 2612594"/>
                  <a:gd name="connsiteX879" fmla="*/ 1379385 w 2647519"/>
                  <a:gd name="connsiteY879" fmla="*/ 2586990 h 2612594"/>
                  <a:gd name="connsiteX880" fmla="*/ 1386052 w 2647519"/>
                  <a:gd name="connsiteY880" fmla="*/ 2577465 h 2612594"/>
                  <a:gd name="connsiteX881" fmla="*/ 1679422 w 2647519"/>
                  <a:gd name="connsiteY881" fmla="*/ 2528887 h 2612594"/>
                  <a:gd name="connsiteX882" fmla="*/ 1878495 w 2647519"/>
                  <a:gd name="connsiteY882" fmla="*/ 2453640 h 2612594"/>
                  <a:gd name="connsiteX883" fmla="*/ 1930882 w 2647519"/>
                  <a:gd name="connsiteY883" fmla="*/ 2426017 h 2612594"/>
                  <a:gd name="connsiteX884" fmla="*/ 1960410 w 2647519"/>
                  <a:gd name="connsiteY884" fmla="*/ 2410777 h 2612594"/>
                  <a:gd name="connsiteX885" fmla="*/ 1990890 w 2647519"/>
                  <a:gd name="connsiteY885" fmla="*/ 2394585 h 2612594"/>
                  <a:gd name="connsiteX886" fmla="*/ 2048040 w 2647519"/>
                  <a:gd name="connsiteY886" fmla="*/ 2360295 h 2612594"/>
                  <a:gd name="connsiteX887" fmla="*/ 2093760 w 2647519"/>
                  <a:gd name="connsiteY887" fmla="*/ 2325052 h 2612594"/>
                  <a:gd name="connsiteX888" fmla="*/ 2179485 w 2647519"/>
                  <a:gd name="connsiteY888" fmla="*/ 2258377 h 2612594"/>
                  <a:gd name="connsiteX889" fmla="*/ 2203297 w 2647519"/>
                  <a:gd name="connsiteY889" fmla="*/ 2239327 h 2612594"/>
                  <a:gd name="connsiteX890" fmla="*/ 2226157 w 2647519"/>
                  <a:gd name="connsiteY890" fmla="*/ 2219325 h 2612594"/>
                  <a:gd name="connsiteX891" fmla="*/ 2260447 w 2647519"/>
                  <a:gd name="connsiteY891" fmla="*/ 2187892 h 2612594"/>
                  <a:gd name="connsiteX892" fmla="*/ 2274735 w 2647519"/>
                  <a:gd name="connsiteY892" fmla="*/ 2164080 h 2612594"/>
                  <a:gd name="connsiteX893" fmla="*/ 2295258 w 2647519"/>
                  <a:gd name="connsiteY893" fmla="*/ 2145267 h 2612594"/>
                  <a:gd name="connsiteX894" fmla="*/ 2295423 w 2647519"/>
                  <a:gd name="connsiteY894" fmla="*/ 2144085 h 2612594"/>
                  <a:gd name="connsiteX895" fmla="*/ 2275688 w 2647519"/>
                  <a:gd name="connsiteY895" fmla="*/ 2162175 h 2612594"/>
                  <a:gd name="connsiteX896" fmla="*/ 2261400 w 2647519"/>
                  <a:gd name="connsiteY896" fmla="*/ 2185987 h 2612594"/>
                  <a:gd name="connsiteX897" fmla="*/ 2227110 w 2647519"/>
                  <a:gd name="connsiteY897" fmla="*/ 2217420 h 2612594"/>
                  <a:gd name="connsiteX898" fmla="*/ 2204250 w 2647519"/>
                  <a:gd name="connsiteY898" fmla="*/ 2237422 h 2612594"/>
                  <a:gd name="connsiteX899" fmla="*/ 2180438 w 2647519"/>
                  <a:gd name="connsiteY899" fmla="*/ 2256472 h 2612594"/>
                  <a:gd name="connsiteX900" fmla="*/ 2094713 w 2647519"/>
                  <a:gd name="connsiteY900" fmla="*/ 2323147 h 2612594"/>
                  <a:gd name="connsiteX901" fmla="*/ 2048993 w 2647519"/>
                  <a:gd name="connsiteY901" fmla="*/ 2358390 h 2612594"/>
                  <a:gd name="connsiteX902" fmla="*/ 1991843 w 2647519"/>
                  <a:gd name="connsiteY902" fmla="*/ 2392680 h 2612594"/>
                  <a:gd name="connsiteX903" fmla="*/ 1961363 w 2647519"/>
                  <a:gd name="connsiteY903" fmla="*/ 2408872 h 2612594"/>
                  <a:gd name="connsiteX904" fmla="*/ 1931835 w 2647519"/>
                  <a:gd name="connsiteY904" fmla="*/ 2424112 h 2612594"/>
                  <a:gd name="connsiteX905" fmla="*/ 1879448 w 2647519"/>
                  <a:gd name="connsiteY905" fmla="*/ 2451735 h 2612594"/>
                  <a:gd name="connsiteX906" fmla="*/ 1680375 w 2647519"/>
                  <a:gd name="connsiteY906" fmla="*/ 2526982 h 2612594"/>
                  <a:gd name="connsiteX907" fmla="*/ 1387005 w 2647519"/>
                  <a:gd name="connsiteY907" fmla="*/ 2575560 h 2612594"/>
                  <a:gd name="connsiteX908" fmla="*/ 1365098 w 2647519"/>
                  <a:gd name="connsiteY908" fmla="*/ 2575560 h 2612594"/>
                  <a:gd name="connsiteX909" fmla="*/ 1362240 w 2647519"/>
                  <a:gd name="connsiteY909" fmla="*/ 2567940 h 2612594"/>
                  <a:gd name="connsiteX910" fmla="*/ 1339380 w 2647519"/>
                  <a:gd name="connsiteY910" fmla="*/ 2566987 h 2612594"/>
                  <a:gd name="connsiteX911" fmla="*/ 1318425 w 2647519"/>
                  <a:gd name="connsiteY911" fmla="*/ 2575560 h 2612594"/>
                  <a:gd name="connsiteX912" fmla="*/ 1257465 w 2647519"/>
                  <a:gd name="connsiteY912" fmla="*/ 2576512 h 2612594"/>
                  <a:gd name="connsiteX913" fmla="*/ 1212698 w 2647519"/>
                  <a:gd name="connsiteY913" fmla="*/ 2574607 h 2612594"/>
                  <a:gd name="connsiteX914" fmla="*/ 1190790 w 2647519"/>
                  <a:gd name="connsiteY914" fmla="*/ 2572702 h 2612594"/>
                  <a:gd name="connsiteX915" fmla="*/ 1168883 w 2647519"/>
                  <a:gd name="connsiteY915" fmla="*/ 2568892 h 2612594"/>
                  <a:gd name="connsiteX916" fmla="*/ 1182080 w 2647519"/>
                  <a:gd name="connsiteY916" fmla="*/ 2554816 h 2612594"/>
                  <a:gd name="connsiteX917" fmla="*/ 1179360 w 2647519"/>
                  <a:gd name="connsiteY917" fmla="*/ 2555557 h 2612594"/>
                  <a:gd name="connsiteX918" fmla="*/ 1130192 w 2647519"/>
                  <a:gd name="connsiteY918" fmla="*/ 2546452 h 2612594"/>
                  <a:gd name="connsiteX919" fmla="*/ 1127925 w 2647519"/>
                  <a:gd name="connsiteY919" fmla="*/ 2546985 h 2612594"/>
                  <a:gd name="connsiteX920" fmla="*/ 1033628 w 2647519"/>
                  <a:gd name="connsiteY920" fmla="*/ 2529840 h 2612594"/>
                  <a:gd name="connsiteX921" fmla="*/ 996480 w 2647519"/>
                  <a:gd name="connsiteY921" fmla="*/ 2522220 h 2612594"/>
                  <a:gd name="connsiteX922" fmla="*/ 964095 w 2647519"/>
                  <a:gd name="connsiteY922" fmla="*/ 2516505 h 2612594"/>
                  <a:gd name="connsiteX923" fmla="*/ 925043 w 2647519"/>
                  <a:gd name="connsiteY923" fmla="*/ 2498407 h 2612594"/>
                  <a:gd name="connsiteX924" fmla="*/ 876465 w 2647519"/>
                  <a:gd name="connsiteY924" fmla="*/ 2480310 h 2612594"/>
                  <a:gd name="connsiteX925" fmla="*/ 825983 w 2647519"/>
                  <a:gd name="connsiteY925" fmla="*/ 2460307 h 2612594"/>
                  <a:gd name="connsiteX926" fmla="*/ 834555 w 2647519"/>
                  <a:gd name="connsiteY926" fmla="*/ 2453640 h 2612594"/>
                  <a:gd name="connsiteX927" fmla="*/ 869798 w 2647519"/>
                  <a:gd name="connsiteY927" fmla="*/ 2460307 h 2612594"/>
                  <a:gd name="connsiteX928" fmla="*/ 885038 w 2647519"/>
                  <a:gd name="connsiteY928" fmla="*/ 2473642 h 2612594"/>
                  <a:gd name="connsiteX929" fmla="*/ 937425 w 2647519"/>
                  <a:gd name="connsiteY929" fmla="*/ 2488882 h 2612594"/>
                  <a:gd name="connsiteX930" fmla="*/ 1041248 w 2647519"/>
                  <a:gd name="connsiteY930" fmla="*/ 2515552 h 2612594"/>
                  <a:gd name="connsiteX931" fmla="*/ 1066965 w 2647519"/>
                  <a:gd name="connsiteY931" fmla="*/ 2520315 h 2612594"/>
                  <a:gd name="connsiteX932" fmla="*/ 1094588 w 2647519"/>
                  <a:gd name="connsiteY932" fmla="*/ 2525077 h 2612594"/>
                  <a:gd name="connsiteX933" fmla="*/ 1125068 w 2647519"/>
                  <a:gd name="connsiteY933" fmla="*/ 2531745 h 2612594"/>
                  <a:gd name="connsiteX934" fmla="*/ 1158657 w 2647519"/>
                  <a:gd name="connsiteY934" fmla="*/ 2539008 h 2612594"/>
                  <a:gd name="connsiteX935" fmla="*/ 1161262 w 2647519"/>
                  <a:gd name="connsiteY935" fmla="*/ 2538412 h 2612594"/>
                  <a:gd name="connsiteX936" fmla="*/ 1192695 w 2647519"/>
                  <a:gd name="connsiteY936" fmla="*/ 2543175 h 2612594"/>
                  <a:gd name="connsiteX937" fmla="*/ 1193647 w 2647519"/>
                  <a:gd name="connsiteY937" fmla="*/ 2541270 h 2612594"/>
                  <a:gd name="connsiteX938" fmla="*/ 1239367 w 2647519"/>
                  <a:gd name="connsiteY938" fmla="*/ 2543175 h 2612594"/>
                  <a:gd name="connsiteX939" fmla="*/ 1246987 w 2647519"/>
                  <a:gd name="connsiteY939" fmla="*/ 2544127 h 2612594"/>
                  <a:gd name="connsiteX940" fmla="*/ 1317472 w 2647519"/>
                  <a:gd name="connsiteY940" fmla="*/ 2544127 h 2612594"/>
                  <a:gd name="connsiteX941" fmla="*/ 1368907 w 2647519"/>
                  <a:gd name="connsiteY941" fmla="*/ 2546032 h 2612594"/>
                  <a:gd name="connsiteX942" fmla="*/ 1429867 w 2647519"/>
                  <a:gd name="connsiteY942" fmla="*/ 2541270 h 2612594"/>
                  <a:gd name="connsiteX943" fmla="*/ 1437487 w 2647519"/>
                  <a:gd name="connsiteY943" fmla="*/ 2541270 h 2612594"/>
                  <a:gd name="connsiteX944" fmla="*/ 1440345 w 2647519"/>
                  <a:gd name="connsiteY944" fmla="*/ 2548890 h 2612594"/>
                  <a:gd name="connsiteX945" fmla="*/ 1500352 w 2647519"/>
                  <a:gd name="connsiteY945" fmla="*/ 2541270 h 2612594"/>
                  <a:gd name="connsiteX946" fmla="*/ 1540357 w 2647519"/>
                  <a:gd name="connsiteY946" fmla="*/ 2531745 h 2612594"/>
                  <a:gd name="connsiteX947" fmla="*/ 1563217 w 2647519"/>
                  <a:gd name="connsiteY947" fmla="*/ 2527935 h 2612594"/>
                  <a:gd name="connsiteX948" fmla="*/ 1577505 w 2647519"/>
                  <a:gd name="connsiteY948" fmla="*/ 2526030 h 2612594"/>
                  <a:gd name="connsiteX949" fmla="*/ 1608937 w 2647519"/>
                  <a:gd name="connsiteY949" fmla="*/ 2518410 h 2612594"/>
                  <a:gd name="connsiteX950" fmla="*/ 1634655 w 2647519"/>
                  <a:gd name="connsiteY950" fmla="*/ 2512695 h 2612594"/>
                  <a:gd name="connsiteX951" fmla="*/ 1660372 w 2647519"/>
                  <a:gd name="connsiteY951" fmla="*/ 2506027 h 2612594"/>
                  <a:gd name="connsiteX952" fmla="*/ 1707545 w 2647519"/>
                  <a:gd name="connsiteY952" fmla="*/ 2497863 h 2612594"/>
                  <a:gd name="connsiteX953" fmla="*/ 1713713 w 2647519"/>
                  <a:gd name="connsiteY953" fmla="*/ 2495550 h 2612594"/>
                  <a:gd name="connsiteX954" fmla="*/ 1664183 w 2647519"/>
                  <a:gd name="connsiteY954" fmla="*/ 2504122 h 2612594"/>
                  <a:gd name="connsiteX955" fmla="*/ 1638465 w 2647519"/>
                  <a:gd name="connsiteY955" fmla="*/ 2510790 h 2612594"/>
                  <a:gd name="connsiteX956" fmla="*/ 1612748 w 2647519"/>
                  <a:gd name="connsiteY956" fmla="*/ 2516505 h 2612594"/>
                  <a:gd name="connsiteX957" fmla="*/ 1581315 w 2647519"/>
                  <a:gd name="connsiteY957" fmla="*/ 2524125 h 2612594"/>
                  <a:gd name="connsiteX958" fmla="*/ 1567028 w 2647519"/>
                  <a:gd name="connsiteY958" fmla="*/ 2526030 h 2612594"/>
                  <a:gd name="connsiteX959" fmla="*/ 1544168 w 2647519"/>
                  <a:gd name="connsiteY959" fmla="*/ 2529840 h 2612594"/>
                  <a:gd name="connsiteX960" fmla="*/ 1482255 w 2647519"/>
                  <a:gd name="connsiteY960" fmla="*/ 2535555 h 2612594"/>
                  <a:gd name="connsiteX961" fmla="*/ 1440345 w 2647519"/>
                  <a:gd name="connsiteY961" fmla="*/ 2539365 h 2612594"/>
                  <a:gd name="connsiteX962" fmla="*/ 1432725 w 2647519"/>
                  <a:gd name="connsiteY962" fmla="*/ 2539365 h 2612594"/>
                  <a:gd name="connsiteX963" fmla="*/ 1371765 w 2647519"/>
                  <a:gd name="connsiteY963" fmla="*/ 2544127 h 2612594"/>
                  <a:gd name="connsiteX964" fmla="*/ 1320330 w 2647519"/>
                  <a:gd name="connsiteY964" fmla="*/ 2542222 h 2612594"/>
                  <a:gd name="connsiteX965" fmla="*/ 1249845 w 2647519"/>
                  <a:gd name="connsiteY965" fmla="*/ 2542222 h 2612594"/>
                  <a:gd name="connsiteX966" fmla="*/ 1242225 w 2647519"/>
                  <a:gd name="connsiteY966" fmla="*/ 2541270 h 2612594"/>
                  <a:gd name="connsiteX967" fmla="*/ 1212698 w 2647519"/>
                  <a:gd name="connsiteY967" fmla="*/ 2528887 h 2612594"/>
                  <a:gd name="connsiteX968" fmla="*/ 1196505 w 2647519"/>
                  <a:gd name="connsiteY968" fmla="*/ 2539365 h 2612594"/>
                  <a:gd name="connsiteX969" fmla="*/ 1196464 w 2647519"/>
                  <a:gd name="connsiteY969" fmla="*/ 2539447 h 2612594"/>
                  <a:gd name="connsiteX970" fmla="*/ 1209840 w 2647519"/>
                  <a:gd name="connsiteY970" fmla="*/ 2530792 h 2612594"/>
                  <a:gd name="connsiteX971" fmla="*/ 1239368 w 2647519"/>
                  <a:gd name="connsiteY971" fmla="*/ 2543174 h 2612594"/>
                  <a:gd name="connsiteX972" fmla="*/ 1193648 w 2647519"/>
                  <a:gd name="connsiteY972" fmla="*/ 2541269 h 2612594"/>
                  <a:gd name="connsiteX973" fmla="*/ 1194008 w 2647519"/>
                  <a:gd name="connsiteY973" fmla="*/ 2541036 h 2612594"/>
                  <a:gd name="connsiteX974" fmla="*/ 1164120 w 2647519"/>
                  <a:gd name="connsiteY974" fmla="*/ 2536507 h 2612594"/>
                  <a:gd name="connsiteX975" fmla="*/ 1128878 w 2647519"/>
                  <a:gd name="connsiteY975" fmla="*/ 2528887 h 2612594"/>
                  <a:gd name="connsiteX976" fmla="*/ 1098398 w 2647519"/>
                  <a:gd name="connsiteY976" fmla="*/ 2522220 h 2612594"/>
                  <a:gd name="connsiteX977" fmla="*/ 1070775 w 2647519"/>
                  <a:gd name="connsiteY977" fmla="*/ 2517457 h 2612594"/>
                  <a:gd name="connsiteX978" fmla="*/ 1045058 w 2647519"/>
                  <a:gd name="connsiteY978" fmla="*/ 2512695 h 2612594"/>
                  <a:gd name="connsiteX979" fmla="*/ 941235 w 2647519"/>
                  <a:gd name="connsiteY979" fmla="*/ 2486025 h 2612594"/>
                  <a:gd name="connsiteX980" fmla="*/ 888848 w 2647519"/>
                  <a:gd name="connsiteY980" fmla="*/ 2470785 h 2612594"/>
                  <a:gd name="connsiteX981" fmla="*/ 873608 w 2647519"/>
                  <a:gd name="connsiteY981" fmla="*/ 2457450 h 2612594"/>
                  <a:gd name="connsiteX982" fmla="*/ 838365 w 2647519"/>
                  <a:gd name="connsiteY982" fmla="*/ 2450782 h 2612594"/>
                  <a:gd name="connsiteX983" fmla="*/ 785978 w 2647519"/>
                  <a:gd name="connsiteY983" fmla="*/ 2424112 h 2612594"/>
                  <a:gd name="connsiteX984" fmla="*/ 770738 w 2647519"/>
                  <a:gd name="connsiteY984" fmla="*/ 2425065 h 2612594"/>
                  <a:gd name="connsiteX985" fmla="*/ 716445 w 2647519"/>
                  <a:gd name="connsiteY985" fmla="*/ 2397442 h 2612594"/>
                  <a:gd name="connsiteX986" fmla="*/ 706920 w 2647519"/>
                  <a:gd name="connsiteY986" fmla="*/ 2380297 h 2612594"/>
                  <a:gd name="connsiteX987" fmla="*/ 708825 w 2647519"/>
                  <a:gd name="connsiteY987" fmla="*/ 2379345 h 2612594"/>
                  <a:gd name="connsiteX988" fmla="*/ 742163 w 2647519"/>
                  <a:gd name="connsiteY988" fmla="*/ 2397442 h 2612594"/>
                  <a:gd name="connsiteX989" fmla="*/ 775500 w 2647519"/>
                  <a:gd name="connsiteY989" fmla="*/ 2415540 h 2612594"/>
                  <a:gd name="connsiteX990" fmla="*/ 785025 w 2647519"/>
                  <a:gd name="connsiteY990" fmla="*/ 2409825 h 2612594"/>
                  <a:gd name="connsiteX991" fmla="*/ 745973 w 2647519"/>
                  <a:gd name="connsiteY991" fmla="*/ 2384107 h 2612594"/>
                  <a:gd name="connsiteX992" fmla="*/ 713588 w 2647519"/>
                  <a:gd name="connsiteY992" fmla="*/ 2369820 h 2612594"/>
                  <a:gd name="connsiteX993" fmla="*/ 668820 w 2647519"/>
                  <a:gd name="connsiteY993" fmla="*/ 2344102 h 2612594"/>
                  <a:gd name="connsiteX994" fmla="*/ 630720 w 2647519"/>
                  <a:gd name="connsiteY994" fmla="*/ 2319337 h 2612594"/>
                  <a:gd name="connsiteX995" fmla="*/ 570713 w 2647519"/>
                  <a:gd name="connsiteY995" fmla="*/ 2293620 h 2612594"/>
                  <a:gd name="connsiteX996" fmla="*/ 547853 w 2647519"/>
                  <a:gd name="connsiteY996" fmla="*/ 2274570 h 2612594"/>
                  <a:gd name="connsiteX997" fmla="*/ 552615 w 2647519"/>
                  <a:gd name="connsiteY997" fmla="*/ 2272665 h 2612594"/>
                  <a:gd name="connsiteX998" fmla="*/ 575475 w 2647519"/>
                  <a:gd name="connsiteY998" fmla="*/ 2279332 h 2612594"/>
                  <a:gd name="connsiteX999" fmla="*/ 527850 w 2647519"/>
                  <a:gd name="connsiteY999" fmla="*/ 2229802 h 2612594"/>
                  <a:gd name="connsiteX1000" fmla="*/ 501180 w 2647519"/>
                  <a:gd name="connsiteY1000" fmla="*/ 2207895 h 2612594"/>
                  <a:gd name="connsiteX1001" fmla="*/ 476415 w 2647519"/>
                  <a:gd name="connsiteY1001" fmla="*/ 2185987 h 2612594"/>
                  <a:gd name="connsiteX1002" fmla="*/ 444983 w 2647519"/>
                  <a:gd name="connsiteY1002" fmla="*/ 2160270 h 2612594"/>
                  <a:gd name="connsiteX1003" fmla="*/ 399263 w 2647519"/>
                  <a:gd name="connsiteY1003" fmla="*/ 2109787 h 2612594"/>
                  <a:gd name="connsiteX1004" fmla="*/ 396126 w 2647519"/>
                  <a:gd name="connsiteY1004" fmla="*/ 2099983 h 2612594"/>
                  <a:gd name="connsiteX1005" fmla="*/ 386880 w 2647519"/>
                  <a:gd name="connsiteY1005" fmla="*/ 2090737 h 2612594"/>
                  <a:gd name="connsiteX1006" fmla="*/ 355448 w 2647519"/>
                  <a:gd name="connsiteY1006" fmla="*/ 2056447 h 2612594"/>
                  <a:gd name="connsiteX1007" fmla="*/ 351638 w 2647519"/>
                  <a:gd name="connsiteY1007" fmla="*/ 2039302 h 2612594"/>
                  <a:gd name="connsiteX1008" fmla="*/ 339255 w 2647519"/>
                  <a:gd name="connsiteY1008" fmla="*/ 2022157 h 2612594"/>
                  <a:gd name="connsiteX1009" fmla="*/ 337780 w 2647519"/>
                  <a:gd name="connsiteY1009" fmla="*/ 2019844 h 2612594"/>
                  <a:gd name="connsiteX1010" fmla="*/ 323062 w 2647519"/>
                  <a:gd name="connsiteY1010" fmla="*/ 2009774 h 2612594"/>
                  <a:gd name="connsiteX1011" fmla="*/ 294487 w 2647519"/>
                  <a:gd name="connsiteY1011" fmla="*/ 1968817 h 2612594"/>
                  <a:gd name="connsiteX1012" fmla="*/ 278295 w 2647519"/>
                  <a:gd name="connsiteY1012" fmla="*/ 1930717 h 2612594"/>
                  <a:gd name="connsiteX1013" fmla="*/ 276390 w 2647519"/>
                  <a:gd name="connsiteY1013" fmla="*/ 1930717 h 2612594"/>
                  <a:gd name="connsiteX1014" fmla="*/ 254483 w 2647519"/>
                  <a:gd name="connsiteY1014" fmla="*/ 1888807 h 2612594"/>
                  <a:gd name="connsiteX1015" fmla="*/ 233528 w 2647519"/>
                  <a:gd name="connsiteY1015" fmla="*/ 1846897 h 2612594"/>
                  <a:gd name="connsiteX1016" fmla="*/ 211620 w 2647519"/>
                  <a:gd name="connsiteY1016" fmla="*/ 1798320 h 2612594"/>
                  <a:gd name="connsiteX1017" fmla="*/ 191618 w 2647519"/>
                  <a:gd name="connsiteY1017" fmla="*/ 1748790 h 2612594"/>
                  <a:gd name="connsiteX1018" fmla="*/ 211620 w 2647519"/>
                  <a:gd name="connsiteY1018" fmla="*/ 1782127 h 2612594"/>
                  <a:gd name="connsiteX1019" fmla="*/ 231623 w 2647519"/>
                  <a:gd name="connsiteY1019" fmla="*/ 1824037 h 2612594"/>
                  <a:gd name="connsiteX1020" fmla="*/ 238290 w 2647519"/>
                  <a:gd name="connsiteY1020" fmla="*/ 1846897 h 2612594"/>
                  <a:gd name="connsiteX1021" fmla="*/ 241046 w 2647519"/>
                  <a:gd name="connsiteY1021" fmla="*/ 1850938 h 2612594"/>
                  <a:gd name="connsiteX1022" fmla="*/ 237654 w 2647519"/>
                  <a:gd name="connsiteY1022" fmla="*/ 1833303 h 2612594"/>
                  <a:gd name="connsiteX1023" fmla="*/ 228809 w 2647519"/>
                  <a:gd name="connsiteY1023" fmla="*/ 1817250 h 2612594"/>
                  <a:gd name="connsiteX1024" fmla="*/ 214411 w 2647519"/>
                  <a:gd name="connsiteY1024" fmla="*/ 1784874 h 2612594"/>
                  <a:gd name="connsiteX1025" fmla="*/ 197332 w 2647519"/>
                  <a:gd name="connsiteY1025" fmla="*/ 1756409 h 2612594"/>
                  <a:gd name="connsiteX1026" fmla="*/ 176377 w 2647519"/>
                  <a:gd name="connsiteY1026" fmla="*/ 1699259 h 2612594"/>
                  <a:gd name="connsiteX1027" fmla="*/ 158424 w 2647519"/>
                  <a:gd name="connsiteY1027" fmla="*/ 1640674 h 2612594"/>
                  <a:gd name="connsiteX1028" fmla="*/ 152529 w 2647519"/>
                  <a:gd name="connsiteY1028" fmla="*/ 1623596 h 2612594"/>
                  <a:gd name="connsiteX1029" fmla="*/ 126853 w 2647519"/>
                  <a:gd name="connsiteY1029" fmla="*/ 1521108 h 2612594"/>
                  <a:gd name="connsiteX1030" fmla="*/ 115498 w 2647519"/>
                  <a:gd name="connsiteY1030" fmla="*/ 1446707 h 2612594"/>
                  <a:gd name="connsiteX1031" fmla="*/ 115417 w 2647519"/>
                  <a:gd name="connsiteY1031" fmla="*/ 1448752 h 2612594"/>
                  <a:gd name="connsiteX1032" fmla="*/ 116370 w 2647519"/>
                  <a:gd name="connsiteY1032" fmla="*/ 1463992 h 2612594"/>
                  <a:gd name="connsiteX1033" fmla="*/ 121132 w 2647519"/>
                  <a:gd name="connsiteY1033" fmla="*/ 1499235 h 2612594"/>
                  <a:gd name="connsiteX1034" fmla="*/ 126847 w 2647519"/>
                  <a:gd name="connsiteY1034" fmla="*/ 1535430 h 2612594"/>
                  <a:gd name="connsiteX1035" fmla="*/ 117322 w 2647519"/>
                  <a:gd name="connsiteY1035" fmla="*/ 1503997 h 2612594"/>
                  <a:gd name="connsiteX1036" fmla="*/ 110655 w 2647519"/>
                  <a:gd name="connsiteY1036" fmla="*/ 1463992 h 2612594"/>
                  <a:gd name="connsiteX1037" fmla="*/ 103035 w 2647519"/>
                  <a:gd name="connsiteY1037" fmla="*/ 1463992 h 2612594"/>
                  <a:gd name="connsiteX1038" fmla="*/ 98272 w 2647519"/>
                  <a:gd name="connsiteY1038" fmla="*/ 1427797 h 2612594"/>
                  <a:gd name="connsiteX1039" fmla="*/ 91605 w 2647519"/>
                  <a:gd name="connsiteY1039" fmla="*/ 1404937 h 2612594"/>
                  <a:gd name="connsiteX1040" fmla="*/ 85890 w 2647519"/>
                  <a:gd name="connsiteY1040" fmla="*/ 1383030 h 2612594"/>
                  <a:gd name="connsiteX1041" fmla="*/ 69697 w 2647519"/>
                  <a:gd name="connsiteY1041" fmla="*/ 1365885 h 2612594"/>
                  <a:gd name="connsiteX1042" fmla="*/ 64935 w 2647519"/>
                  <a:gd name="connsiteY1042" fmla="*/ 1365885 h 2612594"/>
                  <a:gd name="connsiteX1043" fmla="*/ 60172 w 2647519"/>
                  <a:gd name="connsiteY1043" fmla="*/ 1342072 h 2612594"/>
                  <a:gd name="connsiteX1044" fmla="*/ 58267 w 2647519"/>
                  <a:gd name="connsiteY1044" fmla="*/ 1311592 h 2612594"/>
                  <a:gd name="connsiteX1045" fmla="*/ 62077 w 2647519"/>
                  <a:gd name="connsiteY1045" fmla="*/ 1268730 h 2612594"/>
                  <a:gd name="connsiteX1046" fmla="*/ 63982 w 2647519"/>
                  <a:gd name="connsiteY1046" fmla="*/ 1253490 h 2612594"/>
                  <a:gd name="connsiteX1047" fmla="*/ 67226 w 2647519"/>
                  <a:gd name="connsiteY1047" fmla="*/ 1243037 h 2612594"/>
                  <a:gd name="connsiteX1048" fmla="*/ 65649 w 2647519"/>
                  <a:gd name="connsiteY1048" fmla="*/ 1219200 h 2612594"/>
                  <a:gd name="connsiteX1049" fmla="*/ 67792 w 2647519"/>
                  <a:gd name="connsiteY1049" fmla="*/ 1183957 h 2612594"/>
                  <a:gd name="connsiteX1050" fmla="*/ 71602 w 2647519"/>
                  <a:gd name="connsiteY1050" fmla="*/ 1176814 h 2612594"/>
                  <a:gd name="connsiteX1051" fmla="*/ 71602 w 2647519"/>
                  <a:gd name="connsiteY1051" fmla="*/ 1172527 h 2612594"/>
                  <a:gd name="connsiteX1052" fmla="*/ 63982 w 2647519"/>
                  <a:gd name="connsiteY1052" fmla="*/ 1186815 h 2612594"/>
                  <a:gd name="connsiteX1053" fmla="*/ 57315 w 2647519"/>
                  <a:gd name="connsiteY1053" fmla="*/ 1177290 h 2612594"/>
                  <a:gd name="connsiteX1054" fmla="*/ 44932 w 2647519"/>
                  <a:gd name="connsiteY1054" fmla="*/ 1160145 h 2612594"/>
                  <a:gd name="connsiteX1055" fmla="*/ 42670 w 2647519"/>
                  <a:gd name="connsiteY1055" fmla="*/ 1146572 h 2612594"/>
                  <a:gd name="connsiteX1056" fmla="*/ 42075 w 2647519"/>
                  <a:gd name="connsiteY1056" fmla="*/ 1147762 h 2612594"/>
                  <a:gd name="connsiteX1057" fmla="*/ 38265 w 2647519"/>
                  <a:gd name="connsiteY1057" fmla="*/ 1185862 h 2612594"/>
                  <a:gd name="connsiteX1058" fmla="*/ 35407 w 2647519"/>
                  <a:gd name="connsiteY1058" fmla="*/ 1223962 h 2612594"/>
                  <a:gd name="connsiteX1059" fmla="*/ 32550 w 2647519"/>
                  <a:gd name="connsiteY1059" fmla="*/ 1253490 h 2612594"/>
                  <a:gd name="connsiteX1060" fmla="*/ 32550 w 2647519"/>
                  <a:gd name="connsiteY1060" fmla="*/ 1314449 h 2612594"/>
                  <a:gd name="connsiteX1061" fmla="*/ 33502 w 2647519"/>
                  <a:gd name="connsiteY1061" fmla="*/ 1345882 h 2612594"/>
                  <a:gd name="connsiteX1062" fmla="*/ 35407 w 2647519"/>
                  <a:gd name="connsiteY1062" fmla="*/ 1377314 h 2612594"/>
                  <a:gd name="connsiteX1063" fmla="*/ 26835 w 2647519"/>
                  <a:gd name="connsiteY1063" fmla="*/ 1406842 h 2612594"/>
                  <a:gd name="connsiteX1064" fmla="*/ 24930 w 2647519"/>
                  <a:gd name="connsiteY1064" fmla="*/ 1406842 h 2612594"/>
                  <a:gd name="connsiteX1065" fmla="*/ 19215 w 2647519"/>
                  <a:gd name="connsiteY1065" fmla="*/ 1349692 h 2612594"/>
                  <a:gd name="connsiteX1066" fmla="*/ 19215 w 2647519"/>
                  <a:gd name="connsiteY1066" fmla="*/ 1290637 h 2612594"/>
                  <a:gd name="connsiteX1067" fmla="*/ 23977 w 2647519"/>
                  <a:gd name="connsiteY1067" fmla="*/ 1244917 h 2612594"/>
                  <a:gd name="connsiteX1068" fmla="*/ 32546 w 2647519"/>
                  <a:gd name="connsiteY1068" fmla="*/ 1253485 h 2612594"/>
                  <a:gd name="connsiteX1069" fmla="*/ 24930 w 2647519"/>
                  <a:gd name="connsiteY1069" fmla="*/ 1243965 h 2612594"/>
                  <a:gd name="connsiteX1070" fmla="*/ 23025 w 2647519"/>
                  <a:gd name="connsiteY1070" fmla="*/ 1209675 h 2612594"/>
                  <a:gd name="connsiteX1071" fmla="*/ 24930 w 2647519"/>
                  <a:gd name="connsiteY1071" fmla="*/ 1157287 h 2612594"/>
                  <a:gd name="connsiteX1072" fmla="*/ 25882 w 2647519"/>
                  <a:gd name="connsiteY1072" fmla="*/ 1143000 h 2612594"/>
                  <a:gd name="connsiteX1073" fmla="*/ 28740 w 2647519"/>
                  <a:gd name="connsiteY1073" fmla="*/ 1119187 h 2612594"/>
                  <a:gd name="connsiteX1074" fmla="*/ 40170 w 2647519"/>
                  <a:gd name="connsiteY1074" fmla="*/ 1076325 h 2612594"/>
                  <a:gd name="connsiteX1075" fmla="*/ 45865 w 2647519"/>
                  <a:gd name="connsiteY1075" fmla="*/ 1047851 h 2612594"/>
                  <a:gd name="connsiteX1076" fmla="*/ 43980 w 2647519"/>
                  <a:gd name="connsiteY1076" fmla="*/ 1041082 h 2612594"/>
                  <a:gd name="connsiteX1077" fmla="*/ 37312 w 2647519"/>
                  <a:gd name="connsiteY1077" fmla="*/ 1079182 h 2612594"/>
                  <a:gd name="connsiteX1078" fmla="*/ 25882 w 2647519"/>
                  <a:gd name="connsiteY1078" fmla="*/ 1122045 h 2612594"/>
                  <a:gd name="connsiteX1079" fmla="*/ 23025 w 2647519"/>
                  <a:gd name="connsiteY1079" fmla="*/ 1145857 h 2612594"/>
                  <a:gd name="connsiteX1080" fmla="*/ 22072 w 2647519"/>
                  <a:gd name="connsiteY1080" fmla="*/ 1160145 h 2612594"/>
                  <a:gd name="connsiteX1081" fmla="*/ 20167 w 2647519"/>
                  <a:gd name="connsiteY1081" fmla="*/ 1212532 h 2612594"/>
                  <a:gd name="connsiteX1082" fmla="*/ 22072 w 2647519"/>
                  <a:gd name="connsiteY1082" fmla="*/ 1246822 h 2612594"/>
                  <a:gd name="connsiteX1083" fmla="*/ 17310 w 2647519"/>
                  <a:gd name="connsiteY1083" fmla="*/ 1292542 h 2612594"/>
                  <a:gd name="connsiteX1084" fmla="*/ 17310 w 2647519"/>
                  <a:gd name="connsiteY1084" fmla="*/ 1351597 h 2612594"/>
                  <a:gd name="connsiteX1085" fmla="*/ 23025 w 2647519"/>
                  <a:gd name="connsiteY1085" fmla="*/ 1408747 h 2612594"/>
                  <a:gd name="connsiteX1086" fmla="*/ 24930 w 2647519"/>
                  <a:gd name="connsiteY1086" fmla="*/ 1408747 h 2612594"/>
                  <a:gd name="connsiteX1087" fmla="*/ 37312 w 2647519"/>
                  <a:gd name="connsiteY1087" fmla="*/ 1463040 h 2612594"/>
                  <a:gd name="connsiteX1088" fmla="*/ 43980 w 2647519"/>
                  <a:gd name="connsiteY1088" fmla="*/ 1507807 h 2612594"/>
                  <a:gd name="connsiteX1089" fmla="*/ 58267 w 2647519"/>
                  <a:gd name="connsiteY1089" fmla="*/ 1553527 h 2612594"/>
                  <a:gd name="connsiteX1090" fmla="*/ 80770 w 2647519"/>
                  <a:gd name="connsiteY1090" fmla="*/ 1651843 h 2612594"/>
                  <a:gd name="connsiteX1091" fmla="*/ 82734 w 2647519"/>
                  <a:gd name="connsiteY1091" fmla="*/ 1670685 h 2612594"/>
                  <a:gd name="connsiteX1092" fmla="*/ 86843 w 2647519"/>
                  <a:gd name="connsiteY1092" fmla="*/ 1670685 h 2612594"/>
                  <a:gd name="connsiteX1093" fmla="*/ 107798 w 2647519"/>
                  <a:gd name="connsiteY1093" fmla="*/ 1721167 h 2612594"/>
                  <a:gd name="connsiteX1094" fmla="*/ 115418 w 2647519"/>
                  <a:gd name="connsiteY1094" fmla="*/ 1746885 h 2612594"/>
                  <a:gd name="connsiteX1095" fmla="*/ 101130 w 2647519"/>
                  <a:gd name="connsiteY1095" fmla="*/ 1724977 h 2612594"/>
                  <a:gd name="connsiteX1096" fmla="*/ 85890 w 2647519"/>
                  <a:gd name="connsiteY1096" fmla="*/ 1690687 h 2612594"/>
                  <a:gd name="connsiteX1097" fmla="*/ 84938 w 2647519"/>
                  <a:gd name="connsiteY1097" fmla="*/ 1700212 h 2612594"/>
                  <a:gd name="connsiteX1098" fmla="*/ 76651 w 2647519"/>
                  <a:gd name="connsiteY1098" fmla="*/ 1674524 h 2612594"/>
                  <a:gd name="connsiteX1099" fmla="*/ 70650 w 2647519"/>
                  <a:gd name="connsiteY1099" fmla="*/ 1675447 h 2612594"/>
                  <a:gd name="connsiteX1100" fmla="*/ 63982 w 2647519"/>
                  <a:gd name="connsiteY1100" fmla="*/ 1653540 h 2612594"/>
                  <a:gd name="connsiteX1101" fmla="*/ 41122 w 2647519"/>
                  <a:gd name="connsiteY1101" fmla="*/ 1601152 h 2612594"/>
                  <a:gd name="connsiteX1102" fmla="*/ 26835 w 2647519"/>
                  <a:gd name="connsiteY1102" fmla="*/ 1554480 h 2612594"/>
                  <a:gd name="connsiteX1103" fmla="*/ 25882 w 2647519"/>
                  <a:gd name="connsiteY1103" fmla="*/ 1515427 h 2612594"/>
                  <a:gd name="connsiteX1104" fmla="*/ 19215 w 2647519"/>
                  <a:gd name="connsiteY1104" fmla="*/ 1469707 h 2612594"/>
                  <a:gd name="connsiteX1105" fmla="*/ 14452 w 2647519"/>
                  <a:gd name="connsiteY1105" fmla="*/ 1423987 h 2612594"/>
                  <a:gd name="connsiteX1106" fmla="*/ 3975 w 2647519"/>
                  <a:gd name="connsiteY1106" fmla="*/ 1390650 h 2612594"/>
                  <a:gd name="connsiteX1107" fmla="*/ 10642 w 2647519"/>
                  <a:gd name="connsiteY1107" fmla="*/ 1213485 h 2612594"/>
                  <a:gd name="connsiteX1108" fmla="*/ 17310 w 2647519"/>
                  <a:gd name="connsiteY1108" fmla="*/ 1167765 h 2612594"/>
                  <a:gd name="connsiteX1109" fmla="*/ 11595 w 2647519"/>
                  <a:gd name="connsiteY1109" fmla="*/ 1143000 h 2612594"/>
                  <a:gd name="connsiteX1110" fmla="*/ 23025 w 2647519"/>
                  <a:gd name="connsiteY1110" fmla="*/ 1074420 h 2612594"/>
                  <a:gd name="connsiteX1111" fmla="*/ 25882 w 2647519"/>
                  <a:gd name="connsiteY1111" fmla="*/ 1058227 h 2612594"/>
                  <a:gd name="connsiteX1112" fmla="*/ 33502 w 2647519"/>
                  <a:gd name="connsiteY1112" fmla="*/ 1002982 h 2612594"/>
                  <a:gd name="connsiteX1113" fmla="*/ 53505 w 2647519"/>
                  <a:gd name="connsiteY1113" fmla="*/ 962977 h 2612594"/>
                  <a:gd name="connsiteX1114" fmla="*/ 48742 w 2647519"/>
                  <a:gd name="connsiteY1114" fmla="*/ 1017270 h 2612594"/>
                  <a:gd name="connsiteX1115" fmla="*/ 53503 w 2647519"/>
                  <a:gd name="connsiteY1115" fmla="*/ 1007964 h 2612594"/>
                  <a:gd name="connsiteX1116" fmla="*/ 56362 w 2647519"/>
                  <a:gd name="connsiteY1116" fmla="*/ 985718 h 2612594"/>
                  <a:gd name="connsiteX1117" fmla="*/ 57315 w 2647519"/>
                  <a:gd name="connsiteY1117" fmla="*/ 961072 h 2612594"/>
                  <a:gd name="connsiteX1118" fmla="*/ 65887 w 2647519"/>
                  <a:gd name="connsiteY1118" fmla="*/ 929639 h 2612594"/>
                  <a:gd name="connsiteX1119" fmla="*/ 79222 w 2647519"/>
                  <a:gd name="connsiteY1119" fmla="*/ 882014 h 2612594"/>
                  <a:gd name="connsiteX1120" fmla="*/ 95415 w 2647519"/>
                  <a:gd name="connsiteY1120" fmla="*/ 833437 h 2612594"/>
                  <a:gd name="connsiteX1121" fmla="*/ 96628 w 2647519"/>
                  <a:gd name="connsiteY1121" fmla="*/ 832072 h 2612594"/>
                  <a:gd name="connsiteX1122" fmla="*/ 103988 w 2647519"/>
                  <a:gd name="connsiteY1122" fmla="*/ 793432 h 2612594"/>
                  <a:gd name="connsiteX1123" fmla="*/ 114465 w 2647519"/>
                  <a:gd name="connsiteY1123" fmla="*/ 765809 h 2612594"/>
                  <a:gd name="connsiteX1124" fmla="*/ 126848 w 2647519"/>
                  <a:gd name="connsiteY1124" fmla="*/ 742949 h 2612594"/>
                  <a:gd name="connsiteX1125" fmla="*/ 151613 w 2647519"/>
                  <a:gd name="connsiteY1125" fmla="*/ 695324 h 2612594"/>
                  <a:gd name="connsiteX1126" fmla="*/ 171615 w 2647519"/>
                  <a:gd name="connsiteY1126" fmla="*/ 652462 h 2612594"/>
                  <a:gd name="connsiteX1127" fmla="*/ 200190 w 2647519"/>
                  <a:gd name="connsiteY1127" fmla="*/ 597217 h 2612594"/>
                  <a:gd name="connsiteX1128" fmla="*/ 221145 w 2647519"/>
                  <a:gd name="connsiteY1128" fmla="*/ 573404 h 2612594"/>
                  <a:gd name="connsiteX1129" fmla="*/ 238290 w 2647519"/>
                  <a:gd name="connsiteY1129" fmla="*/ 540067 h 2612594"/>
                  <a:gd name="connsiteX1130" fmla="*/ 252578 w 2647519"/>
                  <a:gd name="connsiteY1130" fmla="*/ 519112 h 2612594"/>
                  <a:gd name="connsiteX1131" fmla="*/ 267818 w 2647519"/>
                  <a:gd name="connsiteY1131" fmla="*/ 511492 h 2612594"/>
                  <a:gd name="connsiteX1132" fmla="*/ 271628 w 2647519"/>
                  <a:gd name="connsiteY1132" fmla="*/ 505777 h 2612594"/>
                  <a:gd name="connsiteX1133" fmla="*/ 286868 w 2647519"/>
                  <a:gd name="connsiteY1133" fmla="*/ 475297 h 2612594"/>
                  <a:gd name="connsiteX1134" fmla="*/ 316395 w 2647519"/>
                  <a:gd name="connsiteY1134" fmla="*/ 441007 h 2612594"/>
                  <a:gd name="connsiteX1135" fmla="*/ 317199 w 2647519"/>
                  <a:gd name="connsiteY1135" fmla="*/ 455339 h 2612594"/>
                  <a:gd name="connsiteX1136" fmla="*/ 315045 w 2647519"/>
                  <a:gd name="connsiteY1136" fmla="*/ 461363 h 2612594"/>
                  <a:gd name="connsiteX1137" fmla="*/ 345922 w 2647519"/>
                  <a:gd name="connsiteY1137" fmla="*/ 429577 h 2612594"/>
                  <a:gd name="connsiteX1138" fmla="*/ 361162 w 2647519"/>
                  <a:gd name="connsiteY1138" fmla="*/ 409575 h 2612594"/>
                  <a:gd name="connsiteX1139" fmla="*/ 381165 w 2647519"/>
                  <a:gd name="connsiteY1139" fmla="*/ 390525 h 2612594"/>
                  <a:gd name="connsiteX1140" fmla="*/ 382889 w 2647519"/>
                  <a:gd name="connsiteY1140" fmla="*/ 392440 h 2612594"/>
                  <a:gd name="connsiteX1141" fmla="*/ 382118 w 2647519"/>
                  <a:gd name="connsiteY1141" fmla="*/ 391477 h 2612594"/>
                  <a:gd name="connsiteX1142" fmla="*/ 406883 w 2647519"/>
                  <a:gd name="connsiteY1142" fmla="*/ 366712 h 2612594"/>
                  <a:gd name="connsiteX1143" fmla="*/ 431648 w 2647519"/>
                  <a:gd name="connsiteY1143" fmla="*/ 343852 h 2612594"/>
                  <a:gd name="connsiteX1144" fmla="*/ 458318 w 2647519"/>
                  <a:gd name="connsiteY1144" fmla="*/ 315277 h 2612594"/>
                  <a:gd name="connsiteX1145" fmla="*/ 495465 w 2647519"/>
                  <a:gd name="connsiteY1145" fmla="*/ 287654 h 2612594"/>
                  <a:gd name="connsiteX1146" fmla="*/ 535470 w 2647519"/>
                  <a:gd name="connsiteY1146" fmla="*/ 258127 h 2612594"/>
                  <a:gd name="connsiteX1147" fmla="*/ 559389 w 2647519"/>
                  <a:gd name="connsiteY1147" fmla="*/ 241440 h 2612594"/>
                  <a:gd name="connsiteX1148" fmla="*/ 575475 w 2647519"/>
                  <a:gd name="connsiteY1148" fmla="*/ 226694 h 2612594"/>
                  <a:gd name="connsiteX1149" fmla="*/ 604050 w 2647519"/>
                  <a:gd name="connsiteY1149" fmla="*/ 209549 h 2612594"/>
                  <a:gd name="connsiteX1150" fmla="*/ 634530 w 2647519"/>
                  <a:gd name="connsiteY1150" fmla="*/ 193357 h 2612594"/>
                  <a:gd name="connsiteX1151" fmla="*/ 638565 w 2647519"/>
                  <a:gd name="connsiteY1151" fmla="*/ 191282 h 2612594"/>
                  <a:gd name="connsiteX1152" fmla="*/ 648937 w 2647519"/>
                  <a:gd name="connsiteY1152" fmla="*/ 181094 h 2612594"/>
                  <a:gd name="connsiteX1153" fmla="*/ 665963 w 2647519"/>
                  <a:gd name="connsiteY1153" fmla="*/ 168592 h 2612594"/>
                  <a:gd name="connsiteX1154" fmla="*/ 684656 w 2647519"/>
                  <a:gd name="connsiteY1154" fmla="*/ 159067 h 2612594"/>
                  <a:gd name="connsiteX1155" fmla="*/ 697880 w 2647519"/>
                  <a:gd name="connsiteY1155" fmla="*/ 156023 h 2612594"/>
                  <a:gd name="connsiteX1156" fmla="*/ 700252 w 2647519"/>
                  <a:gd name="connsiteY1156" fmla="*/ 154304 h 2612594"/>
                  <a:gd name="connsiteX1157" fmla="*/ 959332 w 2647519"/>
                  <a:gd name="connsiteY1157" fmla="*/ 49529 h 2612594"/>
                  <a:gd name="connsiteX1158" fmla="*/ 968945 w 2647519"/>
                  <a:gd name="connsiteY1158" fmla="*/ 47439 h 2612594"/>
                  <a:gd name="connsiteX1159" fmla="*/ 995527 w 2647519"/>
                  <a:gd name="connsiteY1159" fmla="*/ 38099 h 2612594"/>
                  <a:gd name="connsiteX1160" fmla="*/ 1013863 w 2647519"/>
                  <a:gd name="connsiteY1160" fmla="*/ 34408 h 2612594"/>
                  <a:gd name="connsiteX1161" fmla="*/ 1023424 w 2647519"/>
                  <a:gd name="connsiteY1161" fmla="*/ 34327 h 2612594"/>
                  <a:gd name="connsiteX1162" fmla="*/ 1026960 w 2647519"/>
                  <a:gd name="connsiteY1162" fmla="*/ 33337 h 2612594"/>
                  <a:gd name="connsiteX1163" fmla="*/ 1244130 w 2647519"/>
                  <a:gd name="connsiteY1163" fmla="*/ 4762 h 2612594"/>
                  <a:gd name="connsiteX1164" fmla="*/ 1305804 w 2647519"/>
                  <a:gd name="connsiteY1164" fmla="*/ 4524 h 2612594"/>
                  <a:gd name="connsiteX1165" fmla="*/ 1371765 w 2647519"/>
                  <a:gd name="connsiteY1165" fmla="*/ 5714 h 2612594"/>
                  <a:gd name="connsiteX1166" fmla="*/ 1372993 w 2647519"/>
                  <a:gd name="connsiteY1166" fmla="*/ 6635 h 2612594"/>
                  <a:gd name="connsiteX1167" fmla="*/ 1405103 w 2647519"/>
                  <a:gd name="connsiteY1167" fmla="*/ 2857 h 2612594"/>
                  <a:gd name="connsiteX1168" fmla="*/ 1434630 w 2647519"/>
                  <a:gd name="connsiteY1168" fmla="*/ 7619 h 2612594"/>
                  <a:gd name="connsiteX1169" fmla="*/ 1464158 w 2647519"/>
                  <a:gd name="connsiteY1169" fmla="*/ 13334 h 2612594"/>
                  <a:gd name="connsiteX1170" fmla="*/ 1479392 w 2647519"/>
                  <a:gd name="connsiteY1170" fmla="*/ 16797 h 2612594"/>
                  <a:gd name="connsiteX1171" fmla="*/ 1463205 w 2647519"/>
                  <a:gd name="connsiteY1171" fmla="*/ 12382 h 2612594"/>
                  <a:gd name="connsiteX1172" fmla="*/ 1433677 w 2647519"/>
                  <a:gd name="connsiteY1172" fmla="*/ 6667 h 2612594"/>
                  <a:gd name="connsiteX1173" fmla="*/ 1404150 w 2647519"/>
                  <a:gd name="connsiteY1173" fmla="*/ 1905 h 2612594"/>
                  <a:gd name="connsiteX1174" fmla="*/ 1404150 w 2647519"/>
                  <a:gd name="connsiteY1174" fmla="*/ 0 h 2612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</a:cxnLst>
                <a:rect l="l" t="t" r="r" b="b"/>
                <a:pathLst>
                  <a:path w="2647519" h="2612594">
                    <a:moveTo>
                      <a:pt x="1439383" y="2598425"/>
                    </a:moveTo>
                    <a:lnTo>
                      <a:pt x="1427010" y="2605087"/>
                    </a:lnTo>
                    <a:lnTo>
                      <a:pt x="1427751" y="2605405"/>
                    </a:lnTo>
                    <a:close/>
                    <a:moveTo>
                      <a:pt x="1542263" y="2530792"/>
                    </a:moveTo>
                    <a:cubicBezTo>
                      <a:pt x="1527023" y="2534602"/>
                      <a:pt x="1516545" y="2538412"/>
                      <a:pt x="1502258" y="2540317"/>
                    </a:cubicBezTo>
                    <a:cubicBezTo>
                      <a:pt x="1487970" y="2542222"/>
                      <a:pt x="1470825" y="2545079"/>
                      <a:pt x="1442250" y="2547937"/>
                    </a:cubicBezTo>
                    <a:cubicBezTo>
                      <a:pt x="1442250" y="2545079"/>
                      <a:pt x="1440345" y="2543174"/>
                      <a:pt x="1439393" y="2540317"/>
                    </a:cubicBezTo>
                    <a:cubicBezTo>
                      <a:pt x="1452728" y="2540317"/>
                      <a:pt x="1465110" y="2538412"/>
                      <a:pt x="1481303" y="2536507"/>
                    </a:cubicBezTo>
                    <a:cubicBezTo>
                      <a:pt x="1496543" y="2534602"/>
                      <a:pt x="1515593" y="2533649"/>
                      <a:pt x="1542263" y="2530792"/>
                    </a:cubicBezTo>
                    <a:close/>
                    <a:moveTo>
                      <a:pt x="1646324" y="2520821"/>
                    </a:moveTo>
                    <a:lnTo>
                      <a:pt x="1643880" y="2521511"/>
                    </a:lnTo>
                    <a:lnTo>
                      <a:pt x="1645133" y="2521267"/>
                    </a:lnTo>
                    <a:close/>
                    <a:moveTo>
                      <a:pt x="899801" y="2506503"/>
                    </a:moveTo>
                    <a:cubicBezTo>
                      <a:pt x="908612" y="2507932"/>
                      <a:pt x="922185" y="2511742"/>
                      <a:pt x="942187" y="2517457"/>
                    </a:cubicBezTo>
                    <a:cubicBezTo>
                      <a:pt x="947902" y="2518409"/>
                      <a:pt x="954570" y="2518409"/>
                      <a:pt x="960285" y="2518409"/>
                    </a:cubicBezTo>
                    <a:cubicBezTo>
                      <a:pt x="977430" y="2526982"/>
                      <a:pt x="993622" y="2535555"/>
                      <a:pt x="1010767" y="2543175"/>
                    </a:cubicBezTo>
                    <a:cubicBezTo>
                      <a:pt x="1017435" y="2544127"/>
                      <a:pt x="1026007" y="2546032"/>
                      <a:pt x="1033627" y="2547937"/>
                    </a:cubicBezTo>
                    <a:lnTo>
                      <a:pt x="1035057" y="2548414"/>
                    </a:lnTo>
                    <a:lnTo>
                      <a:pt x="1040295" y="2543175"/>
                    </a:lnTo>
                    <a:cubicBezTo>
                      <a:pt x="1046962" y="2545080"/>
                      <a:pt x="1053630" y="2546985"/>
                      <a:pt x="1060297" y="2548890"/>
                    </a:cubicBezTo>
                    <a:cubicBezTo>
                      <a:pt x="1066965" y="2550795"/>
                      <a:pt x="1073632" y="2551747"/>
                      <a:pt x="1080300" y="2553652"/>
                    </a:cubicBezTo>
                    <a:lnTo>
                      <a:pt x="1119713" y="2562818"/>
                    </a:lnTo>
                    <a:lnTo>
                      <a:pt x="1120305" y="2562225"/>
                    </a:lnTo>
                    <a:cubicBezTo>
                      <a:pt x="1134592" y="2564130"/>
                      <a:pt x="1150785" y="2566987"/>
                      <a:pt x="1166025" y="2569845"/>
                    </a:cubicBezTo>
                    <a:cubicBezTo>
                      <a:pt x="1172692" y="2570797"/>
                      <a:pt x="1180312" y="2571750"/>
                      <a:pt x="1187932" y="2573655"/>
                    </a:cubicBezTo>
                    <a:cubicBezTo>
                      <a:pt x="1195552" y="2574607"/>
                      <a:pt x="1203172" y="2575560"/>
                      <a:pt x="1209840" y="2575560"/>
                    </a:cubicBezTo>
                    <a:cubicBezTo>
                      <a:pt x="1223175" y="2575560"/>
                      <a:pt x="1237462" y="2576512"/>
                      <a:pt x="1254607" y="2577465"/>
                    </a:cubicBezTo>
                    <a:cubicBezTo>
                      <a:pt x="1271752" y="2577465"/>
                      <a:pt x="1291755" y="2578417"/>
                      <a:pt x="1315567" y="2576512"/>
                    </a:cubicBezTo>
                    <a:lnTo>
                      <a:pt x="1318213" y="2576512"/>
                    </a:lnTo>
                    <a:lnTo>
                      <a:pt x="1324140" y="2573178"/>
                    </a:lnTo>
                    <a:cubicBezTo>
                      <a:pt x="1328188" y="2571750"/>
                      <a:pt x="1333189" y="2570321"/>
                      <a:pt x="1337475" y="2568892"/>
                    </a:cubicBezTo>
                    <a:cubicBezTo>
                      <a:pt x="1342238" y="2568892"/>
                      <a:pt x="1347000" y="2568654"/>
                      <a:pt x="1351048" y="2568654"/>
                    </a:cubicBezTo>
                    <a:cubicBezTo>
                      <a:pt x="1355096" y="2568654"/>
                      <a:pt x="1358430" y="2568892"/>
                      <a:pt x="1360335" y="2569844"/>
                    </a:cubicBezTo>
                    <a:lnTo>
                      <a:pt x="1362835" y="2576512"/>
                    </a:lnTo>
                    <a:lnTo>
                      <a:pt x="1384147" y="2576512"/>
                    </a:lnTo>
                    <a:cubicBezTo>
                      <a:pt x="1382242" y="2579370"/>
                      <a:pt x="1379385" y="2583180"/>
                      <a:pt x="1377480" y="2586037"/>
                    </a:cubicBezTo>
                    <a:cubicBezTo>
                      <a:pt x="1376527" y="2586990"/>
                      <a:pt x="1375575" y="2587942"/>
                      <a:pt x="1373670" y="2590800"/>
                    </a:cubicBezTo>
                    <a:cubicBezTo>
                      <a:pt x="1370812" y="2592705"/>
                      <a:pt x="1366050" y="2594610"/>
                      <a:pt x="1361287" y="2596515"/>
                    </a:cubicBezTo>
                    <a:cubicBezTo>
                      <a:pt x="1352715" y="2596515"/>
                      <a:pt x="1347000" y="2596515"/>
                      <a:pt x="1338427" y="2596515"/>
                    </a:cubicBezTo>
                    <a:cubicBezTo>
                      <a:pt x="1328902" y="2595562"/>
                      <a:pt x="1318425" y="2595562"/>
                      <a:pt x="1308900" y="2594610"/>
                    </a:cubicBezTo>
                    <a:cubicBezTo>
                      <a:pt x="1286992" y="2593657"/>
                      <a:pt x="1266037" y="2593657"/>
                      <a:pt x="1245082" y="2592705"/>
                    </a:cubicBezTo>
                    <a:cubicBezTo>
                      <a:pt x="1229842" y="2591752"/>
                      <a:pt x="1213650" y="2590800"/>
                      <a:pt x="1197457" y="2588895"/>
                    </a:cubicBezTo>
                    <a:cubicBezTo>
                      <a:pt x="1184122" y="2587942"/>
                      <a:pt x="1169835" y="2585085"/>
                      <a:pt x="1155547" y="2583180"/>
                    </a:cubicBezTo>
                    <a:cubicBezTo>
                      <a:pt x="1141260" y="2581275"/>
                      <a:pt x="1127925" y="2579370"/>
                      <a:pt x="1113637" y="2576512"/>
                    </a:cubicBezTo>
                    <a:cubicBezTo>
                      <a:pt x="1092682" y="2572702"/>
                      <a:pt x="1069822" y="2570797"/>
                      <a:pt x="1049820" y="2566987"/>
                    </a:cubicBezTo>
                    <a:cubicBezTo>
                      <a:pt x="1029817" y="2562225"/>
                      <a:pt x="1011720" y="2557462"/>
                      <a:pt x="1000290" y="2550795"/>
                    </a:cubicBezTo>
                    <a:lnTo>
                      <a:pt x="1000863" y="2550379"/>
                    </a:lnTo>
                    <a:lnTo>
                      <a:pt x="971715" y="2541270"/>
                    </a:lnTo>
                    <a:cubicBezTo>
                      <a:pt x="964095" y="2537459"/>
                      <a:pt x="955522" y="2533650"/>
                      <a:pt x="945997" y="2529840"/>
                    </a:cubicBezTo>
                    <a:cubicBezTo>
                      <a:pt x="935520" y="2526982"/>
                      <a:pt x="925995" y="2524125"/>
                      <a:pt x="916470" y="2520315"/>
                    </a:cubicBezTo>
                    <a:cubicBezTo>
                      <a:pt x="905992" y="2516505"/>
                      <a:pt x="896467" y="2513647"/>
                      <a:pt x="885990" y="2509837"/>
                    </a:cubicBezTo>
                    <a:cubicBezTo>
                      <a:pt x="886943" y="2506027"/>
                      <a:pt x="890991" y="2505075"/>
                      <a:pt x="899801" y="2506503"/>
                    </a:cubicBezTo>
                    <a:close/>
                    <a:moveTo>
                      <a:pt x="1460492" y="2486082"/>
                    </a:moveTo>
                    <a:lnTo>
                      <a:pt x="1445939" y="2488303"/>
                    </a:lnTo>
                    <a:lnTo>
                      <a:pt x="1345293" y="2493385"/>
                    </a:lnTo>
                    <a:lnTo>
                      <a:pt x="1378432" y="2497454"/>
                    </a:lnTo>
                    <a:cubicBezTo>
                      <a:pt x="1380337" y="2496502"/>
                      <a:pt x="1383195" y="2496502"/>
                      <a:pt x="1387005" y="2495549"/>
                    </a:cubicBezTo>
                    <a:cubicBezTo>
                      <a:pt x="1407007" y="2492692"/>
                      <a:pt x="1426057" y="2490787"/>
                      <a:pt x="1446060" y="2488882"/>
                    </a:cubicBezTo>
                    <a:cubicBezTo>
                      <a:pt x="1448203" y="2488406"/>
                      <a:pt x="1451716" y="2487751"/>
                      <a:pt x="1455778" y="2486992"/>
                    </a:cubicBezTo>
                    <a:close/>
                    <a:moveTo>
                      <a:pt x="1550918" y="2472281"/>
                    </a:moveTo>
                    <a:lnTo>
                      <a:pt x="1501488" y="2479825"/>
                    </a:lnTo>
                    <a:lnTo>
                      <a:pt x="1518450" y="2480309"/>
                    </a:lnTo>
                    <a:cubicBezTo>
                      <a:pt x="1528928" y="2479833"/>
                      <a:pt x="1536786" y="2477928"/>
                      <a:pt x="1542858" y="2475785"/>
                    </a:cubicBezTo>
                    <a:close/>
                    <a:moveTo>
                      <a:pt x="1731355" y="2470078"/>
                    </a:moveTo>
                    <a:lnTo>
                      <a:pt x="1576323" y="2511364"/>
                    </a:lnTo>
                    <a:lnTo>
                      <a:pt x="1654777" y="2493883"/>
                    </a:lnTo>
                    <a:close/>
                    <a:moveTo>
                      <a:pt x="737400" y="2450782"/>
                    </a:moveTo>
                    <a:cubicBezTo>
                      <a:pt x="787882" y="2468879"/>
                      <a:pt x="820267" y="2485072"/>
                      <a:pt x="846937" y="2497454"/>
                    </a:cubicBezTo>
                    <a:cubicBezTo>
                      <a:pt x="859320" y="2502217"/>
                      <a:pt x="872655" y="2506027"/>
                      <a:pt x="885990" y="2509837"/>
                    </a:cubicBezTo>
                    <a:cubicBezTo>
                      <a:pt x="896467" y="2513647"/>
                      <a:pt x="905992" y="2516504"/>
                      <a:pt x="915517" y="2520314"/>
                    </a:cubicBezTo>
                    <a:cubicBezTo>
                      <a:pt x="925042" y="2524124"/>
                      <a:pt x="934567" y="2526982"/>
                      <a:pt x="945045" y="2529839"/>
                    </a:cubicBezTo>
                    <a:cubicBezTo>
                      <a:pt x="954570" y="2533649"/>
                      <a:pt x="963142" y="2537459"/>
                      <a:pt x="970762" y="2541269"/>
                    </a:cubicBezTo>
                    <a:cubicBezTo>
                      <a:pt x="968857" y="2542222"/>
                      <a:pt x="966952" y="2544127"/>
                      <a:pt x="965047" y="2546032"/>
                    </a:cubicBezTo>
                    <a:cubicBezTo>
                      <a:pt x="960285" y="2545079"/>
                      <a:pt x="954570" y="2544127"/>
                      <a:pt x="949807" y="2543174"/>
                    </a:cubicBezTo>
                    <a:cubicBezTo>
                      <a:pt x="931710" y="2537459"/>
                      <a:pt x="913612" y="2529839"/>
                      <a:pt x="895515" y="2523172"/>
                    </a:cubicBezTo>
                    <a:lnTo>
                      <a:pt x="868845" y="2512694"/>
                    </a:lnTo>
                    <a:cubicBezTo>
                      <a:pt x="860272" y="2508884"/>
                      <a:pt x="850747" y="2505074"/>
                      <a:pt x="842175" y="2501264"/>
                    </a:cubicBezTo>
                    <a:cubicBezTo>
                      <a:pt x="829792" y="2497454"/>
                      <a:pt x="818362" y="2492692"/>
                      <a:pt x="806932" y="2488882"/>
                    </a:cubicBezTo>
                    <a:cubicBezTo>
                      <a:pt x="796455" y="2484119"/>
                      <a:pt x="785977" y="2480309"/>
                      <a:pt x="776452" y="2475547"/>
                    </a:cubicBezTo>
                    <a:cubicBezTo>
                      <a:pt x="766927" y="2471737"/>
                      <a:pt x="759307" y="2466974"/>
                      <a:pt x="752640" y="2463164"/>
                    </a:cubicBezTo>
                    <a:cubicBezTo>
                      <a:pt x="745972" y="2458402"/>
                      <a:pt x="741210" y="2454592"/>
                      <a:pt x="737400" y="2450782"/>
                    </a:cubicBezTo>
                    <a:close/>
                    <a:moveTo>
                      <a:pt x="782168" y="2426970"/>
                    </a:moveTo>
                    <a:cubicBezTo>
                      <a:pt x="800265" y="2436495"/>
                      <a:pt x="815505" y="2445067"/>
                      <a:pt x="834555" y="2453640"/>
                    </a:cubicBezTo>
                    <a:cubicBezTo>
                      <a:pt x="832650" y="2454592"/>
                      <a:pt x="830745" y="2455545"/>
                      <a:pt x="827888" y="2457450"/>
                    </a:cubicBezTo>
                    <a:cubicBezTo>
                      <a:pt x="807885" y="2447925"/>
                      <a:pt x="786930" y="2437447"/>
                      <a:pt x="766928" y="2427922"/>
                    </a:cubicBezTo>
                    <a:cubicBezTo>
                      <a:pt x="772643" y="2427922"/>
                      <a:pt x="776453" y="2427922"/>
                      <a:pt x="782168" y="2426970"/>
                    </a:cubicBezTo>
                    <a:close/>
                    <a:moveTo>
                      <a:pt x="588810" y="2362200"/>
                    </a:moveTo>
                    <a:cubicBezTo>
                      <a:pt x="620242" y="2375535"/>
                      <a:pt x="636435" y="2387917"/>
                      <a:pt x="653580" y="2398395"/>
                    </a:cubicBezTo>
                    <a:cubicBezTo>
                      <a:pt x="657390" y="2403157"/>
                      <a:pt x="669772" y="2412682"/>
                      <a:pt x="666915" y="2413635"/>
                    </a:cubicBezTo>
                    <a:cubicBezTo>
                      <a:pt x="655485" y="2407920"/>
                      <a:pt x="645007" y="2403157"/>
                      <a:pt x="636435" y="2397442"/>
                    </a:cubicBezTo>
                    <a:cubicBezTo>
                      <a:pt x="627862" y="2392680"/>
                      <a:pt x="620242" y="2387917"/>
                      <a:pt x="613575" y="2383155"/>
                    </a:cubicBezTo>
                    <a:cubicBezTo>
                      <a:pt x="601192" y="2374582"/>
                      <a:pt x="593572" y="2367915"/>
                      <a:pt x="588810" y="2362200"/>
                    </a:cubicBezTo>
                    <a:close/>
                    <a:moveTo>
                      <a:pt x="702387" y="2337759"/>
                    </a:moveTo>
                    <a:lnTo>
                      <a:pt x="702396" y="2338030"/>
                    </a:lnTo>
                    <a:lnTo>
                      <a:pt x="705613" y="2341924"/>
                    </a:lnTo>
                    <a:lnTo>
                      <a:pt x="705967" y="2340292"/>
                    </a:lnTo>
                    <a:close/>
                    <a:moveTo>
                      <a:pt x="2093409" y="2275234"/>
                    </a:moveTo>
                    <a:lnTo>
                      <a:pt x="2089950" y="2275522"/>
                    </a:lnTo>
                    <a:cubicBezTo>
                      <a:pt x="2073757" y="2288857"/>
                      <a:pt x="2052802" y="2303145"/>
                      <a:pt x="2032800" y="2316480"/>
                    </a:cubicBezTo>
                    <a:cubicBezTo>
                      <a:pt x="2012797" y="2329815"/>
                      <a:pt x="1991842" y="2340292"/>
                      <a:pt x="1976602" y="2346960"/>
                    </a:cubicBezTo>
                    <a:cubicBezTo>
                      <a:pt x="1964220" y="2354580"/>
                      <a:pt x="1950885" y="2362200"/>
                      <a:pt x="1936597" y="2370772"/>
                    </a:cubicBezTo>
                    <a:cubicBezTo>
                      <a:pt x="1928977" y="2373630"/>
                      <a:pt x="1922310" y="2377440"/>
                      <a:pt x="1914690" y="2380297"/>
                    </a:cubicBezTo>
                    <a:cubicBezTo>
                      <a:pt x="1907070" y="2383155"/>
                      <a:pt x="1899450" y="2386012"/>
                      <a:pt x="1891830" y="2389822"/>
                    </a:cubicBezTo>
                    <a:cubicBezTo>
                      <a:pt x="1886115" y="2394585"/>
                      <a:pt x="1874685" y="2399347"/>
                      <a:pt x="1864207" y="2404110"/>
                    </a:cubicBezTo>
                    <a:cubicBezTo>
                      <a:pt x="1853730" y="2408872"/>
                      <a:pt x="1844205" y="2412682"/>
                      <a:pt x="1843252" y="2416492"/>
                    </a:cubicBezTo>
                    <a:cubicBezTo>
                      <a:pt x="1833727" y="2420302"/>
                      <a:pt x="1823250" y="2425065"/>
                      <a:pt x="1812772" y="2428875"/>
                    </a:cubicBezTo>
                    <a:cubicBezTo>
                      <a:pt x="1802295" y="2433637"/>
                      <a:pt x="1791817" y="2436495"/>
                      <a:pt x="1781340" y="2440305"/>
                    </a:cubicBezTo>
                    <a:cubicBezTo>
                      <a:pt x="1779435" y="2442210"/>
                      <a:pt x="1775625" y="2446020"/>
                      <a:pt x="1772767" y="2448877"/>
                    </a:cubicBezTo>
                    <a:cubicBezTo>
                      <a:pt x="1768005" y="2450782"/>
                      <a:pt x="1764195" y="2451735"/>
                      <a:pt x="1759432" y="2453640"/>
                    </a:cubicBezTo>
                    <a:cubicBezTo>
                      <a:pt x="1748002" y="2456497"/>
                      <a:pt x="1736572" y="2457450"/>
                      <a:pt x="1726095" y="2459355"/>
                    </a:cubicBezTo>
                    <a:cubicBezTo>
                      <a:pt x="1710855" y="2464117"/>
                      <a:pt x="1696567" y="2468880"/>
                      <a:pt x="1683232" y="2472690"/>
                    </a:cubicBezTo>
                    <a:cubicBezTo>
                      <a:pt x="1669897" y="2476500"/>
                      <a:pt x="1656562" y="2480310"/>
                      <a:pt x="1644180" y="2485072"/>
                    </a:cubicBezTo>
                    <a:cubicBezTo>
                      <a:pt x="1630845" y="2489835"/>
                      <a:pt x="1616557" y="2492692"/>
                      <a:pt x="1601317" y="2497455"/>
                    </a:cubicBezTo>
                    <a:cubicBezTo>
                      <a:pt x="1586077" y="2502217"/>
                      <a:pt x="1568932" y="2506980"/>
                      <a:pt x="1547977" y="2510790"/>
                    </a:cubicBezTo>
                    <a:cubicBezTo>
                      <a:pt x="1498447" y="2513647"/>
                      <a:pt x="1480350" y="2519362"/>
                      <a:pt x="1472730" y="2523172"/>
                    </a:cubicBezTo>
                    <a:cubicBezTo>
                      <a:pt x="1471777" y="2524125"/>
                      <a:pt x="1471777" y="2525077"/>
                      <a:pt x="1470825" y="2526030"/>
                    </a:cubicBezTo>
                    <a:lnTo>
                      <a:pt x="1434646" y="2535075"/>
                    </a:lnTo>
                    <a:lnTo>
                      <a:pt x="1435583" y="2535555"/>
                    </a:lnTo>
                    <a:lnTo>
                      <a:pt x="1475761" y="2525510"/>
                    </a:lnTo>
                    <a:lnTo>
                      <a:pt x="1476540" y="2523172"/>
                    </a:lnTo>
                    <a:cubicBezTo>
                      <a:pt x="1484160" y="2518410"/>
                      <a:pt x="1503210" y="2513647"/>
                      <a:pt x="1551788" y="2510790"/>
                    </a:cubicBezTo>
                    <a:cubicBezTo>
                      <a:pt x="1571790" y="2506980"/>
                      <a:pt x="1588935" y="2502217"/>
                      <a:pt x="1605128" y="2497455"/>
                    </a:cubicBezTo>
                    <a:cubicBezTo>
                      <a:pt x="1620368" y="2492692"/>
                      <a:pt x="1634655" y="2489835"/>
                      <a:pt x="1647990" y="2485072"/>
                    </a:cubicBezTo>
                    <a:cubicBezTo>
                      <a:pt x="1661325" y="2481262"/>
                      <a:pt x="1673708" y="2477452"/>
                      <a:pt x="1687043" y="2472690"/>
                    </a:cubicBezTo>
                    <a:cubicBezTo>
                      <a:pt x="1700378" y="2468880"/>
                      <a:pt x="1713713" y="2464117"/>
                      <a:pt x="1729905" y="2459355"/>
                    </a:cubicBezTo>
                    <a:cubicBezTo>
                      <a:pt x="1741335" y="2457450"/>
                      <a:pt x="1752765" y="2456497"/>
                      <a:pt x="1763243" y="2453640"/>
                    </a:cubicBezTo>
                    <a:lnTo>
                      <a:pt x="1740675" y="2467181"/>
                    </a:lnTo>
                    <a:lnTo>
                      <a:pt x="1741335" y="2466975"/>
                    </a:lnTo>
                    <a:cubicBezTo>
                      <a:pt x="1748955" y="2462212"/>
                      <a:pt x="1758480" y="2456497"/>
                      <a:pt x="1765148" y="2452687"/>
                    </a:cubicBezTo>
                    <a:cubicBezTo>
                      <a:pt x="1769910" y="2450782"/>
                      <a:pt x="1773720" y="2449830"/>
                      <a:pt x="1778483" y="2447925"/>
                    </a:cubicBezTo>
                    <a:lnTo>
                      <a:pt x="1779371" y="2447679"/>
                    </a:lnTo>
                    <a:lnTo>
                      <a:pt x="1785150" y="2441257"/>
                    </a:lnTo>
                    <a:cubicBezTo>
                      <a:pt x="1795628" y="2437447"/>
                      <a:pt x="1806105" y="2433637"/>
                      <a:pt x="1816583" y="2429827"/>
                    </a:cubicBezTo>
                    <a:cubicBezTo>
                      <a:pt x="1827060" y="2425065"/>
                      <a:pt x="1837538" y="2421255"/>
                      <a:pt x="1847063" y="2417445"/>
                    </a:cubicBezTo>
                    <a:cubicBezTo>
                      <a:pt x="1848015" y="2413635"/>
                      <a:pt x="1857540" y="2409825"/>
                      <a:pt x="1868018" y="2405062"/>
                    </a:cubicBezTo>
                    <a:cubicBezTo>
                      <a:pt x="1878495" y="2400300"/>
                      <a:pt x="1889925" y="2395537"/>
                      <a:pt x="1895640" y="2390775"/>
                    </a:cubicBezTo>
                    <a:cubicBezTo>
                      <a:pt x="1903260" y="2387917"/>
                      <a:pt x="1910880" y="2385060"/>
                      <a:pt x="1918500" y="2381250"/>
                    </a:cubicBezTo>
                    <a:lnTo>
                      <a:pt x="1934176" y="2374435"/>
                    </a:lnTo>
                    <a:lnTo>
                      <a:pt x="1942313" y="2368867"/>
                    </a:lnTo>
                    <a:cubicBezTo>
                      <a:pt x="1955648" y="2360295"/>
                      <a:pt x="1969935" y="2352675"/>
                      <a:pt x="1982318" y="2345055"/>
                    </a:cubicBezTo>
                    <a:cubicBezTo>
                      <a:pt x="1997558" y="2339340"/>
                      <a:pt x="2017560" y="2327910"/>
                      <a:pt x="2038515" y="2314575"/>
                    </a:cubicBezTo>
                    <a:close/>
                    <a:moveTo>
                      <a:pt x="460060" y="2262062"/>
                    </a:moveTo>
                    <a:lnTo>
                      <a:pt x="463676" y="2265164"/>
                    </a:lnTo>
                    <a:lnTo>
                      <a:pt x="464911" y="2265793"/>
                    </a:lnTo>
                    <a:close/>
                    <a:moveTo>
                      <a:pt x="2099802" y="2237197"/>
                    </a:moveTo>
                    <a:lnTo>
                      <a:pt x="2099475" y="2237422"/>
                    </a:lnTo>
                    <a:lnTo>
                      <a:pt x="2099475" y="2237694"/>
                    </a:lnTo>
                    <a:lnTo>
                      <a:pt x="2100989" y="2237910"/>
                    </a:lnTo>
                    <a:lnTo>
                      <a:pt x="2101380" y="2237422"/>
                    </a:lnTo>
                    <a:close/>
                    <a:moveTo>
                      <a:pt x="2120380" y="2222979"/>
                    </a:moveTo>
                    <a:lnTo>
                      <a:pt x="2114756" y="2226864"/>
                    </a:lnTo>
                    <a:lnTo>
                      <a:pt x="2113762" y="2227897"/>
                    </a:lnTo>
                    <a:lnTo>
                      <a:pt x="2117618" y="2225429"/>
                    </a:lnTo>
                    <a:close/>
                    <a:moveTo>
                      <a:pt x="382287" y="2175002"/>
                    </a:moveTo>
                    <a:lnTo>
                      <a:pt x="418261" y="2217358"/>
                    </a:lnTo>
                    <a:lnTo>
                      <a:pt x="389737" y="2183129"/>
                    </a:lnTo>
                    <a:close/>
                    <a:moveTo>
                      <a:pt x="2187820" y="2174974"/>
                    </a:moveTo>
                    <a:lnTo>
                      <a:pt x="2187735" y="2175004"/>
                    </a:lnTo>
                    <a:lnTo>
                      <a:pt x="2187105" y="2179320"/>
                    </a:lnTo>
                    <a:cubicBezTo>
                      <a:pt x="2179485" y="2186940"/>
                      <a:pt x="2176627" y="2191702"/>
                      <a:pt x="2171865" y="2196465"/>
                    </a:cubicBezTo>
                    <a:cubicBezTo>
                      <a:pt x="2168055" y="2201227"/>
                      <a:pt x="2163292" y="2206942"/>
                      <a:pt x="2153767" y="2216467"/>
                    </a:cubicBezTo>
                    <a:lnTo>
                      <a:pt x="2154858" y="2216216"/>
                    </a:lnTo>
                    <a:lnTo>
                      <a:pt x="2171865" y="2197417"/>
                    </a:lnTo>
                    <a:cubicBezTo>
                      <a:pt x="2175675" y="2192655"/>
                      <a:pt x="2179485" y="2187892"/>
                      <a:pt x="2187105" y="2180272"/>
                    </a:cubicBezTo>
                    <a:cubicBezTo>
                      <a:pt x="2188296" y="2177177"/>
                      <a:pt x="2188475" y="2175510"/>
                      <a:pt x="2187820" y="2174974"/>
                    </a:cubicBezTo>
                    <a:close/>
                    <a:moveTo>
                      <a:pt x="475386" y="2153525"/>
                    </a:moveTo>
                    <a:lnTo>
                      <a:pt x="477272" y="2155822"/>
                    </a:lnTo>
                    <a:lnTo>
                      <a:pt x="477367" y="2155507"/>
                    </a:lnTo>
                    <a:close/>
                    <a:moveTo>
                      <a:pt x="334493" y="2131694"/>
                    </a:moveTo>
                    <a:cubicBezTo>
                      <a:pt x="337350" y="2128837"/>
                      <a:pt x="346875" y="2133599"/>
                      <a:pt x="359258" y="2147887"/>
                    </a:cubicBezTo>
                    <a:lnTo>
                      <a:pt x="360474" y="2149319"/>
                    </a:lnTo>
                    <a:lnTo>
                      <a:pt x="371759" y="2151816"/>
                    </a:lnTo>
                    <a:cubicBezTo>
                      <a:pt x="377593" y="2155745"/>
                      <a:pt x="385451" y="2163127"/>
                      <a:pt x="397357" y="2175509"/>
                    </a:cubicBezTo>
                    <a:cubicBezTo>
                      <a:pt x="409740" y="2185987"/>
                      <a:pt x="423075" y="2195512"/>
                      <a:pt x="432600" y="2204084"/>
                    </a:cubicBezTo>
                    <a:cubicBezTo>
                      <a:pt x="442125" y="2212657"/>
                      <a:pt x="447840" y="2220277"/>
                      <a:pt x="447840" y="2225039"/>
                    </a:cubicBezTo>
                    <a:cubicBezTo>
                      <a:pt x="450697" y="2228849"/>
                      <a:pt x="452602" y="2231707"/>
                      <a:pt x="456412" y="2235517"/>
                    </a:cubicBezTo>
                    <a:cubicBezTo>
                      <a:pt x="468795" y="2245994"/>
                      <a:pt x="479272" y="2255519"/>
                      <a:pt x="492607" y="2265997"/>
                    </a:cubicBezTo>
                    <a:cubicBezTo>
                      <a:pt x="489750" y="2269807"/>
                      <a:pt x="484987" y="2271712"/>
                      <a:pt x="482130" y="2274569"/>
                    </a:cubicBezTo>
                    <a:lnTo>
                      <a:pt x="448422" y="2237115"/>
                    </a:lnTo>
                    <a:lnTo>
                      <a:pt x="446888" y="2237422"/>
                    </a:lnTo>
                    <a:lnTo>
                      <a:pt x="478787" y="2272865"/>
                    </a:lnTo>
                    <a:lnTo>
                      <a:pt x="482130" y="2274569"/>
                    </a:lnTo>
                    <a:cubicBezTo>
                      <a:pt x="484988" y="2271712"/>
                      <a:pt x="488798" y="2268854"/>
                      <a:pt x="492608" y="2265997"/>
                    </a:cubicBezTo>
                    <a:cubicBezTo>
                      <a:pt x="521183" y="2290762"/>
                      <a:pt x="551663" y="2315527"/>
                      <a:pt x="583095" y="2337434"/>
                    </a:cubicBezTo>
                    <a:cubicBezTo>
                      <a:pt x="577380" y="2339339"/>
                      <a:pt x="572618" y="2341244"/>
                      <a:pt x="564998" y="2343149"/>
                    </a:cubicBezTo>
                    <a:cubicBezTo>
                      <a:pt x="567855" y="2345054"/>
                      <a:pt x="568808" y="2346007"/>
                      <a:pt x="571665" y="2347912"/>
                    </a:cubicBezTo>
                    <a:cubicBezTo>
                      <a:pt x="562140" y="2347912"/>
                      <a:pt x="554520" y="2348864"/>
                      <a:pt x="544995" y="2348864"/>
                    </a:cubicBezTo>
                    <a:cubicBezTo>
                      <a:pt x="539280" y="2345054"/>
                      <a:pt x="533565" y="2341244"/>
                      <a:pt x="527850" y="2337434"/>
                    </a:cubicBezTo>
                    <a:cubicBezTo>
                      <a:pt x="522135" y="2333624"/>
                      <a:pt x="517373" y="2328862"/>
                      <a:pt x="511658" y="2325052"/>
                    </a:cubicBezTo>
                    <a:cubicBezTo>
                      <a:pt x="498323" y="2313622"/>
                      <a:pt x="484035" y="2303144"/>
                      <a:pt x="471653" y="2291714"/>
                    </a:cubicBezTo>
                    <a:cubicBezTo>
                      <a:pt x="459270" y="2280284"/>
                      <a:pt x="446888" y="2268854"/>
                      <a:pt x="434505" y="2258377"/>
                    </a:cubicBezTo>
                    <a:cubicBezTo>
                      <a:pt x="422123" y="2246947"/>
                      <a:pt x="411645" y="2235517"/>
                      <a:pt x="400215" y="2225039"/>
                    </a:cubicBezTo>
                    <a:cubicBezTo>
                      <a:pt x="394500" y="2219324"/>
                      <a:pt x="388785" y="2213609"/>
                      <a:pt x="384023" y="2208847"/>
                    </a:cubicBezTo>
                    <a:cubicBezTo>
                      <a:pt x="379260" y="2203132"/>
                      <a:pt x="373545" y="2197417"/>
                      <a:pt x="368783" y="2191702"/>
                    </a:cubicBezTo>
                    <a:cubicBezTo>
                      <a:pt x="369735" y="2189797"/>
                      <a:pt x="379260" y="2195512"/>
                      <a:pt x="374498" y="2184082"/>
                    </a:cubicBezTo>
                    <a:cubicBezTo>
                      <a:pt x="381165" y="2189797"/>
                      <a:pt x="387833" y="2195512"/>
                      <a:pt x="393548" y="2201227"/>
                    </a:cubicBezTo>
                    <a:cubicBezTo>
                      <a:pt x="401168" y="2206942"/>
                      <a:pt x="407835" y="2212657"/>
                      <a:pt x="414503" y="2217419"/>
                    </a:cubicBezTo>
                    <a:cubicBezTo>
                      <a:pt x="423075" y="2226944"/>
                      <a:pt x="431648" y="2235517"/>
                      <a:pt x="440220" y="2245042"/>
                    </a:cubicBezTo>
                    <a:lnTo>
                      <a:pt x="442406" y="2246917"/>
                    </a:lnTo>
                    <a:lnTo>
                      <a:pt x="414503" y="2217419"/>
                    </a:lnTo>
                    <a:cubicBezTo>
                      <a:pt x="407835" y="2211704"/>
                      <a:pt x="401168" y="2206942"/>
                      <a:pt x="394500" y="2201227"/>
                    </a:cubicBezTo>
                    <a:cubicBezTo>
                      <a:pt x="387833" y="2195512"/>
                      <a:pt x="382118" y="2189797"/>
                      <a:pt x="375450" y="2184082"/>
                    </a:cubicBezTo>
                    <a:cubicBezTo>
                      <a:pt x="368783" y="2175509"/>
                      <a:pt x="361163" y="2166937"/>
                      <a:pt x="354495" y="2158364"/>
                    </a:cubicBezTo>
                    <a:cubicBezTo>
                      <a:pt x="347828" y="2149792"/>
                      <a:pt x="341160" y="2140267"/>
                      <a:pt x="334493" y="2131694"/>
                    </a:cubicBezTo>
                    <a:close/>
                    <a:moveTo>
                      <a:pt x="2432850" y="1980247"/>
                    </a:moveTo>
                    <a:lnTo>
                      <a:pt x="2432367" y="1980454"/>
                    </a:lnTo>
                    <a:lnTo>
                      <a:pt x="2421964" y="2005422"/>
                    </a:lnTo>
                    <a:close/>
                    <a:moveTo>
                      <a:pt x="2422850" y="1860918"/>
                    </a:moveTo>
                    <a:lnTo>
                      <a:pt x="2397608" y="1897379"/>
                    </a:lnTo>
                    <a:cubicBezTo>
                      <a:pt x="2392845" y="1904999"/>
                      <a:pt x="2389035" y="1912619"/>
                      <a:pt x="2385225" y="1920239"/>
                    </a:cubicBezTo>
                    <a:cubicBezTo>
                      <a:pt x="2380463" y="1927859"/>
                      <a:pt x="2376653" y="1934527"/>
                      <a:pt x="2372843" y="1941194"/>
                    </a:cubicBezTo>
                    <a:cubicBezTo>
                      <a:pt x="2363318" y="1954529"/>
                      <a:pt x="2353793" y="1967864"/>
                      <a:pt x="2343315" y="1980247"/>
                    </a:cubicBezTo>
                    <a:cubicBezTo>
                      <a:pt x="2334743" y="1993582"/>
                      <a:pt x="2327123" y="2005964"/>
                      <a:pt x="2317598" y="2019299"/>
                    </a:cubicBezTo>
                    <a:cubicBezTo>
                      <a:pt x="2309978" y="2029777"/>
                      <a:pt x="2302358" y="2040254"/>
                      <a:pt x="2294738" y="2050732"/>
                    </a:cubicBezTo>
                    <a:lnTo>
                      <a:pt x="2292832" y="2051897"/>
                    </a:lnTo>
                    <a:lnTo>
                      <a:pt x="2291272" y="2054208"/>
                    </a:lnTo>
                    <a:lnTo>
                      <a:pt x="2293785" y="2052637"/>
                    </a:lnTo>
                    <a:cubicBezTo>
                      <a:pt x="2301405" y="2042160"/>
                      <a:pt x="2309025" y="2031682"/>
                      <a:pt x="2316645" y="2021205"/>
                    </a:cubicBezTo>
                    <a:cubicBezTo>
                      <a:pt x="2325218" y="2007870"/>
                      <a:pt x="2333790" y="1995487"/>
                      <a:pt x="2342363" y="1982152"/>
                    </a:cubicBezTo>
                    <a:cubicBezTo>
                      <a:pt x="2352840" y="1969770"/>
                      <a:pt x="2362365" y="1956435"/>
                      <a:pt x="2371890" y="1943100"/>
                    </a:cubicBezTo>
                    <a:cubicBezTo>
                      <a:pt x="2375700" y="1936432"/>
                      <a:pt x="2380463" y="1929765"/>
                      <a:pt x="2384273" y="1922145"/>
                    </a:cubicBezTo>
                    <a:cubicBezTo>
                      <a:pt x="2388083" y="1914525"/>
                      <a:pt x="2392845" y="1906905"/>
                      <a:pt x="2396655" y="1899285"/>
                    </a:cubicBezTo>
                    <a:cubicBezTo>
                      <a:pt x="2405228" y="1884045"/>
                      <a:pt x="2414753" y="1870710"/>
                      <a:pt x="2422373" y="1862137"/>
                    </a:cubicBezTo>
                    <a:close/>
                    <a:moveTo>
                      <a:pt x="2521433" y="1847850"/>
                    </a:moveTo>
                    <a:cubicBezTo>
                      <a:pt x="2518575" y="1860232"/>
                      <a:pt x="2514765" y="1871662"/>
                      <a:pt x="2509050" y="1884997"/>
                    </a:cubicBezTo>
                    <a:cubicBezTo>
                      <a:pt x="2503335" y="1897380"/>
                      <a:pt x="2496668" y="1910715"/>
                      <a:pt x="2487143" y="1925002"/>
                    </a:cubicBezTo>
                    <a:cubicBezTo>
                      <a:pt x="2479523" y="1940242"/>
                      <a:pt x="2471903" y="1954530"/>
                      <a:pt x="2465235" y="1965960"/>
                    </a:cubicBezTo>
                    <a:cubicBezTo>
                      <a:pt x="2457615" y="1977390"/>
                      <a:pt x="2450948" y="1985962"/>
                      <a:pt x="2445233" y="1991677"/>
                    </a:cubicBezTo>
                    <a:lnTo>
                      <a:pt x="2458568" y="1965007"/>
                    </a:lnTo>
                    <a:cubicBezTo>
                      <a:pt x="2461425" y="1956435"/>
                      <a:pt x="2466188" y="1947862"/>
                      <a:pt x="2469998" y="1938337"/>
                    </a:cubicBezTo>
                    <a:cubicBezTo>
                      <a:pt x="2473808" y="1932622"/>
                      <a:pt x="2475713" y="1928812"/>
                      <a:pt x="2478570" y="1924050"/>
                    </a:cubicBezTo>
                    <a:cubicBezTo>
                      <a:pt x="2482380" y="1917382"/>
                      <a:pt x="2486190" y="1911667"/>
                      <a:pt x="2490000" y="1905000"/>
                    </a:cubicBezTo>
                    <a:cubicBezTo>
                      <a:pt x="2493810" y="1898332"/>
                      <a:pt x="2496668" y="1892617"/>
                      <a:pt x="2500478" y="1885950"/>
                    </a:cubicBezTo>
                    <a:cubicBezTo>
                      <a:pt x="2507145" y="1873567"/>
                      <a:pt x="2514765" y="1861185"/>
                      <a:pt x="2521433" y="1847850"/>
                    </a:cubicBezTo>
                    <a:close/>
                    <a:moveTo>
                      <a:pt x="2459780" y="1766202"/>
                    </a:moveTo>
                    <a:lnTo>
                      <a:pt x="2436660" y="1806892"/>
                    </a:lnTo>
                    <a:lnTo>
                      <a:pt x="2436235" y="1807870"/>
                    </a:lnTo>
                    <a:lnTo>
                      <a:pt x="2459520" y="1766887"/>
                    </a:lnTo>
                    <a:close/>
                    <a:moveTo>
                      <a:pt x="2472460" y="1674043"/>
                    </a:moveTo>
                    <a:lnTo>
                      <a:pt x="2444672" y="1749965"/>
                    </a:lnTo>
                    <a:cubicBezTo>
                      <a:pt x="2427321" y="1790989"/>
                      <a:pt x="2407787" y="1830865"/>
                      <a:pt x="2386218" y="1869449"/>
                    </a:cubicBezTo>
                    <a:lnTo>
                      <a:pt x="2377660" y="1882980"/>
                    </a:lnTo>
                    <a:lnTo>
                      <a:pt x="2377605" y="1883092"/>
                    </a:lnTo>
                    <a:cubicBezTo>
                      <a:pt x="2373795" y="1892617"/>
                      <a:pt x="2366175" y="1905000"/>
                      <a:pt x="2357602" y="1917382"/>
                    </a:cubicBezTo>
                    <a:cubicBezTo>
                      <a:pt x="2349030" y="1929765"/>
                      <a:pt x="2341410" y="1943100"/>
                      <a:pt x="2337600" y="1954530"/>
                    </a:cubicBezTo>
                    <a:cubicBezTo>
                      <a:pt x="2330932" y="1963102"/>
                      <a:pt x="2322360" y="1972627"/>
                      <a:pt x="2314740" y="1983105"/>
                    </a:cubicBezTo>
                    <a:cubicBezTo>
                      <a:pt x="2307120" y="1993582"/>
                      <a:pt x="2300452" y="2005012"/>
                      <a:pt x="2295690" y="2015490"/>
                    </a:cubicBezTo>
                    <a:cubicBezTo>
                      <a:pt x="2268067" y="2053590"/>
                      <a:pt x="2223300" y="2102167"/>
                      <a:pt x="2183295" y="2142172"/>
                    </a:cubicBezTo>
                    <a:cubicBezTo>
                      <a:pt x="2170912" y="2152650"/>
                      <a:pt x="2158530" y="2163127"/>
                      <a:pt x="2146147" y="2173605"/>
                    </a:cubicBezTo>
                    <a:lnTo>
                      <a:pt x="2142583" y="2176315"/>
                    </a:lnTo>
                    <a:lnTo>
                      <a:pt x="2141046" y="2177871"/>
                    </a:lnTo>
                    <a:lnTo>
                      <a:pt x="2125512" y="2190534"/>
                    </a:lnTo>
                    <a:lnTo>
                      <a:pt x="2112810" y="2205037"/>
                    </a:lnTo>
                    <a:cubicBezTo>
                      <a:pt x="2097570" y="2217420"/>
                      <a:pt x="2082330" y="2228850"/>
                      <a:pt x="2066137" y="2240280"/>
                    </a:cubicBezTo>
                    <a:lnTo>
                      <a:pt x="2058824" y="2244900"/>
                    </a:lnTo>
                    <a:lnTo>
                      <a:pt x="2038960" y="2261093"/>
                    </a:lnTo>
                    <a:lnTo>
                      <a:pt x="2036092" y="2262956"/>
                    </a:lnTo>
                    <a:lnTo>
                      <a:pt x="2031847" y="2266950"/>
                    </a:lnTo>
                    <a:cubicBezTo>
                      <a:pt x="2019465" y="2275522"/>
                      <a:pt x="2007082" y="2284095"/>
                      <a:pt x="1994700" y="2291715"/>
                    </a:cubicBezTo>
                    <a:cubicBezTo>
                      <a:pt x="1982317" y="2299335"/>
                      <a:pt x="1969935" y="2306955"/>
                      <a:pt x="1957552" y="2314575"/>
                    </a:cubicBezTo>
                    <a:lnTo>
                      <a:pt x="1953300" y="2316730"/>
                    </a:lnTo>
                    <a:lnTo>
                      <a:pt x="1928148" y="2333067"/>
                    </a:lnTo>
                    <a:lnTo>
                      <a:pt x="1920351" y="2337000"/>
                    </a:lnTo>
                    <a:lnTo>
                      <a:pt x="1912785" y="2342197"/>
                    </a:lnTo>
                    <a:cubicBezTo>
                      <a:pt x="1905165" y="2346960"/>
                      <a:pt x="1896592" y="2351722"/>
                      <a:pt x="1887067" y="2356485"/>
                    </a:cubicBezTo>
                    <a:lnTo>
                      <a:pt x="1863038" y="2365909"/>
                    </a:lnTo>
                    <a:lnTo>
                      <a:pt x="1809483" y="2392922"/>
                    </a:lnTo>
                    <a:cubicBezTo>
                      <a:pt x="1768715" y="2410756"/>
                      <a:pt x="1726785" y="2426426"/>
                      <a:pt x="1683836" y="2439784"/>
                    </a:cubicBezTo>
                    <a:lnTo>
                      <a:pt x="1596280" y="2462297"/>
                    </a:lnTo>
                    <a:lnTo>
                      <a:pt x="1667040" y="2448877"/>
                    </a:lnTo>
                    <a:cubicBezTo>
                      <a:pt x="1671802" y="2447924"/>
                      <a:pt x="1675612" y="2446972"/>
                      <a:pt x="1680375" y="2446019"/>
                    </a:cubicBezTo>
                    <a:cubicBezTo>
                      <a:pt x="1690852" y="2437447"/>
                      <a:pt x="1711807" y="2432684"/>
                      <a:pt x="1723237" y="2430779"/>
                    </a:cubicBezTo>
                    <a:cubicBezTo>
                      <a:pt x="1732762" y="2427922"/>
                      <a:pt x="1742287" y="2425064"/>
                      <a:pt x="1749907" y="2422207"/>
                    </a:cubicBezTo>
                    <a:cubicBezTo>
                      <a:pt x="1761337" y="2411729"/>
                      <a:pt x="1783245" y="2406014"/>
                      <a:pt x="1792770" y="2400299"/>
                    </a:cubicBezTo>
                    <a:cubicBezTo>
                      <a:pt x="1808962" y="2394584"/>
                      <a:pt x="1825155" y="2388869"/>
                      <a:pt x="1841347" y="2383154"/>
                    </a:cubicBezTo>
                    <a:lnTo>
                      <a:pt x="1872470" y="2370949"/>
                    </a:lnTo>
                    <a:lnTo>
                      <a:pt x="1886115" y="2363152"/>
                    </a:lnTo>
                    <a:lnTo>
                      <a:pt x="1898496" y="2359343"/>
                    </a:lnTo>
                    <a:lnTo>
                      <a:pt x="1915642" y="2349817"/>
                    </a:lnTo>
                    <a:lnTo>
                      <a:pt x="1920147" y="2346686"/>
                    </a:lnTo>
                    <a:lnTo>
                      <a:pt x="1931835" y="2335530"/>
                    </a:lnTo>
                    <a:cubicBezTo>
                      <a:pt x="1939455" y="2330767"/>
                      <a:pt x="1948980" y="2325052"/>
                      <a:pt x="1957552" y="2320290"/>
                    </a:cubicBezTo>
                    <a:lnTo>
                      <a:pt x="1986810" y="2305948"/>
                    </a:lnTo>
                    <a:lnTo>
                      <a:pt x="1997557" y="2299334"/>
                    </a:lnTo>
                    <a:cubicBezTo>
                      <a:pt x="2009940" y="2291714"/>
                      <a:pt x="2022322" y="2283142"/>
                      <a:pt x="2034705" y="2274569"/>
                    </a:cubicBezTo>
                    <a:cubicBezTo>
                      <a:pt x="2037562" y="2268854"/>
                      <a:pt x="2044230" y="2264092"/>
                      <a:pt x="2050897" y="2259329"/>
                    </a:cubicBezTo>
                    <a:cubicBezTo>
                      <a:pt x="2057565" y="2254567"/>
                      <a:pt x="2064232" y="2249804"/>
                      <a:pt x="2068995" y="2247899"/>
                    </a:cubicBezTo>
                    <a:cubicBezTo>
                      <a:pt x="2084235" y="2236469"/>
                      <a:pt x="2100427" y="2225039"/>
                      <a:pt x="2115667" y="2212657"/>
                    </a:cubicBezTo>
                    <a:cubicBezTo>
                      <a:pt x="2121382" y="2199322"/>
                      <a:pt x="2139480" y="2187892"/>
                      <a:pt x="2149005" y="2181224"/>
                    </a:cubicBezTo>
                    <a:cubicBezTo>
                      <a:pt x="2161387" y="2170747"/>
                      <a:pt x="2173770" y="2160269"/>
                      <a:pt x="2186152" y="2149792"/>
                    </a:cubicBezTo>
                    <a:cubicBezTo>
                      <a:pt x="2226157" y="2109787"/>
                      <a:pt x="2270925" y="2061209"/>
                      <a:pt x="2298547" y="2023109"/>
                    </a:cubicBezTo>
                    <a:lnTo>
                      <a:pt x="2314015" y="1996814"/>
                    </a:lnTo>
                    <a:lnTo>
                      <a:pt x="2314740" y="1994534"/>
                    </a:lnTo>
                    <a:cubicBezTo>
                      <a:pt x="2322360" y="1983104"/>
                      <a:pt x="2331885" y="1969769"/>
                      <a:pt x="2339505" y="1956434"/>
                    </a:cubicBezTo>
                    <a:cubicBezTo>
                      <a:pt x="2342363" y="1952624"/>
                      <a:pt x="2344268" y="1948814"/>
                      <a:pt x="2347125" y="1945004"/>
                    </a:cubicBezTo>
                    <a:lnTo>
                      <a:pt x="2357257" y="1930951"/>
                    </a:lnTo>
                    <a:lnTo>
                      <a:pt x="2360460" y="1925002"/>
                    </a:lnTo>
                    <a:cubicBezTo>
                      <a:pt x="2369032" y="1912619"/>
                      <a:pt x="2375700" y="1900237"/>
                      <a:pt x="2380462" y="1890712"/>
                    </a:cubicBezTo>
                    <a:cubicBezTo>
                      <a:pt x="2395702" y="1864042"/>
                      <a:pt x="2407132" y="1837372"/>
                      <a:pt x="2419515" y="1809749"/>
                    </a:cubicBezTo>
                    <a:cubicBezTo>
                      <a:pt x="2430945" y="1782127"/>
                      <a:pt x="2443327" y="1754504"/>
                      <a:pt x="2457615" y="1723072"/>
                    </a:cubicBezTo>
                    <a:cubicBezTo>
                      <a:pt x="2459044" y="1714500"/>
                      <a:pt x="2464759" y="1699974"/>
                      <a:pt x="2468807" y="1687829"/>
                    </a:cubicBezTo>
                    <a:close/>
                    <a:moveTo>
                      <a:pt x="2576677" y="1589722"/>
                    </a:moveTo>
                    <a:lnTo>
                      <a:pt x="2573820" y="1591627"/>
                    </a:lnTo>
                    <a:lnTo>
                      <a:pt x="2573820" y="1591627"/>
                    </a:lnTo>
                    <a:close/>
                    <a:moveTo>
                      <a:pt x="2585674" y="1533271"/>
                    </a:moveTo>
                    <a:lnTo>
                      <a:pt x="2585332" y="1534956"/>
                    </a:lnTo>
                    <a:lnTo>
                      <a:pt x="2588107" y="1538287"/>
                    </a:lnTo>
                    <a:cubicBezTo>
                      <a:pt x="2590965" y="1541145"/>
                      <a:pt x="2593822" y="1544955"/>
                      <a:pt x="2596680" y="1547812"/>
                    </a:cubicBezTo>
                    <a:cubicBezTo>
                      <a:pt x="2598585" y="1545907"/>
                      <a:pt x="2600490" y="1544002"/>
                      <a:pt x="2602395" y="1544002"/>
                    </a:cubicBezTo>
                    <a:lnTo>
                      <a:pt x="2602539" y="1543271"/>
                    </a:lnTo>
                    <a:lnTo>
                      <a:pt x="2598585" y="1545907"/>
                    </a:lnTo>
                    <a:cubicBezTo>
                      <a:pt x="2594775" y="1544002"/>
                      <a:pt x="2591918" y="1540192"/>
                      <a:pt x="2589060" y="1537334"/>
                    </a:cubicBezTo>
                    <a:close/>
                    <a:moveTo>
                      <a:pt x="2577184" y="1425070"/>
                    </a:moveTo>
                    <a:lnTo>
                      <a:pt x="2576519" y="1425107"/>
                    </a:lnTo>
                    <a:lnTo>
                      <a:pt x="2575314" y="1425174"/>
                    </a:lnTo>
                    <a:lnTo>
                      <a:pt x="2575725" y="1429702"/>
                    </a:lnTo>
                    <a:cubicBezTo>
                      <a:pt x="2575725" y="1438275"/>
                      <a:pt x="2575725" y="1444942"/>
                      <a:pt x="2574773" y="1453515"/>
                    </a:cubicBezTo>
                    <a:cubicBezTo>
                      <a:pt x="2573820" y="1458277"/>
                      <a:pt x="2572868" y="1462087"/>
                      <a:pt x="2570963" y="1467802"/>
                    </a:cubicBezTo>
                    <a:cubicBezTo>
                      <a:pt x="2563343" y="1480185"/>
                      <a:pt x="2555723" y="1492567"/>
                      <a:pt x="2548103" y="1503997"/>
                    </a:cubicBezTo>
                    <a:cubicBezTo>
                      <a:pt x="2546198" y="1515427"/>
                      <a:pt x="2545245" y="1524952"/>
                      <a:pt x="2542388" y="1535430"/>
                    </a:cubicBezTo>
                    <a:lnTo>
                      <a:pt x="2536673" y="1545907"/>
                    </a:lnTo>
                    <a:cubicBezTo>
                      <a:pt x="2533815" y="1561147"/>
                      <a:pt x="2530958" y="1575435"/>
                      <a:pt x="2527148" y="1591627"/>
                    </a:cubicBezTo>
                    <a:cubicBezTo>
                      <a:pt x="2523338" y="1604010"/>
                      <a:pt x="2520480" y="1615440"/>
                      <a:pt x="2516670" y="1627822"/>
                    </a:cubicBezTo>
                    <a:cubicBezTo>
                      <a:pt x="2512860" y="1640205"/>
                      <a:pt x="2510003" y="1651635"/>
                      <a:pt x="2505240" y="1663065"/>
                    </a:cubicBezTo>
                    <a:cubicBezTo>
                      <a:pt x="2503335" y="1672590"/>
                      <a:pt x="2501430" y="1681162"/>
                      <a:pt x="2498573" y="1690687"/>
                    </a:cubicBezTo>
                    <a:cubicBezTo>
                      <a:pt x="2496668" y="1700212"/>
                      <a:pt x="2494763" y="1709737"/>
                      <a:pt x="2490953" y="1719262"/>
                    </a:cubicBezTo>
                    <a:lnTo>
                      <a:pt x="2497030" y="1709810"/>
                    </a:lnTo>
                    <a:lnTo>
                      <a:pt x="2502383" y="1689734"/>
                    </a:lnTo>
                    <a:cubicBezTo>
                      <a:pt x="2503335" y="1679257"/>
                      <a:pt x="2505240" y="1670684"/>
                      <a:pt x="2507145" y="1661159"/>
                    </a:cubicBezTo>
                    <a:cubicBezTo>
                      <a:pt x="2510955" y="1649729"/>
                      <a:pt x="2514765" y="1637347"/>
                      <a:pt x="2518575" y="1625917"/>
                    </a:cubicBezTo>
                    <a:cubicBezTo>
                      <a:pt x="2522385" y="1613534"/>
                      <a:pt x="2525243" y="1602104"/>
                      <a:pt x="2529053" y="1589722"/>
                    </a:cubicBezTo>
                    <a:cubicBezTo>
                      <a:pt x="2532863" y="1574482"/>
                      <a:pt x="2534768" y="1560194"/>
                      <a:pt x="2538578" y="1544002"/>
                    </a:cubicBezTo>
                    <a:lnTo>
                      <a:pt x="2544293" y="1533524"/>
                    </a:lnTo>
                    <a:cubicBezTo>
                      <a:pt x="2547150" y="1523047"/>
                      <a:pt x="2548103" y="1513522"/>
                      <a:pt x="2550008" y="1502092"/>
                    </a:cubicBezTo>
                    <a:cubicBezTo>
                      <a:pt x="2557628" y="1489709"/>
                      <a:pt x="2565248" y="1478279"/>
                      <a:pt x="2572868" y="1465897"/>
                    </a:cubicBezTo>
                    <a:cubicBezTo>
                      <a:pt x="2568105" y="1490662"/>
                      <a:pt x="2563343" y="1514474"/>
                      <a:pt x="2557628" y="1539239"/>
                    </a:cubicBezTo>
                    <a:cubicBezTo>
                      <a:pt x="2555723" y="1562099"/>
                      <a:pt x="2542388" y="1593532"/>
                      <a:pt x="2546198" y="1600199"/>
                    </a:cubicBezTo>
                    <a:cubicBezTo>
                      <a:pt x="2537625" y="1626869"/>
                      <a:pt x="2530005" y="1652587"/>
                      <a:pt x="2520480" y="1678304"/>
                    </a:cubicBezTo>
                    <a:lnTo>
                      <a:pt x="2515393" y="1686218"/>
                    </a:lnTo>
                    <a:lnTo>
                      <a:pt x="2513218" y="1698069"/>
                    </a:lnTo>
                    <a:cubicBezTo>
                      <a:pt x="2512146" y="1704261"/>
                      <a:pt x="2510479" y="1710690"/>
                      <a:pt x="2506193" y="1718310"/>
                    </a:cubicBezTo>
                    <a:cubicBezTo>
                      <a:pt x="2492858" y="1737360"/>
                      <a:pt x="2486190" y="1756410"/>
                      <a:pt x="2479523" y="1776412"/>
                    </a:cubicBezTo>
                    <a:cubicBezTo>
                      <a:pt x="2475713" y="1785937"/>
                      <a:pt x="2471903" y="1796415"/>
                      <a:pt x="2467140" y="1806892"/>
                    </a:cubicBezTo>
                    <a:cubicBezTo>
                      <a:pt x="2465235" y="1812607"/>
                      <a:pt x="2462378" y="1817370"/>
                      <a:pt x="2459520" y="1823085"/>
                    </a:cubicBezTo>
                    <a:cubicBezTo>
                      <a:pt x="2456663" y="1828800"/>
                      <a:pt x="2453805" y="1834515"/>
                      <a:pt x="2449995" y="1840230"/>
                    </a:cubicBezTo>
                    <a:cubicBezTo>
                      <a:pt x="2441423" y="1855470"/>
                      <a:pt x="2432850" y="1871662"/>
                      <a:pt x="2424278" y="1885950"/>
                    </a:cubicBezTo>
                    <a:cubicBezTo>
                      <a:pt x="2417610" y="1903095"/>
                      <a:pt x="2406180" y="1914525"/>
                      <a:pt x="2396655" y="1930717"/>
                    </a:cubicBezTo>
                    <a:cubicBezTo>
                      <a:pt x="2389035" y="1948815"/>
                      <a:pt x="2375700" y="1970722"/>
                      <a:pt x="2361413" y="1990725"/>
                    </a:cubicBezTo>
                    <a:cubicBezTo>
                      <a:pt x="2347125" y="2010727"/>
                      <a:pt x="2332838" y="2031682"/>
                      <a:pt x="2322360" y="2049780"/>
                    </a:cubicBezTo>
                    <a:cubicBezTo>
                      <a:pt x="2313788" y="2061210"/>
                      <a:pt x="2305215" y="2072640"/>
                      <a:pt x="2296643" y="2083117"/>
                    </a:cubicBezTo>
                    <a:cubicBezTo>
                      <a:pt x="2287118" y="2093595"/>
                      <a:pt x="2278545" y="2104072"/>
                      <a:pt x="2269020" y="2115502"/>
                    </a:cubicBezTo>
                    <a:cubicBezTo>
                      <a:pt x="2266163" y="2120265"/>
                      <a:pt x="2262353" y="2124075"/>
                      <a:pt x="2259495" y="2128837"/>
                    </a:cubicBezTo>
                    <a:cubicBezTo>
                      <a:pt x="2255685" y="2133600"/>
                      <a:pt x="2252828" y="2137410"/>
                      <a:pt x="2249018" y="2142172"/>
                    </a:cubicBezTo>
                    <a:cubicBezTo>
                      <a:pt x="2243303" y="2146935"/>
                      <a:pt x="2237588" y="2151697"/>
                      <a:pt x="2232825" y="2155507"/>
                    </a:cubicBezTo>
                    <a:lnTo>
                      <a:pt x="2206342" y="2184829"/>
                    </a:lnTo>
                    <a:lnTo>
                      <a:pt x="2207107" y="2187892"/>
                    </a:lnTo>
                    <a:cubicBezTo>
                      <a:pt x="2195677" y="2200275"/>
                      <a:pt x="2188057" y="2208847"/>
                      <a:pt x="2179485" y="2216467"/>
                    </a:cubicBezTo>
                    <a:cubicBezTo>
                      <a:pt x="2169960" y="2223135"/>
                      <a:pt x="2159482" y="2229802"/>
                      <a:pt x="2149957" y="2237422"/>
                    </a:cubicBezTo>
                    <a:lnTo>
                      <a:pt x="2126145" y="2256472"/>
                    </a:lnTo>
                    <a:lnTo>
                      <a:pt x="2103587" y="2272957"/>
                    </a:lnTo>
                    <a:lnTo>
                      <a:pt x="2107095" y="2272665"/>
                    </a:lnTo>
                    <a:lnTo>
                      <a:pt x="2131860" y="2254567"/>
                    </a:lnTo>
                    <a:lnTo>
                      <a:pt x="2155673" y="2235517"/>
                    </a:lnTo>
                    <a:cubicBezTo>
                      <a:pt x="2165198" y="2228850"/>
                      <a:pt x="2175675" y="2222182"/>
                      <a:pt x="2185200" y="2214562"/>
                    </a:cubicBezTo>
                    <a:cubicBezTo>
                      <a:pt x="2192820" y="2206942"/>
                      <a:pt x="2201393" y="2198370"/>
                      <a:pt x="2212823" y="2185987"/>
                    </a:cubicBezTo>
                    <a:cubicBezTo>
                      <a:pt x="2212823" y="2185035"/>
                      <a:pt x="2212823" y="2184082"/>
                      <a:pt x="2211870" y="2182177"/>
                    </a:cubicBezTo>
                    <a:cubicBezTo>
                      <a:pt x="2221395" y="2172652"/>
                      <a:pt x="2229968" y="2163127"/>
                      <a:pt x="2238540" y="2152650"/>
                    </a:cubicBezTo>
                    <a:cubicBezTo>
                      <a:pt x="2243303" y="2148840"/>
                      <a:pt x="2249018" y="2144077"/>
                      <a:pt x="2254733" y="2139315"/>
                    </a:cubicBezTo>
                    <a:cubicBezTo>
                      <a:pt x="2257590" y="2135505"/>
                      <a:pt x="2261400" y="2130742"/>
                      <a:pt x="2265210" y="2125980"/>
                    </a:cubicBezTo>
                    <a:cubicBezTo>
                      <a:pt x="2268068" y="2121217"/>
                      <a:pt x="2271878" y="2116455"/>
                      <a:pt x="2274735" y="2112645"/>
                    </a:cubicBezTo>
                    <a:cubicBezTo>
                      <a:pt x="2284260" y="2102167"/>
                      <a:pt x="2292833" y="2090737"/>
                      <a:pt x="2302358" y="2080260"/>
                    </a:cubicBezTo>
                    <a:cubicBezTo>
                      <a:pt x="2310930" y="2069782"/>
                      <a:pt x="2319503" y="2058352"/>
                      <a:pt x="2328075" y="2046922"/>
                    </a:cubicBezTo>
                    <a:cubicBezTo>
                      <a:pt x="2338553" y="2028825"/>
                      <a:pt x="2352840" y="2007870"/>
                      <a:pt x="2367128" y="1987867"/>
                    </a:cubicBezTo>
                    <a:cubicBezTo>
                      <a:pt x="2381415" y="1966912"/>
                      <a:pt x="2394750" y="1945957"/>
                      <a:pt x="2402370" y="1927860"/>
                    </a:cubicBezTo>
                    <a:cubicBezTo>
                      <a:pt x="2411895" y="1911667"/>
                      <a:pt x="2423325" y="1900237"/>
                      <a:pt x="2429993" y="1883092"/>
                    </a:cubicBezTo>
                    <a:cubicBezTo>
                      <a:pt x="2438565" y="1868805"/>
                      <a:pt x="2447138" y="1851660"/>
                      <a:pt x="2455710" y="1837372"/>
                    </a:cubicBezTo>
                    <a:cubicBezTo>
                      <a:pt x="2459520" y="1831657"/>
                      <a:pt x="2462378" y="1825942"/>
                      <a:pt x="2465235" y="1820227"/>
                    </a:cubicBezTo>
                    <a:cubicBezTo>
                      <a:pt x="2468093" y="1814512"/>
                      <a:pt x="2469998" y="1808797"/>
                      <a:pt x="2472855" y="1804035"/>
                    </a:cubicBezTo>
                    <a:cubicBezTo>
                      <a:pt x="2477618" y="1793557"/>
                      <a:pt x="2481428" y="1783080"/>
                      <a:pt x="2485238" y="1773555"/>
                    </a:cubicBezTo>
                    <a:cubicBezTo>
                      <a:pt x="2492858" y="1753552"/>
                      <a:pt x="2499525" y="1734502"/>
                      <a:pt x="2511908" y="1715452"/>
                    </a:cubicBezTo>
                    <a:cubicBezTo>
                      <a:pt x="2520480" y="1700212"/>
                      <a:pt x="2518575" y="1688782"/>
                      <a:pt x="2522385" y="1676400"/>
                    </a:cubicBezTo>
                    <a:cubicBezTo>
                      <a:pt x="2532863" y="1650682"/>
                      <a:pt x="2539530" y="1624965"/>
                      <a:pt x="2548103" y="1598295"/>
                    </a:cubicBezTo>
                    <a:cubicBezTo>
                      <a:pt x="2544293" y="1590675"/>
                      <a:pt x="2557628" y="1560195"/>
                      <a:pt x="2559533" y="1537335"/>
                    </a:cubicBezTo>
                    <a:cubicBezTo>
                      <a:pt x="2565248" y="1513522"/>
                      <a:pt x="2570010" y="1488757"/>
                      <a:pt x="2574773" y="1463992"/>
                    </a:cubicBezTo>
                    <a:lnTo>
                      <a:pt x="2578209" y="1451109"/>
                    </a:lnTo>
                    <a:lnTo>
                      <a:pt x="2575725" y="1450657"/>
                    </a:lnTo>
                    <a:cubicBezTo>
                      <a:pt x="2576677" y="1443037"/>
                      <a:pt x="2576677" y="1436370"/>
                      <a:pt x="2576677" y="1426845"/>
                    </a:cubicBezTo>
                    <a:close/>
                    <a:moveTo>
                      <a:pt x="2597632" y="1404937"/>
                    </a:moveTo>
                    <a:lnTo>
                      <a:pt x="2586541" y="1451152"/>
                    </a:lnTo>
                    <a:lnTo>
                      <a:pt x="2586542" y="1451152"/>
                    </a:lnTo>
                    <a:lnTo>
                      <a:pt x="2597633" y="1404938"/>
                    </a:lnTo>
                    <a:close/>
                    <a:moveTo>
                      <a:pt x="2606205" y="1395412"/>
                    </a:moveTo>
                    <a:cubicBezTo>
                      <a:pt x="2604300" y="1399222"/>
                      <a:pt x="2602395" y="1402080"/>
                      <a:pt x="2600490" y="1407795"/>
                    </a:cubicBezTo>
                    <a:lnTo>
                      <a:pt x="2599181" y="1433750"/>
                    </a:lnTo>
                    <a:cubicBezTo>
                      <a:pt x="2599062" y="1441132"/>
                      <a:pt x="2599062" y="1448276"/>
                      <a:pt x="2598585" y="1458277"/>
                    </a:cubicBezTo>
                    <a:lnTo>
                      <a:pt x="2589060" y="1487586"/>
                    </a:lnTo>
                    <a:lnTo>
                      <a:pt x="2589060" y="1490934"/>
                    </a:lnTo>
                    <a:lnTo>
                      <a:pt x="2600490" y="1458277"/>
                    </a:lnTo>
                    <a:cubicBezTo>
                      <a:pt x="2601443" y="1438274"/>
                      <a:pt x="2600490" y="1429702"/>
                      <a:pt x="2602395" y="1407794"/>
                    </a:cubicBezTo>
                    <a:lnTo>
                      <a:pt x="2606836" y="1398173"/>
                    </a:lnTo>
                    <a:close/>
                    <a:moveTo>
                      <a:pt x="2565247" y="1354454"/>
                    </a:moveTo>
                    <a:lnTo>
                      <a:pt x="2559006" y="1369207"/>
                    </a:lnTo>
                    <a:lnTo>
                      <a:pt x="2556675" y="1390650"/>
                    </a:lnTo>
                    <a:lnTo>
                      <a:pt x="2553670" y="1380633"/>
                    </a:lnTo>
                    <a:lnTo>
                      <a:pt x="2552571" y="1382047"/>
                    </a:lnTo>
                    <a:lnTo>
                      <a:pt x="2555723" y="1392555"/>
                    </a:lnTo>
                    <a:cubicBezTo>
                      <a:pt x="2554770" y="1397317"/>
                      <a:pt x="2554770" y="1402080"/>
                      <a:pt x="2553818" y="1407795"/>
                    </a:cubicBezTo>
                    <a:cubicBezTo>
                      <a:pt x="2555723" y="1410652"/>
                      <a:pt x="2556675" y="1415415"/>
                      <a:pt x="2557628" y="1420177"/>
                    </a:cubicBezTo>
                    <a:lnTo>
                      <a:pt x="2560581" y="1420013"/>
                    </a:lnTo>
                    <a:lnTo>
                      <a:pt x="2558580" y="1413509"/>
                    </a:lnTo>
                    <a:cubicBezTo>
                      <a:pt x="2559532" y="1407794"/>
                      <a:pt x="2559532" y="1403032"/>
                      <a:pt x="2560485" y="1398269"/>
                    </a:cubicBezTo>
                    <a:cubicBezTo>
                      <a:pt x="2562390" y="1384934"/>
                      <a:pt x="2563342" y="1369694"/>
                      <a:pt x="2565247" y="1354454"/>
                    </a:cubicBezTo>
                    <a:close/>
                    <a:moveTo>
                      <a:pt x="2645258" y="1328737"/>
                    </a:moveTo>
                    <a:cubicBezTo>
                      <a:pt x="2646210" y="1329689"/>
                      <a:pt x="2646210" y="1329689"/>
                      <a:pt x="2647163" y="1329689"/>
                    </a:cubicBezTo>
                    <a:cubicBezTo>
                      <a:pt x="2647163" y="1345882"/>
                      <a:pt x="2646210" y="1359217"/>
                      <a:pt x="2646210" y="1369694"/>
                    </a:cubicBezTo>
                    <a:cubicBezTo>
                      <a:pt x="2646210" y="1380172"/>
                      <a:pt x="2647163" y="1388744"/>
                      <a:pt x="2647163" y="1397317"/>
                    </a:cubicBezTo>
                    <a:cubicBezTo>
                      <a:pt x="2648115" y="1413509"/>
                      <a:pt x="2647163" y="1425892"/>
                      <a:pt x="2644305" y="1447799"/>
                    </a:cubicBezTo>
                    <a:cubicBezTo>
                      <a:pt x="2645258" y="1453514"/>
                      <a:pt x="2643353" y="1463039"/>
                      <a:pt x="2641448" y="1476374"/>
                    </a:cubicBezTo>
                    <a:cubicBezTo>
                      <a:pt x="2638590" y="1488757"/>
                      <a:pt x="2635733" y="1503997"/>
                      <a:pt x="2632875" y="1518284"/>
                    </a:cubicBezTo>
                    <a:cubicBezTo>
                      <a:pt x="2631923" y="1529714"/>
                      <a:pt x="2631923" y="1542097"/>
                      <a:pt x="2630018" y="1553527"/>
                    </a:cubicBezTo>
                    <a:cubicBezTo>
                      <a:pt x="2623350" y="1574482"/>
                      <a:pt x="2622398" y="1591627"/>
                      <a:pt x="2615730" y="1618297"/>
                    </a:cubicBezTo>
                    <a:cubicBezTo>
                      <a:pt x="2610968" y="1637347"/>
                      <a:pt x="2607158" y="1656397"/>
                      <a:pt x="2602395" y="1674494"/>
                    </a:cubicBezTo>
                    <a:cubicBezTo>
                      <a:pt x="2590965" y="1685924"/>
                      <a:pt x="2591918" y="1668779"/>
                      <a:pt x="2578583" y="1684972"/>
                    </a:cubicBezTo>
                    <a:cubicBezTo>
                      <a:pt x="2578583" y="1684019"/>
                      <a:pt x="2579535" y="1680209"/>
                      <a:pt x="2580488" y="1679257"/>
                    </a:cubicBezTo>
                    <a:cubicBezTo>
                      <a:pt x="2581440" y="1664017"/>
                      <a:pt x="2577630" y="1661160"/>
                      <a:pt x="2584298" y="1639252"/>
                    </a:cubicBezTo>
                    <a:cubicBezTo>
                      <a:pt x="2589060" y="1625917"/>
                      <a:pt x="2594775" y="1611630"/>
                      <a:pt x="2598585" y="1597342"/>
                    </a:cubicBezTo>
                    <a:lnTo>
                      <a:pt x="2610015" y="1590675"/>
                    </a:lnTo>
                    <a:lnTo>
                      <a:pt x="2610015" y="1590674"/>
                    </a:lnTo>
                    <a:cubicBezTo>
                      <a:pt x="2618588" y="1552574"/>
                      <a:pt x="2615730" y="1544002"/>
                      <a:pt x="2622398" y="1518284"/>
                    </a:cubicBezTo>
                    <a:cubicBezTo>
                      <a:pt x="2624303" y="1506854"/>
                      <a:pt x="2627160" y="1495424"/>
                      <a:pt x="2629065" y="1483994"/>
                    </a:cubicBezTo>
                    <a:cubicBezTo>
                      <a:pt x="2630970" y="1472564"/>
                      <a:pt x="2632875" y="1460182"/>
                      <a:pt x="2634780" y="1448752"/>
                    </a:cubicBezTo>
                    <a:cubicBezTo>
                      <a:pt x="2636685" y="1437322"/>
                      <a:pt x="2637638" y="1425892"/>
                      <a:pt x="2639543" y="1415414"/>
                    </a:cubicBezTo>
                    <a:cubicBezTo>
                      <a:pt x="2640495" y="1404937"/>
                      <a:pt x="2641448" y="1394459"/>
                      <a:pt x="2641448" y="1383982"/>
                    </a:cubicBezTo>
                    <a:cubicBezTo>
                      <a:pt x="2640495" y="1376362"/>
                      <a:pt x="2641448" y="1366837"/>
                      <a:pt x="2642400" y="1357312"/>
                    </a:cubicBezTo>
                    <a:cubicBezTo>
                      <a:pt x="2643353" y="1352549"/>
                      <a:pt x="2643353" y="1347787"/>
                      <a:pt x="2644305" y="1343024"/>
                    </a:cubicBezTo>
                    <a:cubicBezTo>
                      <a:pt x="2644305" y="1338262"/>
                      <a:pt x="2645258" y="1333499"/>
                      <a:pt x="2645258" y="1328737"/>
                    </a:cubicBezTo>
                    <a:close/>
                    <a:moveTo>
                      <a:pt x="134151" y="887095"/>
                    </a:moveTo>
                    <a:lnTo>
                      <a:pt x="134625" y="887332"/>
                    </a:lnTo>
                    <a:lnTo>
                      <a:pt x="134670" y="887199"/>
                    </a:lnTo>
                    <a:close/>
                    <a:moveTo>
                      <a:pt x="191618" y="750570"/>
                    </a:moveTo>
                    <a:cubicBezTo>
                      <a:pt x="176378" y="775335"/>
                      <a:pt x="173520" y="782955"/>
                      <a:pt x="170663" y="789622"/>
                    </a:cubicBezTo>
                    <a:cubicBezTo>
                      <a:pt x="164948" y="795337"/>
                      <a:pt x="160185" y="801052"/>
                      <a:pt x="153518" y="803910"/>
                    </a:cubicBezTo>
                    <a:lnTo>
                      <a:pt x="153477" y="804822"/>
                    </a:lnTo>
                    <a:lnTo>
                      <a:pt x="151819" y="841286"/>
                    </a:lnTo>
                    <a:lnTo>
                      <a:pt x="151867" y="841199"/>
                    </a:lnTo>
                    <a:lnTo>
                      <a:pt x="153518" y="804862"/>
                    </a:lnTo>
                    <a:cubicBezTo>
                      <a:pt x="159233" y="801052"/>
                      <a:pt x="164948" y="795337"/>
                      <a:pt x="170663" y="790574"/>
                    </a:cubicBezTo>
                    <a:cubicBezTo>
                      <a:pt x="173520" y="783907"/>
                      <a:pt x="177330" y="776287"/>
                      <a:pt x="191618" y="751522"/>
                    </a:cubicBezTo>
                    <a:lnTo>
                      <a:pt x="192332" y="751998"/>
                    </a:lnTo>
                    <a:lnTo>
                      <a:pt x="192689" y="751284"/>
                    </a:lnTo>
                    <a:close/>
                    <a:moveTo>
                      <a:pt x="203047" y="667702"/>
                    </a:moveTo>
                    <a:cubicBezTo>
                      <a:pt x="199237" y="670560"/>
                      <a:pt x="194475" y="673417"/>
                      <a:pt x="189712" y="677227"/>
                    </a:cubicBezTo>
                    <a:cubicBezTo>
                      <a:pt x="183045" y="689610"/>
                      <a:pt x="178282" y="700087"/>
                      <a:pt x="169710" y="719137"/>
                    </a:cubicBezTo>
                    <a:lnTo>
                      <a:pt x="174286" y="722798"/>
                    </a:lnTo>
                    <a:lnTo>
                      <a:pt x="174435" y="722155"/>
                    </a:lnTo>
                    <a:lnTo>
                      <a:pt x="170663" y="719137"/>
                    </a:lnTo>
                    <a:cubicBezTo>
                      <a:pt x="179235" y="700087"/>
                      <a:pt x="183998" y="689609"/>
                      <a:pt x="190665" y="677227"/>
                    </a:cubicBezTo>
                    <a:lnTo>
                      <a:pt x="202473" y="668793"/>
                    </a:lnTo>
                    <a:close/>
                    <a:moveTo>
                      <a:pt x="276390" y="613410"/>
                    </a:moveTo>
                    <a:lnTo>
                      <a:pt x="275187" y="614373"/>
                    </a:lnTo>
                    <a:lnTo>
                      <a:pt x="270080" y="634008"/>
                    </a:lnTo>
                    <a:cubicBezTo>
                      <a:pt x="268770" y="638413"/>
                      <a:pt x="267818" y="641033"/>
                      <a:pt x="266865" y="643890"/>
                    </a:cubicBezTo>
                    <a:cubicBezTo>
                      <a:pt x="230670" y="692467"/>
                      <a:pt x="209715" y="757237"/>
                      <a:pt x="179235" y="803910"/>
                    </a:cubicBezTo>
                    <a:cubicBezTo>
                      <a:pt x="175425" y="816292"/>
                      <a:pt x="171615" y="829627"/>
                      <a:pt x="166852" y="842962"/>
                    </a:cubicBezTo>
                    <a:cubicBezTo>
                      <a:pt x="162090" y="856297"/>
                      <a:pt x="159232" y="869632"/>
                      <a:pt x="155422" y="882967"/>
                    </a:cubicBezTo>
                    <a:cubicBezTo>
                      <a:pt x="145897" y="911542"/>
                      <a:pt x="131610" y="942022"/>
                      <a:pt x="130657" y="966787"/>
                    </a:cubicBezTo>
                    <a:cubicBezTo>
                      <a:pt x="124942" y="985837"/>
                      <a:pt x="119227" y="1004887"/>
                      <a:pt x="114465" y="1023937"/>
                    </a:cubicBezTo>
                    <a:cubicBezTo>
                      <a:pt x="111607" y="1038225"/>
                      <a:pt x="109702" y="1052512"/>
                      <a:pt x="106845" y="1066800"/>
                    </a:cubicBezTo>
                    <a:lnTo>
                      <a:pt x="103035" y="1088707"/>
                    </a:lnTo>
                    <a:cubicBezTo>
                      <a:pt x="102082" y="1096327"/>
                      <a:pt x="101130" y="1102995"/>
                      <a:pt x="100177" y="1110615"/>
                    </a:cubicBezTo>
                    <a:cubicBezTo>
                      <a:pt x="97320" y="1130617"/>
                      <a:pt x="93510" y="1149667"/>
                      <a:pt x="91605" y="1169670"/>
                    </a:cubicBezTo>
                    <a:cubicBezTo>
                      <a:pt x="90652" y="1182052"/>
                      <a:pt x="89700" y="1192530"/>
                      <a:pt x="88747" y="1205865"/>
                    </a:cubicBezTo>
                    <a:cubicBezTo>
                      <a:pt x="89700" y="1215390"/>
                      <a:pt x="91605" y="1224915"/>
                      <a:pt x="93510" y="1243965"/>
                    </a:cubicBezTo>
                    <a:lnTo>
                      <a:pt x="95742" y="1223205"/>
                    </a:lnTo>
                    <a:lnTo>
                      <a:pt x="95415" y="1216342"/>
                    </a:lnTo>
                    <a:cubicBezTo>
                      <a:pt x="96367" y="1203007"/>
                      <a:pt x="98272" y="1188719"/>
                      <a:pt x="99225" y="1176337"/>
                    </a:cubicBezTo>
                    <a:cubicBezTo>
                      <a:pt x="101130" y="1156334"/>
                      <a:pt x="104940" y="1137284"/>
                      <a:pt x="107797" y="1117282"/>
                    </a:cubicBezTo>
                    <a:lnTo>
                      <a:pt x="114596" y="1109123"/>
                    </a:lnTo>
                    <a:lnTo>
                      <a:pt x="124469" y="1043051"/>
                    </a:lnTo>
                    <a:lnTo>
                      <a:pt x="123990" y="1031557"/>
                    </a:lnTo>
                    <a:lnTo>
                      <a:pt x="133400" y="1004580"/>
                    </a:lnTo>
                    <a:lnTo>
                      <a:pt x="138999" y="981931"/>
                    </a:lnTo>
                    <a:lnTo>
                      <a:pt x="137325" y="985837"/>
                    </a:lnTo>
                    <a:cubicBezTo>
                      <a:pt x="135420" y="984885"/>
                      <a:pt x="133515" y="983932"/>
                      <a:pt x="131610" y="983932"/>
                    </a:cubicBezTo>
                    <a:cubicBezTo>
                      <a:pt x="126847" y="996315"/>
                      <a:pt x="122085" y="1010602"/>
                      <a:pt x="117322" y="1024890"/>
                    </a:cubicBezTo>
                    <a:cubicBezTo>
                      <a:pt x="117322" y="1031557"/>
                      <a:pt x="117322" y="1039177"/>
                      <a:pt x="118275" y="1047750"/>
                    </a:cubicBezTo>
                    <a:cubicBezTo>
                      <a:pt x="115417" y="1062990"/>
                      <a:pt x="113512" y="1076325"/>
                      <a:pt x="111607" y="1091565"/>
                    </a:cubicBezTo>
                    <a:cubicBezTo>
                      <a:pt x="111607" y="1093470"/>
                      <a:pt x="110655" y="1096327"/>
                      <a:pt x="110655" y="1099185"/>
                    </a:cubicBezTo>
                    <a:cubicBezTo>
                      <a:pt x="106845" y="1102995"/>
                      <a:pt x="104940" y="1106805"/>
                      <a:pt x="101130" y="1110615"/>
                    </a:cubicBezTo>
                    <a:cubicBezTo>
                      <a:pt x="102082" y="1102995"/>
                      <a:pt x="103035" y="1096327"/>
                      <a:pt x="103987" y="1088707"/>
                    </a:cubicBezTo>
                    <a:lnTo>
                      <a:pt x="107797" y="1066800"/>
                    </a:lnTo>
                    <a:cubicBezTo>
                      <a:pt x="110655" y="1052512"/>
                      <a:pt x="112560" y="1038225"/>
                      <a:pt x="115417" y="1023937"/>
                    </a:cubicBezTo>
                    <a:cubicBezTo>
                      <a:pt x="121132" y="1004887"/>
                      <a:pt x="126847" y="985837"/>
                      <a:pt x="131610" y="966787"/>
                    </a:cubicBezTo>
                    <a:cubicBezTo>
                      <a:pt x="132562" y="942022"/>
                      <a:pt x="146850" y="912495"/>
                      <a:pt x="156375" y="882967"/>
                    </a:cubicBezTo>
                    <a:cubicBezTo>
                      <a:pt x="160185" y="869632"/>
                      <a:pt x="163042" y="856297"/>
                      <a:pt x="167805" y="842962"/>
                    </a:cubicBezTo>
                    <a:cubicBezTo>
                      <a:pt x="171615" y="829627"/>
                      <a:pt x="176377" y="817245"/>
                      <a:pt x="180187" y="803910"/>
                    </a:cubicBezTo>
                    <a:cubicBezTo>
                      <a:pt x="210667" y="757237"/>
                      <a:pt x="230670" y="692467"/>
                      <a:pt x="267817" y="643890"/>
                    </a:cubicBezTo>
                    <a:cubicBezTo>
                      <a:pt x="269722" y="637222"/>
                      <a:pt x="271627" y="633412"/>
                      <a:pt x="276390" y="613410"/>
                    </a:cubicBezTo>
                    <a:close/>
                    <a:moveTo>
                      <a:pt x="293536" y="518160"/>
                    </a:moveTo>
                    <a:lnTo>
                      <a:pt x="293535" y="518160"/>
                    </a:lnTo>
                    <a:lnTo>
                      <a:pt x="298297" y="521970"/>
                    </a:lnTo>
                    <a:lnTo>
                      <a:pt x="298297" y="521969"/>
                    </a:lnTo>
                    <a:close/>
                    <a:moveTo>
                      <a:pt x="465169" y="382550"/>
                    </a:moveTo>
                    <a:lnTo>
                      <a:pt x="464986" y="382696"/>
                    </a:lnTo>
                    <a:lnTo>
                      <a:pt x="464430" y="383325"/>
                    </a:lnTo>
                    <a:lnTo>
                      <a:pt x="456651" y="391477"/>
                    </a:lnTo>
                    <a:lnTo>
                      <a:pt x="454684" y="394338"/>
                    </a:lnTo>
                    <a:lnTo>
                      <a:pt x="453399" y="395790"/>
                    </a:lnTo>
                    <a:cubicBezTo>
                      <a:pt x="451546" y="398815"/>
                      <a:pt x="450698" y="401003"/>
                      <a:pt x="447840" y="403860"/>
                    </a:cubicBezTo>
                    <a:cubicBezTo>
                      <a:pt x="428790" y="425767"/>
                      <a:pt x="408788" y="447675"/>
                      <a:pt x="389738" y="472440"/>
                    </a:cubicBezTo>
                    <a:cubicBezTo>
                      <a:pt x="384023" y="479107"/>
                      <a:pt x="378308" y="484822"/>
                      <a:pt x="373545" y="491490"/>
                    </a:cubicBezTo>
                    <a:cubicBezTo>
                      <a:pt x="367830" y="498157"/>
                      <a:pt x="363068" y="504825"/>
                      <a:pt x="357353" y="511492"/>
                    </a:cubicBezTo>
                    <a:lnTo>
                      <a:pt x="285752" y="590631"/>
                    </a:lnTo>
                    <a:lnTo>
                      <a:pt x="358305" y="510540"/>
                    </a:lnTo>
                    <a:cubicBezTo>
                      <a:pt x="364020" y="503872"/>
                      <a:pt x="368782" y="497205"/>
                      <a:pt x="374497" y="490537"/>
                    </a:cubicBezTo>
                    <a:cubicBezTo>
                      <a:pt x="380212" y="483870"/>
                      <a:pt x="385927" y="478155"/>
                      <a:pt x="390690" y="471487"/>
                    </a:cubicBezTo>
                    <a:cubicBezTo>
                      <a:pt x="409740" y="446722"/>
                      <a:pt x="429742" y="425767"/>
                      <a:pt x="448792" y="402907"/>
                    </a:cubicBezTo>
                    <a:lnTo>
                      <a:pt x="454684" y="394338"/>
                    </a:lnTo>
                    <a:lnTo>
                      <a:pt x="464430" y="383325"/>
                    </a:lnTo>
                    <a:close/>
                    <a:moveTo>
                      <a:pt x="489348" y="316869"/>
                    </a:moveTo>
                    <a:cubicBezTo>
                      <a:pt x="487763" y="316669"/>
                      <a:pt x="484470" y="318176"/>
                      <a:pt x="481127" y="319733"/>
                    </a:cubicBezTo>
                    <a:lnTo>
                      <a:pt x="475013" y="322003"/>
                    </a:lnTo>
                    <a:lnTo>
                      <a:pt x="473558" y="323849"/>
                    </a:lnTo>
                    <a:cubicBezTo>
                      <a:pt x="469748" y="326707"/>
                      <a:pt x="465938" y="329564"/>
                      <a:pt x="463080" y="333374"/>
                    </a:cubicBezTo>
                    <a:cubicBezTo>
                      <a:pt x="453555" y="339089"/>
                      <a:pt x="445935" y="343852"/>
                      <a:pt x="436410" y="350519"/>
                    </a:cubicBezTo>
                    <a:lnTo>
                      <a:pt x="418313" y="370522"/>
                    </a:lnTo>
                    <a:lnTo>
                      <a:pt x="401168" y="390524"/>
                    </a:lnTo>
                    <a:cubicBezTo>
                      <a:pt x="397358" y="393382"/>
                      <a:pt x="394500" y="396239"/>
                      <a:pt x="389738" y="401002"/>
                    </a:cubicBezTo>
                    <a:lnTo>
                      <a:pt x="389350" y="400516"/>
                    </a:lnTo>
                    <a:lnTo>
                      <a:pt x="378546" y="413504"/>
                    </a:lnTo>
                    <a:cubicBezTo>
                      <a:pt x="374736" y="418862"/>
                      <a:pt x="369735" y="425768"/>
                      <a:pt x="360210" y="436245"/>
                    </a:cubicBezTo>
                    <a:lnTo>
                      <a:pt x="330683" y="468630"/>
                    </a:lnTo>
                    <a:lnTo>
                      <a:pt x="335445" y="474344"/>
                    </a:lnTo>
                    <a:lnTo>
                      <a:pt x="335536" y="474264"/>
                    </a:lnTo>
                    <a:lnTo>
                      <a:pt x="331635" y="469582"/>
                    </a:lnTo>
                    <a:cubicBezTo>
                      <a:pt x="341160" y="459105"/>
                      <a:pt x="352590" y="447675"/>
                      <a:pt x="361162" y="437197"/>
                    </a:cubicBezTo>
                    <a:cubicBezTo>
                      <a:pt x="380212" y="416242"/>
                      <a:pt x="381165" y="409575"/>
                      <a:pt x="390690" y="401002"/>
                    </a:cubicBezTo>
                    <a:cubicBezTo>
                      <a:pt x="395452" y="396240"/>
                      <a:pt x="399262" y="393382"/>
                      <a:pt x="402120" y="390525"/>
                    </a:cubicBezTo>
                    <a:lnTo>
                      <a:pt x="419265" y="370522"/>
                    </a:lnTo>
                    <a:lnTo>
                      <a:pt x="437362" y="350520"/>
                    </a:lnTo>
                    <a:cubicBezTo>
                      <a:pt x="446887" y="344805"/>
                      <a:pt x="454507" y="340042"/>
                      <a:pt x="464032" y="333375"/>
                    </a:cubicBezTo>
                    <a:cubicBezTo>
                      <a:pt x="467842" y="330517"/>
                      <a:pt x="471652" y="326707"/>
                      <a:pt x="474510" y="323850"/>
                    </a:cubicBezTo>
                    <a:cubicBezTo>
                      <a:pt x="476415" y="324326"/>
                      <a:pt x="481654" y="321469"/>
                      <a:pt x="485940" y="319564"/>
                    </a:cubicBezTo>
                    <a:lnTo>
                      <a:pt x="489548" y="318444"/>
                    </a:lnTo>
                    <a:close/>
                    <a:moveTo>
                      <a:pt x="1868970" y="144780"/>
                    </a:moveTo>
                    <a:cubicBezTo>
                      <a:pt x="1890877" y="153352"/>
                      <a:pt x="1906117" y="160020"/>
                      <a:pt x="1917547" y="166687"/>
                    </a:cubicBezTo>
                    <a:cubicBezTo>
                      <a:pt x="1928977" y="172402"/>
                      <a:pt x="1935645" y="178117"/>
                      <a:pt x="1938502" y="183832"/>
                    </a:cubicBezTo>
                    <a:cubicBezTo>
                      <a:pt x="1920405" y="174307"/>
                      <a:pt x="1904212" y="167640"/>
                      <a:pt x="1891830" y="160972"/>
                    </a:cubicBezTo>
                    <a:cubicBezTo>
                      <a:pt x="1879447" y="154305"/>
                      <a:pt x="1871827" y="148590"/>
                      <a:pt x="1868970" y="144780"/>
                    </a:cubicBezTo>
                    <a:close/>
                    <a:moveTo>
                      <a:pt x="1710855" y="75247"/>
                    </a:moveTo>
                    <a:cubicBezTo>
                      <a:pt x="1719427" y="75247"/>
                      <a:pt x="1733715" y="78104"/>
                      <a:pt x="1748955" y="83819"/>
                    </a:cubicBezTo>
                    <a:cubicBezTo>
                      <a:pt x="1765147" y="90487"/>
                      <a:pt x="1783245" y="100012"/>
                      <a:pt x="1802295" y="110489"/>
                    </a:cubicBezTo>
                    <a:cubicBezTo>
                      <a:pt x="1750860" y="94297"/>
                      <a:pt x="1716570" y="83819"/>
                      <a:pt x="1710855" y="75247"/>
                    </a:cubicBezTo>
                    <a:close/>
                    <a:moveTo>
                      <a:pt x="1137451" y="68937"/>
                    </a:moveTo>
                    <a:cubicBezTo>
                      <a:pt x="1133641" y="68580"/>
                      <a:pt x="1127926" y="69056"/>
                      <a:pt x="1117448" y="71437"/>
                    </a:cubicBezTo>
                    <a:cubicBezTo>
                      <a:pt x="1104113" y="73342"/>
                      <a:pt x="1088873" y="75247"/>
                      <a:pt x="1074585" y="77152"/>
                    </a:cubicBezTo>
                    <a:cubicBezTo>
                      <a:pt x="1061250" y="80010"/>
                      <a:pt x="1046010" y="83820"/>
                      <a:pt x="1032675" y="86677"/>
                    </a:cubicBezTo>
                    <a:cubicBezTo>
                      <a:pt x="1026960" y="88582"/>
                      <a:pt x="1021245" y="90487"/>
                      <a:pt x="1014578" y="92392"/>
                    </a:cubicBezTo>
                    <a:cubicBezTo>
                      <a:pt x="1007910" y="94297"/>
                      <a:pt x="1001243" y="96202"/>
                      <a:pt x="993623" y="98107"/>
                    </a:cubicBezTo>
                    <a:lnTo>
                      <a:pt x="947769" y="107115"/>
                    </a:lnTo>
                    <a:lnTo>
                      <a:pt x="939330" y="110490"/>
                    </a:lnTo>
                    <a:cubicBezTo>
                      <a:pt x="920280" y="117157"/>
                      <a:pt x="900278" y="122872"/>
                      <a:pt x="881228" y="130492"/>
                    </a:cubicBezTo>
                    <a:cubicBezTo>
                      <a:pt x="862178" y="138112"/>
                      <a:pt x="843128" y="144780"/>
                      <a:pt x="824078" y="153352"/>
                    </a:cubicBezTo>
                    <a:cubicBezTo>
                      <a:pt x="809790" y="160020"/>
                      <a:pt x="796455" y="165735"/>
                      <a:pt x="784073" y="171450"/>
                    </a:cubicBezTo>
                    <a:cubicBezTo>
                      <a:pt x="775500" y="173355"/>
                      <a:pt x="765975" y="178117"/>
                      <a:pt x="757403" y="181927"/>
                    </a:cubicBezTo>
                    <a:cubicBezTo>
                      <a:pt x="734543" y="190500"/>
                      <a:pt x="713588" y="201930"/>
                      <a:pt x="691680" y="212407"/>
                    </a:cubicBezTo>
                    <a:cubicBezTo>
                      <a:pt x="681203" y="218122"/>
                      <a:pt x="670725" y="225742"/>
                      <a:pt x="660248" y="232410"/>
                    </a:cubicBezTo>
                    <a:cubicBezTo>
                      <a:pt x="649770" y="239077"/>
                      <a:pt x="639293" y="245745"/>
                      <a:pt x="629768" y="252412"/>
                    </a:cubicBezTo>
                    <a:cubicBezTo>
                      <a:pt x="618338" y="263842"/>
                      <a:pt x="597383" y="280035"/>
                      <a:pt x="581190" y="288607"/>
                    </a:cubicBezTo>
                    <a:cubicBezTo>
                      <a:pt x="565950" y="300037"/>
                      <a:pt x="550710" y="312420"/>
                      <a:pt x="535470" y="324802"/>
                    </a:cubicBezTo>
                    <a:lnTo>
                      <a:pt x="491713" y="362974"/>
                    </a:lnTo>
                    <a:lnTo>
                      <a:pt x="495465" y="367665"/>
                    </a:lnTo>
                    <a:cubicBezTo>
                      <a:pt x="497370" y="366713"/>
                      <a:pt x="500764" y="364272"/>
                      <a:pt x="504752" y="361295"/>
                    </a:cubicBezTo>
                    <a:lnTo>
                      <a:pt x="512657" y="355403"/>
                    </a:lnTo>
                    <a:lnTo>
                      <a:pt x="541185" y="330517"/>
                    </a:lnTo>
                    <a:cubicBezTo>
                      <a:pt x="556425" y="318134"/>
                      <a:pt x="571665" y="306704"/>
                      <a:pt x="586905" y="294322"/>
                    </a:cubicBezTo>
                    <a:cubicBezTo>
                      <a:pt x="603097" y="285749"/>
                      <a:pt x="623100" y="269557"/>
                      <a:pt x="635482" y="258127"/>
                    </a:cubicBezTo>
                    <a:cubicBezTo>
                      <a:pt x="645960" y="251459"/>
                      <a:pt x="655485" y="244792"/>
                      <a:pt x="665962" y="238124"/>
                    </a:cubicBezTo>
                    <a:cubicBezTo>
                      <a:pt x="676440" y="231457"/>
                      <a:pt x="685965" y="224789"/>
                      <a:pt x="697395" y="218122"/>
                    </a:cubicBezTo>
                    <a:cubicBezTo>
                      <a:pt x="719302" y="207644"/>
                      <a:pt x="741210" y="196214"/>
                      <a:pt x="763117" y="187642"/>
                    </a:cubicBezTo>
                    <a:cubicBezTo>
                      <a:pt x="771690" y="183832"/>
                      <a:pt x="781215" y="179069"/>
                      <a:pt x="788835" y="174307"/>
                    </a:cubicBezTo>
                    <a:cubicBezTo>
                      <a:pt x="801217" y="168592"/>
                      <a:pt x="815505" y="162877"/>
                      <a:pt x="828840" y="156209"/>
                    </a:cubicBezTo>
                    <a:cubicBezTo>
                      <a:pt x="847890" y="147637"/>
                      <a:pt x="866940" y="140969"/>
                      <a:pt x="885990" y="133349"/>
                    </a:cubicBezTo>
                    <a:cubicBezTo>
                      <a:pt x="905040" y="125729"/>
                      <a:pt x="925042" y="120014"/>
                      <a:pt x="944092" y="113347"/>
                    </a:cubicBezTo>
                    <a:lnTo>
                      <a:pt x="968499" y="108553"/>
                    </a:lnTo>
                    <a:lnTo>
                      <a:pt x="980289" y="104524"/>
                    </a:lnTo>
                    <a:lnTo>
                      <a:pt x="1140765" y="69904"/>
                    </a:lnTo>
                    <a:close/>
                    <a:moveTo>
                      <a:pt x="1478088" y="48458"/>
                    </a:moveTo>
                    <a:cubicBezTo>
                      <a:pt x="1484636" y="48815"/>
                      <a:pt x="1491780" y="49530"/>
                      <a:pt x="1498447" y="50482"/>
                    </a:cubicBezTo>
                    <a:cubicBezTo>
                      <a:pt x="1511782" y="52387"/>
                      <a:pt x="1523212" y="56197"/>
                      <a:pt x="1526070" y="60007"/>
                    </a:cubicBezTo>
                    <a:cubicBezTo>
                      <a:pt x="1520355" y="59055"/>
                      <a:pt x="1514640" y="58102"/>
                      <a:pt x="1505115" y="57150"/>
                    </a:cubicBezTo>
                    <a:cubicBezTo>
                      <a:pt x="1495590" y="56197"/>
                      <a:pt x="1482255" y="53340"/>
                      <a:pt x="1461300" y="48577"/>
                    </a:cubicBezTo>
                    <a:cubicBezTo>
                      <a:pt x="1465586" y="48101"/>
                      <a:pt x="1471539" y="48101"/>
                      <a:pt x="1478088" y="48458"/>
                    </a:cubicBezTo>
                    <a:close/>
                    <a:moveTo>
                      <a:pt x="1588935" y="40957"/>
                    </a:moveTo>
                    <a:cubicBezTo>
                      <a:pt x="1602270" y="41909"/>
                      <a:pt x="1614652" y="42862"/>
                      <a:pt x="1627987" y="43814"/>
                    </a:cubicBezTo>
                    <a:cubicBezTo>
                      <a:pt x="1644180" y="48577"/>
                      <a:pt x="1659420" y="56197"/>
                      <a:pt x="1675612" y="62864"/>
                    </a:cubicBezTo>
                    <a:cubicBezTo>
                      <a:pt x="1652752" y="60007"/>
                      <a:pt x="1631797" y="55244"/>
                      <a:pt x="1616557" y="52387"/>
                    </a:cubicBezTo>
                    <a:cubicBezTo>
                      <a:pt x="1601317" y="48577"/>
                      <a:pt x="1590840" y="44767"/>
                      <a:pt x="1588935" y="40957"/>
                    </a:cubicBezTo>
                    <a:close/>
                    <a:moveTo>
                      <a:pt x="1270324" y="40719"/>
                    </a:moveTo>
                    <a:cubicBezTo>
                      <a:pt x="1233653" y="40957"/>
                      <a:pt x="1196981" y="42862"/>
                      <a:pt x="1160310" y="46672"/>
                    </a:cubicBezTo>
                    <a:cubicBezTo>
                      <a:pt x="1135545" y="47624"/>
                      <a:pt x="1109827" y="52387"/>
                      <a:pt x="1084110" y="57149"/>
                    </a:cubicBezTo>
                    <a:cubicBezTo>
                      <a:pt x="1071727" y="59054"/>
                      <a:pt x="1059345" y="62864"/>
                      <a:pt x="1047915" y="66674"/>
                    </a:cubicBezTo>
                    <a:cubicBezTo>
                      <a:pt x="1036485" y="70484"/>
                      <a:pt x="1026007" y="74294"/>
                      <a:pt x="1016482" y="78104"/>
                    </a:cubicBezTo>
                    <a:cubicBezTo>
                      <a:pt x="1001242" y="80009"/>
                      <a:pt x="987907" y="81914"/>
                      <a:pt x="972667" y="83819"/>
                    </a:cubicBezTo>
                    <a:cubicBezTo>
                      <a:pt x="914565" y="101917"/>
                      <a:pt x="859320" y="123824"/>
                      <a:pt x="806932" y="147637"/>
                    </a:cubicBezTo>
                    <a:cubicBezTo>
                      <a:pt x="786930" y="155257"/>
                      <a:pt x="765975" y="165734"/>
                      <a:pt x="746925" y="174307"/>
                    </a:cubicBezTo>
                    <a:cubicBezTo>
                      <a:pt x="741210" y="176212"/>
                      <a:pt x="734542" y="179069"/>
                      <a:pt x="728827" y="180974"/>
                    </a:cubicBezTo>
                    <a:cubicBezTo>
                      <a:pt x="723112" y="183832"/>
                      <a:pt x="717397" y="186689"/>
                      <a:pt x="712635" y="189547"/>
                    </a:cubicBezTo>
                    <a:cubicBezTo>
                      <a:pt x="702157" y="195262"/>
                      <a:pt x="691680" y="200977"/>
                      <a:pt x="682155" y="205739"/>
                    </a:cubicBezTo>
                    <a:cubicBezTo>
                      <a:pt x="663105" y="216217"/>
                      <a:pt x="647865" y="225742"/>
                      <a:pt x="634530" y="230504"/>
                    </a:cubicBezTo>
                    <a:cubicBezTo>
                      <a:pt x="619290" y="239077"/>
                      <a:pt x="610717" y="248602"/>
                      <a:pt x="598335" y="259079"/>
                    </a:cubicBezTo>
                    <a:cubicBezTo>
                      <a:pt x="555472" y="283844"/>
                      <a:pt x="517372" y="318134"/>
                      <a:pt x="493560" y="340994"/>
                    </a:cubicBezTo>
                    <a:lnTo>
                      <a:pt x="471664" y="360034"/>
                    </a:lnTo>
                    <a:lnTo>
                      <a:pt x="450243" y="379593"/>
                    </a:lnTo>
                    <a:lnTo>
                      <a:pt x="450697" y="380047"/>
                    </a:lnTo>
                    <a:cubicBezTo>
                      <a:pt x="388785" y="439102"/>
                      <a:pt x="334492" y="503872"/>
                      <a:pt x="285915" y="573404"/>
                    </a:cubicBezTo>
                    <a:cubicBezTo>
                      <a:pt x="271627" y="593407"/>
                      <a:pt x="260197" y="607694"/>
                      <a:pt x="252577" y="619124"/>
                    </a:cubicBezTo>
                    <a:cubicBezTo>
                      <a:pt x="244957" y="630554"/>
                      <a:pt x="240195" y="639127"/>
                      <a:pt x="237337" y="646747"/>
                    </a:cubicBezTo>
                    <a:cubicBezTo>
                      <a:pt x="232575" y="655319"/>
                      <a:pt x="226860" y="663892"/>
                      <a:pt x="222097" y="672464"/>
                    </a:cubicBezTo>
                    <a:cubicBezTo>
                      <a:pt x="212572" y="690562"/>
                      <a:pt x="203047" y="708659"/>
                      <a:pt x="193522" y="725804"/>
                    </a:cubicBezTo>
                    <a:lnTo>
                      <a:pt x="162439" y="774785"/>
                    </a:lnTo>
                    <a:lnTo>
                      <a:pt x="162090" y="776287"/>
                    </a:lnTo>
                    <a:cubicBezTo>
                      <a:pt x="158280" y="784860"/>
                      <a:pt x="155422" y="795337"/>
                      <a:pt x="151612" y="804862"/>
                    </a:cubicBezTo>
                    <a:cubicBezTo>
                      <a:pt x="148755" y="810577"/>
                      <a:pt x="146850" y="814387"/>
                      <a:pt x="143992" y="818197"/>
                    </a:cubicBezTo>
                    <a:lnTo>
                      <a:pt x="142087" y="820102"/>
                    </a:lnTo>
                    <a:lnTo>
                      <a:pt x="133634" y="848201"/>
                    </a:lnTo>
                    <a:cubicBezTo>
                      <a:pt x="132087" y="855345"/>
                      <a:pt x="131610" y="860584"/>
                      <a:pt x="131610" y="864870"/>
                    </a:cubicBezTo>
                    <a:cubicBezTo>
                      <a:pt x="131610" y="873442"/>
                      <a:pt x="132562" y="879157"/>
                      <a:pt x="129705" y="888682"/>
                    </a:cubicBezTo>
                    <a:cubicBezTo>
                      <a:pt x="124942" y="902017"/>
                      <a:pt x="121132" y="914400"/>
                      <a:pt x="116370" y="927735"/>
                    </a:cubicBezTo>
                    <a:cubicBezTo>
                      <a:pt x="112560" y="941070"/>
                      <a:pt x="107797" y="953452"/>
                      <a:pt x="103987" y="966787"/>
                    </a:cubicBezTo>
                    <a:cubicBezTo>
                      <a:pt x="99225" y="986790"/>
                      <a:pt x="95415" y="1004887"/>
                      <a:pt x="90652" y="1023937"/>
                    </a:cubicBezTo>
                    <a:cubicBezTo>
                      <a:pt x="87795" y="1042035"/>
                      <a:pt x="85890" y="1059180"/>
                      <a:pt x="83032" y="1076325"/>
                    </a:cubicBezTo>
                    <a:cubicBezTo>
                      <a:pt x="80175" y="1093470"/>
                      <a:pt x="79222" y="1111567"/>
                      <a:pt x="78270" y="1128712"/>
                    </a:cubicBezTo>
                    <a:cubicBezTo>
                      <a:pt x="81127" y="1115377"/>
                      <a:pt x="83032" y="1102995"/>
                      <a:pt x="84937" y="1092517"/>
                    </a:cubicBezTo>
                    <a:lnTo>
                      <a:pt x="85555" y="1089530"/>
                    </a:lnTo>
                    <a:lnTo>
                      <a:pt x="86842" y="1075372"/>
                    </a:lnTo>
                    <a:cubicBezTo>
                      <a:pt x="89700" y="1058227"/>
                      <a:pt x="91605" y="1040130"/>
                      <a:pt x="94462" y="1022985"/>
                    </a:cubicBezTo>
                    <a:lnTo>
                      <a:pt x="96848" y="1023781"/>
                    </a:lnTo>
                    <a:lnTo>
                      <a:pt x="97055" y="1022896"/>
                    </a:lnTo>
                    <a:lnTo>
                      <a:pt x="94463" y="1022032"/>
                    </a:lnTo>
                    <a:cubicBezTo>
                      <a:pt x="99225" y="1002029"/>
                      <a:pt x="103035" y="983932"/>
                      <a:pt x="107798" y="964882"/>
                    </a:cubicBezTo>
                    <a:cubicBezTo>
                      <a:pt x="111608" y="951547"/>
                      <a:pt x="115418" y="938212"/>
                      <a:pt x="120180" y="925829"/>
                    </a:cubicBezTo>
                    <a:lnTo>
                      <a:pt x="133454" y="886956"/>
                    </a:lnTo>
                    <a:lnTo>
                      <a:pt x="132563" y="886777"/>
                    </a:lnTo>
                    <a:cubicBezTo>
                      <a:pt x="135420" y="877252"/>
                      <a:pt x="134468" y="871537"/>
                      <a:pt x="134468" y="862965"/>
                    </a:cubicBezTo>
                    <a:cubicBezTo>
                      <a:pt x="134468" y="854392"/>
                      <a:pt x="135420" y="842010"/>
                      <a:pt x="144945" y="818197"/>
                    </a:cubicBezTo>
                    <a:cubicBezTo>
                      <a:pt x="146850" y="814387"/>
                      <a:pt x="148755" y="809625"/>
                      <a:pt x="152565" y="804862"/>
                    </a:cubicBezTo>
                    <a:lnTo>
                      <a:pt x="152821" y="804166"/>
                    </a:lnTo>
                    <a:lnTo>
                      <a:pt x="163043" y="776287"/>
                    </a:lnTo>
                    <a:cubicBezTo>
                      <a:pt x="173520" y="759142"/>
                      <a:pt x="183045" y="742950"/>
                      <a:pt x="194475" y="726757"/>
                    </a:cubicBezTo>
                    <a:cubicBezTo>
                      <a:pt x="204000" y="708660"/>
                      <a:pt x="212573" y="690562"/>
                      <a:pt x="223050" y="673417"/>
                    </a:cubicBezTo>
                    <a:cubicBezTo>
                      <a:pt x="227813" y="665797"/>
                      <a:pt x="233528" y="656272"/>
                      <a:pt x="238290" y="647700"/>
                    </a:cubicBezTo>
                    <a:cubicBezTo>
                      <a:pt x="241148" y="640080"/>
                      <a:pt x="245910" y="631507"/>
                      <a:pt x="253530" y="620077"/>
                    </a:cubicBezTo>
                    <a:cubicBezTo>
                      <a:pt x="261150" y="608647"/>
                      <a:pt x="272580" y="594360"/>
                      <a:pt x="286868" y="574357"/>
                    </a:cubicBezTo>
                    <a:cubicBezTo>
                      <a:pt x="335445" y="503872"/>
                      <a:pt x="389738" y="440055"/>
                      <a:pt x="451650" y="381000"/>
                    </a:cubicBezTo>
                    <a:cubicBezTo>
                      <a:pt x="466890" y="367665"/>
                      <a:pt x="479273" y="354330"/>
                      <a:pt x="495465" y="340995"/>
                    </a:cubicBezTo>
                    <a:cubicBezTo>
                      <a:pt x="519278" y="318135"/>
                      <a:pt x="557378" y="283845"/>
                      <a:pt x="600240" y="259080"/>
                    </a:cubicBezTo>
                    <a:cubicBezTo>
                      <a:pt x="612623" y="249555"/>
                      <a:pt x="621195" y="239077"/>
                      <a:pt x="636435" y="230505"/>
                    </a:cubicBezTo>
                    <a:cubicBezTo>
                      <a:pt x="649770" y="225742"/>
                      <a:pt x="665010" y="216217"/>
                      <a:pt x="684060" y="205740"/>
                    </a:cubicBezTo>
                    <a:cubicBezTo>
                      <a:pt x="693585" y="200977"/>
                      <a:pt x="704063" y="195262"/>
                      <a:pt x="714540" y="189547"/>
                    </a:cubicBezTo>
                    <a:cubicBezTo>
                      <a:pt x="720255" y="186690"/>
                      <a:pt x="725018" y="183832"/>
                      <a:pt x="730733" y="180975"/>
                    </a:cubicBezTo>
                    <a:cubicBezTo>
                      <a:pt x="736448" y="178117"/>
                      <a:pt x="742163" y="176212"/>
                      <a:pt x="748830" y="174307"/>
                    </a:cubicBezTo>
                    <a:cubicBezTo>
                      <a:pt x="767880" y="164782"/>
                      <a:pt x="788835" y="155257"/>
                      <a:pt x="808838" y="147637"/>
                    </a:cubicBezTo>
                    <a:cubicBezTo>
                      <a:pt x="860273" y="123825"/>
                      <a:pt x="916470" y="101917"/>
                      <a:pt x="974573" y="83820"/>
                    </a:cubicBezTo>
                    <a:cubicBezTo>
                      <a:pt x="989813" y="81915"/>
                      <a:pt x="1003148" y="80010"/>
                      <a:pt x="1018388" y="78105"/>
                    </a:cubicBezTo>
                    <a:cubicBezTo>
                      <a:pt x="1027913" y="74295"/>
                      <a:pt x="1038390" y="70485"/>
                      <a:pt x="1049820" y="66675"/>
                    </a:cubicBezTo>
                    <a:cubicBezTo>
                      <a:pt x="1061250" y="62865"/>
                      <a:pt x="1073633" y="59055"/>
                      <a:pt x="1086015" y="57150"/>
                    </a:cubicBezTo>
                    <a:cubicBezTo>
                      <a:pt x="1111733" y="52387"/>
                      <a:pt x="1138403" y="47625"/>
                      <a:pt x="1162215" y="46672"/>
                    </a:cubicBezTo>
                    <a:cubicBezTo>
                      <a:pt x="1198887" y="43338"/>
                      <a:pt x="1235558" y="41433"/>
                      <a:pt x="1272229" y="41076"/>
                    </a:cubicBezTo>
                    <a:lnTo>
                      <a:pt x="1360655" y="44043"/>
                    </a:lnTo>
                    <a:close/>
                    <a:moveTo>
                      <a:pt x="1404150" y="0"/>
                    </a:moveTo>
                    <a:cubicBezTo>
                      <a:pt x="1418437" y="952"/>
                      <a:pt x="1434630" y="1905"/>
                      <a:pt x="1448917" y="2857"/>
                    </a:cubicBezTo>
                    <a:cubicBezTo>
                      <a:pt x="1465110" y="3810"/>
                      <a:pt x="1480350" y="5715"/>
                      <a:pt x="1494637" y="7620"/>
                    </a:cubicBezTo>
                    <a:cubicBezTo>
                      <a:pt x="1509877" y="8572"/>
                      <a:pt x="1518450" y="11430"/>
                      <a:pt x="1525117" y="15240"/>
                    </a:cubicBezTo>
                    <a:cubicBezTo>
                      <a:pt x="1531785" y="19050"/>
                      <a:pt x="1536547" y="22860"/>
                      <a:pt x="1545120" y="24765"/>
                    </a:cubicBezTo>
                    <a:cubicBezTo>
                      <a:pt x="1558455" y="24765"/>
                      <a:pt x="1552740" y="17145"/>
                      <a:pt x="1569885" y="20002"/>
                    </a:cubicBezTo>
                    <a:cubicBezTo>
                      <a:pt x="1582267" y="21907"/>
                      <a:pt x="1594650" y="25717"/>
                      <a:pt x="1607032" y="28575"/>
                    </a:cubicBezTo>
                    <a:cubicBezTo>
                      <a:pt x="1614652" y="30480"/>
                      <a:pt x="1622272" y="33337"/>
                      <a:pt x="1629892" y="35242"/>
                    </a:cubicBezTo>
                    <a:cubicBezTo>
                      <a:pt x="1629892" y="35242"/>
                      <a:pt x="1629892" y="36195"/>
                      <a:pt x="1628940" y="36195"/>
                    </a:cubicBezTo>
                    <a:cubicBezTo>
                      <a:pt x="1629892" y="39052"/>
                      <a:pt x="1628940" y="40957"/>
                      <a:pt x="1627987" y="42862"/>
                    </a:cubicBezTo>
                    <a:cubicBezTo>
                      <a:pt x="1614652" y="41910"/>
                      <a:pt x="1602270" y="40957"/>
                      <a:pt x="1588935" y="40005"/>
                    </a:cubicBezTo>
                    <a:cubicBezTo>
                      <a:pt x="1584172" y="39052"/>
                      <a:pt x="1580362" y="38100"/>
                      <a:pt x="1575600" y="36195"/>
                    </a:cubicBezTo>
                    <a:cubicBezTo>
                      <a:pt x="1570837" y="35242"/>
                      <a:pt x="1567027" y="34290"/>
                      <a:pt x="1562265" y="33337"/>
                    </a:cubicBezTo>
                    <a:cubicBezTo>
                      <a:pt x="1553692" y="31432"/>
                      <a:pt x="1545120" y="29527"/>
                      <a:pt x="1536547" y="27622"/>
                    </a:cubicBezTo>
                    <a:cubicBezTo>
                      <a:pt x="1527975" y="25717"/>
                      <a:pt x="1519402" y="23812"/>
                      <a:pt x="1510830" y="21907"/>
                    </a:cubicBezTo>
                    <a:cubicBezTo>
                      <a:pt x="1502257" y="20955"/>
                      <a:pt x="1493685" y="19050"/>
                      <a:pt x="1484160" y="18097"/>
                    </a:cubicBezTo>
                    <a:lnTo>
                      <a:pt x="1454633" y="18097"/>
                    </a:lnTo>
                    <a:cubicBezTo>
                      <a:pt x="1446060" y="18097"/>
                      <a:pt x="1437488" y="18097"/>
                      <a:pt x="1430820" y="18097"/>
                    </a:cubicBezTo>
                    <a:cubicBezTo>
                      <a:pt x="1416533" y="18097"/>
                      <a:pt x="1405103" y="18097"/>
                      <a:pt x="1393673" y="18097"/>
                    </a:cubicBezTo>
                    <a:lnTo>
                      <a:pt x="1391928" y="17540"/>
                    </a:lnTo>
                    <a:lnTo>
                      <a:pt x="1375575" y="25717"/>
                    </a:lnTo>
                    <a:cubicBezTo>
                      <a:pt x="1367002" y="28574"/>
                      <a:pt x="1391767" y="30479"/>
                      <a:pt x="1381290" y="35242"/>
                    </a:cubicBezTo>
                    <a:cubicBezTo>
                      <a:pt x="1401292" y="39052"/>
                      <a:pt x="1421295" y="42862"/>
                      <a:pt x="1438440" y="46672"/>
                    </a:cubicBezTo>
                    <a:lnTo>
                      <a:pt x="1413008" y="47116"/>
                    </a:lnTo>
                    <a:lnTo>
                      <a:pt x="1413437" y="47149"/>
                    </a:lnTo>
                    <a:cubicBezTo>
                      <a:pt x="1423677" y="47863"/>
                      <a:pt x="1433202" y="48101"/>
                      <a:pt x="1440345" y="46672"/>
                    </a:cubicBezTo>
                    <a:cubicBezTo>
                      <a:pt x="1447965" y="47625"/>
                      <a:pt x="1455585" y="48577"/>
                      <a:pt x="1463205" y="49530"/>
                    </a:cubicBezTo>
                    <a:cubicBezTo>
                      <a:pt x="1484160" y="54292"/>
                      <a:pt x="1497495" y="56197"/>
                      <a:pt x="1507020" y="58102"/>
                    </a:cubicBezTo>
                    <a:cubicBezTo>
                      <a:pt x="1516545" y="60007"/>
                      <a:pt x="1522260" y="60007"/>
                      <a:pt x="1527975" y="60960"/>
                    </a:cubicBezTo>
                    <a:cubicBezTo>
                      <a:pt x="1539405" y="63817"/>
                      <a:pt x="1551788" y="66675"/>
                      <a:pt x="1563218" y="68580"/>
                    </a:cubicBezTo>
                    <a:cubicBezTo>
                      <a:pt x="1575600" y="70485"/>
                      <a:pt x="1587030" y="74295"/>
                      <a:pt x="1599413" y="76200"/>
                    </a:cubicBezTo>
                    <a:cubicBezTo>
                      <a:pt x="1610843" y="79057"/>
                      <a:pt x="1623225" y="81915"/>
                      <a:pt x="1634655" y="84772"/>
                    </a:cubicBezTo>
                    <a:lnTo>
                      <a:pt x="1669898" y="95250"/>
                    </a:lnTo>
                    <a:lnTo>
                      <a:pt x="1687043" y="100012"/>
                    </a:lnTo>
                    <a:lnTo>
                      <a:pt x="1704188" y="105727"/>
                    </a:lnTo>
                    <a:lnTo>
                      <a:pt x="1704409" y="105929"/>
                    </a:lnTo>
                    <a:lnTo>
                      <a:pt x="1716704" y="108049"/>
                    </a:lnTo>
                    <a:cubicBezTo>
                      <a:pt x="1727330" y="110549"/>
                      <a:pt x="1739921" y="114716"/>
                      <a:pt x="1746499" y="119121"/>
                    </a:cubicBezTo>
                    <a:lnTo>
                      <a:pt x="1750661" y="125427"/>
                    </a:lnTo>
                    <a:lnTo>
                      <a:pt x="1751813" y="125730"/>
                    </a:lnTo>
                    <a:cubicBezTo>
                      <a:pt x="1760385" y="129540"/>
                      <a:pt x="1769910" y="133350"/>
                      <a:pt x="1778483" y="136207"/>
                    </a:cubicBezTo>
                    <a:cubicBezTo>
                      <a:pt x="1786103" y="139065"/>
                      <a:pt x="1793723" y="141922"/>
                      <a:pt x="1801343" y="145732"/>
                    </a:cubicBezTo>
                    <a:cubicBezTo>
                      <a:pt x="1808963" y="149542"/>
                      <a:pt x="1816583" y="152400"/>
                      <a:pt x="1824203" y="156210"/>
                    </a:cubicBezTo>
                    <a:cubicBezTo>
                      <a:pt x="1828013" y="159067"/>
                      <a:pt x="1833728" y="161925"/>
                      <a:pt x="1841348" y="165735"/>
                    </a:cubicBezTo>
                    <a:cubicBezTo>
                      <a:pt x="1845158" y="167640"/>
                      <a:pt x="1848968" y="169545"/>
                      <a:pt x="1852778" y="171450"/>
                    </a:cubicBezTo>
                    <a:cubicBezTo>
                      <a:pt x="1856588" y="173355"/>
                      <a:pt x="1861350" y="175260"/>
                      <a:pt x="1865160" y="178117"/>
                    </a:cubicBezTo>
                    <a:cubicBezTo>
                      <a:pt x="1882305" y="186690"/>
                      <a:pt x="1899450" y="195262"/>
                      <a:pt x="1907070" y="201930"/>
                    </a:cubicBezTo>
                    <a:cubicBezTo>
                      <a:pt x="1924215" y="213360"/>
                      <a:pt x="1942313" y="223837"/>
                      <a:pt x="1960410" y="236220"/>
                    </a:cubicBezTo>
                    <a:cubicBezTo>
                      <a:pt x="1968983" y="241935"/>
                      <a:pt x="1978508" y="248602"/>
                      <a:pt x="1988033" y="255270"/>
                    </a:cubicBezTo>
                    <a:lnTo>
                      <a:pt x="1988833" y="255841"/>
                    </a:lnTo>
                    <a:lnTo>
                      <a:pt x="2002949" y="264417"/>
                    </a:lnTo>
                    <a:cubicBezTo>
                      <a:pt x="2327259" y="483516"/>
                      <a:pt x="2540483" y="854556"/>
                      <a:pt x="2540483" y="1275397"/>
                    </a:cubicBezTo>
                    <a:lnTo>
                      <a:pt x="2540081" y="1283368"/>
                    </a:lnTo>
                    <a:lnTo>
                      <a:pt x="2550960" y="1284922"/>
                    </a:lnTo>
                    <a:cubicBezTo>
                      <a:pt x="2554770" y="1287779"/>
                      <a:pt x="2557627" y="1289684"/>
                      <a:pt x="2561437" y="1292542"/>
                    </a:cubicBezTo>
                    <a:cubicBezTo>
                      <a:pt x="2562390" y="1303019"/>
                      <a:pt x="2564295" y="1305877"/>
                      <a:pt x="2566200" y="1318259"/>
                    </a:cubicBezTo>
                    <a:cubicBezTo>
                      <a:pt x="2571915" y="1329689"/>
                      <a:pt x="2578582" y="1339214"/>
                      <a:pt x="2584297" y="1348739"/>
                    </a:cubicBezTo>
                    <a:lnTo>
                      <a:pt x="2591918" y="1349432"/>
                    </a:lnTo>
                    <a:lnTo>
                      <a:pt x="2591918" y="1342072"/>
                    </a:lnTo>
                    <a:lnTo>
                      <a:pt x="2599661" y="1320563"/>
                    </a:lnTo>
                    <a:lnTo>
                      <a:pt x="2599537" y="1316355"/>
                    </a:lnTo>
                    <a:cubicBezTo>
                      <a:pt x="2602395" y="1287780"/>
                      <a:pt x="2604300" y="1288732"/>
                      <a:pt x="2607157" y="1290637"/>
                    </a:cubicBezTo>
                    <a:cubicBezTo>
                      <a:pt x="2610967" y="1289685"/>
                      <a:pt x="2614777" y="1289685"/>
                      <a:pt x="2617635" y="1290637"/>
                    </a:cubicBezTo>
                    <a:cubicBezTo>
                      <a:pt x="2623350" y="1286827"/>
                      <a:pt x="2628112" y="1282065"/>
                      <a:pt x="2633827" y="1280160"/>
                    </a:cubicBezTo>
                    <a:cubicBezTo>
                      <a:pt x="2634780" y="1294447"/>
                      <a:pt x="2634780" y="1306830"/>
                      <a:pt x="2635732" y="1322070"/>
                    </a:cubicBezTo>
                    <a:cubicBezTo>
                      <a:pt x="2633827" y="1328737"/>
                      <a:pt x="2632875" y="1335405"/>
                      <a:pt x="2630970" y="1342072"/>
                    </a:cubicBezTo>
                    <a:cubicBezTo>
                      <a:pt x="2629065" y="1348740"/>
                      <a:pt x="2627160" y="1355407"/>
                      <a:pt x="2625255" y="1361122"/>
                    </a:cubicBezTo>
                    <a:cubicBezTo>
                      <a:pt x="2624302" y="1371600"/>
                      <a:pt x="2623350" y="1382077"/>
                      <a:pt x="2622397" y="1392555"/>
                    </a:cubicBezTo>
                    <a:lnTo>
                      <a:pt x="2621445" y="1408747"/>
                    </a:lnTo>
                    <a:cubicBezTo>
                      <a:pt x="2620492" y="1414462"/>
                      <a:pt x="2620492" y="1419225"/>
                      <a:pt x="2619540" y="1424940"/>
                    </a:cubicBezTo>
                    <a:lnTo>
                      <a:pt x="2615479" y="1427648"/>
                    </a:lnTo>
                    <a:lnTo>
                      <a:pt x="2615730" y="1428749"/>
                    </a:lnTo>
                    <a:lnTo>
                      <a:pt x="2619621" y="1426155"/>
                    </a:lnTo>
                    <a:lnTo>
                      <a:pt x="2621445" y="1410652"/>
                    </a:lnTo>
                    <a:lnTo>
                      <a:pt x="2622397" y="1394460"/>
                    </a:lnTo>
                    <a:cubicBezTo>
                      <a:pt x="2623350" y="1383982"/>
                      <a:pt x="2624302" y="1373505"/>
                      <a:pt x="2625255" y="1363027"/>
                    </a:cubicBezTo>
                    <a:cubicBezTo>
                      <a:pt x="2627160" y="1357312"/>
                      <a:pt x="2629065" y="1350645"/>
                      <a:pt x="2630970" y="1343977"/>
                    </a:cubicBezTo>
                    <a:cubicBezTo>
                      <a:pt x="2632875" y="1337310"/>
                      <a:pt x="2634780" y="1330642"/>
                      <a:pt x="2635732" y="1323975"/>
                    </a:cubicBezTo>
                    <a:cubicBezTo>
                      <a:pt x="2638590" y="1325880"/>
                      <a:pt x="2640495" y="1327785"/>
                      <a:pt x="2643352" y="1329690"/>
                    </a:cubicBezTo>
                    <a:cubicBezTo>
                      <a:pt x="2643352" y="1334452"/>
                      <a:pt x="2643352" y="1339215"/>
                      <a:pt x="2642400" y="1343977"/>
                    </a:cubicBezTo>
                    <a:cubicBezTo>
                      <a:pt x="2641447" y="1348740"/>
                      <a:pt x="2641447" y="1353502"/>
                      <a:pt x="2640495" y="1358265"/>
                    </a:cubicBezTo>
                    <a:cubicBezTo>
                      <a:pt x="2639542" y="1367790"/>
                      <a:pt x="2638590" y="1376362"/>
                      <a:pt x="2639542" y="1384935"/>
                    </a:cubicBezTo>
                    <a:cubicBezTo>
                      <a:pt x="2638590" y="1394460"/>
                      <a:pt x="2638590" y="1404937"/>
                      <a:pt x="2637637" y="1416367"/>
                    </a:cubicBezTo>
                    <a:cubicBezTo>
                      <a:pt x="2635732" y="1426845"/>
                      <a:pt x="2634780" y="1438275"/>
                      <a:pt x="2632875" y="1449705"/>
                    </a:cubicBezTo>
                    <a:cubicBezTo>
                      <a:pt x="2630970" y="1461135"/>
                      <a:pt x="2630017" y="1472565"/>
                      <a:pt x="2627160" y="1484947"/>
                    </a:cubicBezTo>
                    <a:cubicBezTo>
                      <a:pt x="2625255" y="1496377"/>
                      <a:pt x="2622397" y="1507807"/>
                      <a:pt x="2620492" y="1519237"/>
                    </a:cubicBezTo>
                    <a:cubicBezTo>
                      <a:pt x="2613825" y="1544955"/>
                      <a:pt x="2615730" y="1553527"/>
                      <a:pt x="2608110" y="1591627"/>
                    </a:cubicBezTo>
                    <a:cubicBezTo>
                      <a:pt x="2604300" y="1593532"/>
                      <a:pt x="2600490" y="1595437"/>
                      <a:pt x="2596680" y="1598295"/>
                    </a:cubicBezTo>
                    <a:cubicBezTo>
                      <a:pt x="2592870" y="1611630"/>
                      <a:pt x="2587155" y="1626870"/>
                      <a:pt x="2582392" y="1640205"/>
                    </a:cubicBezTo>
                    <a:cubicBezTo>
                      <a:pt x="2575725" y="1662112"/>
                      <a:pt x="2580487" y="1664970"/>
                      <a:pt x="2578582" y="1680210"/>
                    </a:cubicBezTo>
                    <a:cubicBezTo>
                      <a:pt x="2577630" y="1682115"/>
                      <a:pt x="2576677" y="1684972"/>
                      <a:pt x="2576677" y="1685925"/>
                    </a:cubicBezTo>
                    <a:cubicBezTo>
                      <a:pt x="2570962" y="1701165"/>
                      <a:pt x="2565247" y="1716405"/>
                      <a:pt x="2560485" y="1729740"/>
                    </a:cubicBezTo>
                    <a:cubicBezTo>
                      <a:pt x="2558580" y="1731645"/>
                      <a:pt x="2557627" y="1732597"/>
                      <a:pt x="2555722" y="1733550"/>
                    </a:cubicBezTo>
                    <a:cubicBezTo>
                      <a:pt x="2549055" y="1748790"/>
                      <a:pt x="2542387" y="1764982"/>
                      <a:pt x="2535720" y="1780222"/>
                    </a:cubicBezTo>
                    <a:cubicBezTo>
                      <a:pt x="2543340" y="1764982"/>
                      <a:pt x="2550007" y="1748790"/>
                      <a:pt x="2556675" y="1733550"/>
                    </a:cubicBezTo>
                    <a:cubicBezTo>
                      <a:pt x="2558580" y="1731645"/>
                      <a:pt x="2559532" y="1731645"/>
                      <a:pt x="2561437" y="1729740"/>
                    </a:cubicBezTo>
                    <a:cubicBezTo>
                      <a:pt x="2553817" y="1770697"/>
                      <a:pt x="2541435" y="1796415"/>
                      <a:pt x="2530957" y="1816417"/>
                    </a:cubicBezTo>
                    <a:cubicBezTo>
                      <a:pt x="2525242" y="1820227"/>
                      <a:pt x="2519527" y="1823085"/>
                      <a:pt x="2514765" y="1824990"/>
                    </a:cubicBezTo>
                    <a:lnTo>
                      <a:pt x="2511407" y="1831707"/>
                    </a:lnTo>
                    <a:lnTo>
                      <a:pt x="2511908" y="1832609"/>
                    </a:lnTo>
                    <a:cubicBezTo>
                      <a:pt x="2512860" y="1830704"/>
                      <a:pt x="2513813" y="1827847"/>
                      <a:pt x="2515718" y="1824989"/>
                    </a:cubicBezTo>
                    <a:cubicBezTo>
                      <a:pt x="2520480" y="1823084"/>
                      <a:pt x="2526195" y="1820227"/>
                      <a:pt x="2531910" y="1816417"/>
                    </a:cubicBezTo>
                    <a:cubicBezTo>
                      <a:pt x="2532863" y="1826894"/>
                      <a:pt x="2525243" y="1840229"/>
                      <a:pt x="2520480" y="1848802"/>
                    </a:cubicBezTo>
                    <a:cubicBezTo>
                      <a:pt x="2513813" y="1862137"/>
                      <a:pt x="2506193" y="1874519"/>
                      <a:pt x="2499525" y="1886902"/>
                    </a:cubicBezTo>
                    <a:cubicBezTo>
                      <a:pt x="2495715" y="1893569"/>
                      <a:pt x="2492858" y="1899284"/>
                      <a:pt x="2489048" y="1905952"/>
                    </a:cubicBezTo>
                    <a:cubicBezTo>
                      <a:pt x="2485238" y="1912619"/>
                      <a:pt x="2481428" y="1918334"/>
                      <a:pt x="2477618" y="1925002"/>
                    </a:cubicBezTo>
                    <a:cubicBezTo>
                      <a:pt x="2474760" y="1928812"/>
                      <a:pt x="2472855" y="1933574"/>
                      <a:pt x="2469045" y="1939289"/>
                    </a:cubicBezTo>
                    <a:cubicBezTo>
                      <a:pt x="2465235" y="1948814"/>
                      <a:pt x="2461425" y="1957387"/>
                      <a:pt x="2456663" y="1966912"/>
                    </a:cubicBezTo>
                    <a:lnTo>
                      <a:pt x="2443328" y="1993582"/>
                    </a:lnTo>
                    <a:cubicBezTo>
                      <a:pt x="2436660" y="2003107"/>
                      <a:pt x="2429993" y="2013584"/>
                      <a:pt x="2422373" y="2022157"/>
                    </a:cubicBezTo>
                    <a:cubicBezTo>
                      <a:pt x="2415705" y="2030729"/>
                      <a:pt x="2408085" y="2040254"/>
                      <a:pt x="2401418" y="2048827"/>
                    </a:cubicBezTo>
                    <a:lnTo>
                      <a:pt x="2402291" y="2047029"/>
                    </a:lnTo>
                    <a:lnTo>
                      <a:pt x="2378557" y="2079307"/>
                    </a:lnTo>
                    <a:cubicBezTo>
                      <a:pt x="2372842" y="2073592"/>
                      <a:pt x="2341410" y="2118360"/>
                      <a:pt x="2327122" y="2135505"/>
                    </a:cubicBezTo>
                    <a:lnTo>
                      <a:pt x="2316996" y="2151085"/>
                    </a:lnTo>
                    <a:lnTo>
                      <a:pt x="2327122" y="2136457"/>
                    </a:lnTo>
                    <a:cubicBezTo>
                      <a:pt x="2341410" y="2120264"/>
                      <a:pt x="2372842" y="2075497"/>
                      <a:pt x="2378557" y="2080259"/>
                    </a:cubicBezTo>
                    <a:cubicBezTo>
                      <a:pt x="2375700" y="2100262"/>
                      <a:pt x="2348077" y="2125979"/>
                      <a:pt x="2339505" y="2139314"/>
                    </a:cubicBezTo>
                    <a:cubicBezTo>
                      <a:pt x="2331885" y="2148363"/>
                      <a:pt x="2325456" y="2155031"/>
                      <a:pt x="2319383" y="2160389"/>
                    </a:cubicBezTo>
                    <a:lnTo>
                      <a:pt x="2303230" y="2172263"/>
                    </a:lnTo>
                    <a:lnTo>
                      <a:pt x="2302357" y="2173605"/>
                    </a:lnTo>
                    <a:lnTo>
                      <a:pt x="2292258" y="2181374"/>
                    </a:lnTo>
                    <a:lnTo>
                      <a:pt x="2291880" y="2184082"/>
                    </a:lnTo>
                    <a:cubicBezTo>
                      <a:pt x="2277592" y="2199322"/>
                      <a:pt x="2263305" y="2215515"/>
                      <a:pt x="2247112" y="2229802"/>
                    </a:cubicBezTo>
                    <a:cubicBezTo>
                      <a:pt x="2231872" y="2245042"/>
                      <a:pt x="2216632" y="2260282"/>
                      <a:pt x="2199487" y="2273617"/>
                    </a:cubicBezTo>
                    <a:lnTo>
                      <a:pt x="2197285" y="2275215"/>
                    </a:lnTo>
                    <a:lnTo>
                      <a:pt x="2181390" y="2295524"/>
                    </a:lnTo>
                    <a:cubicBezTo>
                      <a:pt x="2169960" y="2306002"/>
                      <a:pt x="2156625" y="2314574"/>
                      <a:pt x="2143290" y="2324099"/>
                    </a:cubicBezTo>
                    <a:lnTo>
                      <a:pt x="2107681" y="2350806"/>
                    </a:lnTo>
                    <a:lnTo>
                      <a:pt x="2107553" y="2350961"/>
                    </a:lnTo>
                    <a:lnTo>
                      <a:pt x="2143290" y="2325052"/>
                    </a:lnTo>
                    <a:cubicBezTo>
                      <a:pt x="2155672" y="2315527"/>
                      <a:pt x="2169007" y="2306002"/>
                      <a:pt x="2181390" y="2296477"/>
                    </a:cubicBezTo>
                    <a:cubicBezTo>
                      <a:pt x="2173770" y="2309812"/>
                      <a:pt x="2163292" y="2318384"/>
                      <a:pt x="2149957" y="2327909"/>
                    </a:cubicBezTo>
                    <a:cubicBezTo>
                      <a:pt x="2139004" y="2337911"/>
                      <a:pt x="2131146" y="2341959"/>
                      <a:pt x="2124359" y="2344578"/>
                    </a:cubicBezTo>
                    <a:lnTo>
                      <a:pt x="2106651" y="2352057"/>
                    </a:lnTo>
                    <a:lnTo>
                      <a:pt x="2106142" y="2352675"/>
                    </a:lnTo>
                    <a:cubicBezTo>
                      <a:pt x="2099475" y="2357437"/>
                      <a:pt x="2093760" y="2361247"/>
                      <a:pt x="2087092" y="2365057"/>
                    </a:cubicBezTo>
                    <a:lnTo>
                      <a:pt x="2079914" y="2368384"/>
                    </a:lnTo>
                    <a:lnTo>
                      <a:pt x="2061852" y="2383036"/>
                    </a:lnTo>
                    <a:cubicBezTo>
                      <a:pt x="2055184" y="2388156"/>
                      <a:pt x="2049469" y="2392204"/>
                      <a:pt x="2044230" y="2395537"/>
                    </a:cubicBezTo>
                    <a:cubicBezTo>
                      <a:pt x="2034705" y="2403157"/>
                      <a:pt x="2027085" y="2407920"/>
                      <a:pt x="2017560" y="2412682"/>
                    </a:cubicBezTo>
                    <a:cubicBezTo>
                      <a:pt x="2019465" y="2409825"/>
                      <a:pt x="2014703" y="2411730"/>
                      <a:pt x="2008988" y="2413635"/>
                    </a:cubicBezTo>
                    <a:lnTo>
                      <a:pt x="1999460" y="2417870"/>
                    </a:lnTo>
                    <a:lnTo>
                      <a:pt x="1997979" y="2418995"/>
                    </a:lnTo>
                    <a:lnTo>
                      <a:pt x="2009940" y="2414587"/>
                    </a:lnTo>
                    <a:cubicBezTo>
                      <a:pt x="2015655" y="2412682"/>
                      <a:pt x="2019465" y="2410777"/>
                      <a:pt x="2018513" y="2413635"/>
                    </a:cubicBezTo>
                    <a:cubicBezTo>
                      <a:pt x="2011845" y="2423160"/>
                      <a:pt x="1998510" y="2431732"/>
                      <a:pt x="1984223" y="2439352"/>
                    </a:cubicBezTo>
                    <a:cubicBezTo>
                      <a:pt x="1976603" y="2443162"/>
                      <a:pt x="1969935" y="2446972"/>
                      <a:pt x="1962315" y="2450783"/>
                    </a:cubicBezTo>
                    <a:cubicBezTo>
                      <a:pt x="1954695" y="2454592"/>
                      <a:pt x="1947075" y="2457450"/>
                      <a:pt x="1940408" y="2461260"/>
                    </a:cubicBezTo>
                    <a:lnTo>
                      <a:pt x="1924934" y="2463581"/>
                    </a:lnTo>
                    <a:lnTo>
                      <a:pt x="1922310" y="2465070"/>
                    </a:lnTo>
                    <a:cubicBezTo>
                      <a:pt x="1898497" y="2476500"/>
                      <a:pt x="1874685" y="2486025"/>
                      <a:pt x="1849920" y="2496502"/>
                    </a:cubicBezTo>
                    <a:lnTo>
                      <a:pt x="1846229" y="2497341"/>
                    </a:lnTo>
                    <a:lnTo>
                      <a:pt x="1824203" y="2511742"/>
                    </a:lnTo>
                    <a:cubicBezTo>
                      <a:pt x="1829918" y="2512695"/>
                      <a:pt x="1832775" y="2513647"/>
                      <a:pt x="1836585" y="2515552"/>
                    </a:cubicBezTo>
                    <a:cubicBezTo>
                      <a:pt x="1819440" y="2530792"/>
                      <a:pt x="1796580" y="2533650"/>
                      <a:pt x="1790865" y="2535555"/>
                    </a:cubicBezTo>
                    <a:cubicBezTo>
                      <a:pt x="1791818" y="2531745"/>
                      <a:pt x="1793723" y="2526982"/>
                      <a:pt x="1794675" y="2522220"/>
                    </a:cubicBezTo>
                    <a:cubicBezTo>
                      <a:pt x="1789913" y="2524125"/>
                      <a:pt x="1785150" y="2526030"/>
                      <a:pt x="1779435" y="2527935"/>
                    </a:cubicBezTo>
                    <a:cubicBezTo>
                      <a:pt x="1774673" y="2529840"/>
                      <a:pt x="1769910" y="2530792"/>
                      <a:pt x="1765148" y="2532697"/>
                    </a:cubicBezTo>
                    <a:cubicBezTo>
                      <a:pt x="1755623" y="2535555"/>
                      <a:pt x="1745145" y="2538412"/>
                      <a:pt x="1735620" y="2542222"/>
                    </a:cubicBezTo>
                    <a:lnTo>
                      <a:pt x="1731675" y="2537487"/>
                    </a:lnTo>
                    <a:lnTo>
                      <a:pt x="1717522" y="2540317"/>
                    </a:lnTo>
                    <a:cubicBezTo>
                      <a:pt x="1711807" y="2541270"/>
                      <a:pt x="1706092" y="2543175"/>
                      <a:pt x="1700377" y="2544127"/>
                    </a:cubicBezTo>
                    <a:cubicBezTo>
                      <a:pt x="1688947" y="2546985"/>
                      <a:pt x="1676565" y="2550795"/>
                      <a:pt x="1665135" y="2552700"/>
                    </a:cubicBezTo>
                    <a:lnTo>
                      <a:pt x="1663973" y="2553240"/>
                    </a:lnTo>
                    <a:lnTo>
                      <a:pt x="1697520" y="2545079"/>
                    </a:lnTo>
                    <a:cubicBezTo>
                      <a:pt x="1703235" y="2543174"/>
                      <a:pt x="1708950" y="2542222"/>
                      <a:pt x="1714665" y="2541269"/>
                    </a:cubicBezTo>
                    <a:cubicBezTo>
                      <a:pt x="1720380" y="2540317"/>
                      <a:pt x="1725142" y="2538412"/>
                      <a:pt x="1728952" y="2538412"/>
                    </a:cubicBezTo>
                    <a:cubicBezTo>
                      <a:pt x="1729905" y="2540317"/>
                      <a:pt x="1731810" y="2542222"/>
                      <a:pt x="1734667" y="2543174"/>
                    </a:cubicBezTo>
                    <a:cubicBezTo>
                      <a:pt x="1745145" y="2540317"/>
                      <a:pt x="1754670" y="2537459"/>
                      <a:pt x="1764195" y="2533649"/>
                    </a:cubicBezTo>
                    <a:cubicBezTo>
                      <a:pt x="1768957" y="2531744"/>
                      <a:pt x="1773720" y="2530792"/>
                      <a:pt x="1778482" y="2528887"/>
                    </a:cubicBezTo>
                    <a:cubicBezTo>
                      <a:pt x="1783245" y="2526982"/>
                      <a:pt x="1788007" y="2525077"/>
                      <a:pt x="1793722" y="2523172"/>
                    </a:cubicBezTo>
                    <a:cubicBezTo>
                      <a:pt x="1792770" y="2526982"/>
                      <a:pt x="1790865" y="2531744"/>
                      <a:pt x="1789912" y="2536507"/>
                    </a:cubicBezTo>
                    <a:cubicBezTo>
                      <a:pt x="1776577" y="2543174"/>
                      <a:pt x="1763242" y="2548889"/>
                      <a:pt x="1749907" y="2555557"/>
                    </a:cubicBezTo>
                    <a:lnTo>
                      <a:pt x="1747946" y="2555008"/>
                    </a:lnTo>
                    <a:lnTo>
                      <a:pt x="1720380" y="2566034"/>
                    </a:lnTo>
                    <a:cubicBezTo>
                      <a:pt x="1711808" y="2568892"/>
                      <a:pt x="1704188" y="2570797"/>
                      <a:pt x="1697520" y="2572702"/>
                    </a:cubicBezTo>
                    <a:cubicBezTo>
                      <a:pt x="1683233" y="2576512"/>
                      <a:pt x="1672755" y="2578417"/>
                      <a:pt x="1663230" y="2581274"/>
                    </a:cubicBezTo>
                    <a:cubicBezTo>
                      <a:pt x="1663707" y="2578893"/>
                      <a:pt x="1657754" y="2578893"/>
                      <a:pt x="1649062" y="2580084"/>
                    </a:cubicBezTo>
                    <a:lnTo>
                      <a:pt x="1619428" y="2585850"/>
                    </a:lnTo>
                    <a:lnTo>
                      <a:pt x="1618462" y="2587942"/>
                    </a:lnTo>
                    <a:cubicBezTo>
                      <a:pt x="1593697" y="2593657"/>
                      <a:pt x="1566075" y="2598419"/>
                      <a:pt x="1539405" y="2603182"/>
                    </a:cubicBezTo>
                    <a:cubicBezTo>
                      <a:pt x="1530832" y="2602229"/>
                      <a:pt x="1531785" y="2600324"/>
                      <a:pt x="1521307" y="2598419"/>
                    </a:cubicBezTo>
                    <a:cubicBezTo>
                      <a:pt x="1516545" y="2598419"/>
                      <a:pt x="1511782" y="2598419"/>
                      <a:pt x="1506067" y="2598419"/>
                    </a:cubicBezTo>
                    <a:cubicBezTo>
                      <a:pt x="1498447" y="2601277"/>
                      <a:pt x="1488922" y="2604134"/>
                      <a:pt x="1479397" y="2606992"/>
                    </a:cubicBezTo>
                    <a:cubicBezTo>
                      <a:pt x="1470825" y="2607944"/>
                      <a:pt x="1463205" y="2608897"/>
                      <a:pt x="1455585" y="2608897"/>
                    </a:cubicBezTo>
                    <a:cubicBezTo>
                      <a:pt x="1447965" y="2608897"/>
                      <a:pt x="1440345" y="2609849"/>
                      <a:pt x="1431772" y="2609849"/>
                    </a:cubicBezTo>
                    <a:lnTo>
                      <a:pt x="1429185" y="2608741"/>
                    </a:lnTo>
                    <a:lnTo>
                      <a:pt x="1407484" y="2612588"/>
                    </a:lnTo>
                    <a:cubicBezTo>
                      <a:pt x="1399626" y="2612707"/>
                      <a:pt x="1391768" y="2611278"/>
                      <a:pt x="1381290" y="2607944"/>
                    </a:cubicBezTo>
                    <a:cubicBezTo>
                      <a:pt x="1381290" y="2607944"/>
                      <a:pt x="1382243" y="2606992"/>
                      <a:pt x="1382243" y="2606992"/>
                    </a:cubicBezTo>
                    <a:cubicBezTo>
                      <a:pt x="1384148" y="2605087"/>
                      <a:pt x="1385100" y="2603182"/>
                      <a:pt x="1387005" y="2600324"/>
                    </a:cubicBezTo>
                    <a:cubicBezTo>
                      <a:pt x="1379385" y="2599372"/>
                      <a:pt x="1371765" y="2598419"/>
                      <a:pt x="1365098" y="2597467"/>
                    </a:cubicBezTo>
                    <a:cubicBezTo>
                      <a:pt x="1367955" y="2595562"/>
                      <a:pt x="1372718" y="2593657"/>
                      <a:pt x="1375575" y="2591752"/>
                    </a:cubicBezTo>
                    <a:cubicBezTo>
                      <a:pt x="1386053" y="2591752"/>
                      <a:pt x="1396530" y="2591752"/>
                      <a:pt x="1407008" y="2590799"/>
                    </a:cubicBezTo>
                    <a:cubicBezTo>
                      <a:pt x="1417485" y="2589847"/>
                      <a:pt x="1427010" y="2589847"/>
                      <a:pt x="1437488" y="2589847"/>
                    </a:cubicBezTo>
                    <a:lnTo>
                      <a:pt x="1481302" y="2590799"/>
                    </a:lnTo>
                    <a:lnTo>
                      <a:pt x="1511782" y="2587942"/>
                    </a:lnTo>
                    <a:cubicBezTo>
                      <a:pt x="1531785" y="2584132"/>
                      <a:pt x="1550835" y="2579369"/>
                      <a:pt x="1568932" y="2575559"/>
                    </a:cubicBezTo>
                    <a:cubicBezTo>
                      <a:pt x="1585125" y="2570797"/>
                      <a:pt x="1596555" y="2568892"/>
                      <a:pt x="1607032" y="2566987"/>
                    </a:cubicBezTo>
                    <a:cubicBezTo>
                      <a:pt x="1617510" y="2566034"/>
                      <a:pt x="1627035" y="2566034"/>
                      <a:pt x="1635607" y="2566034"/>
                    </a:cubicBezTo>
                    <a:lnTo>
                      <a:pt x="1637595" y="2565111"/>
                    </a:lnTo>
                    <a:lnTo>
                      <a:pt x="1609890" y="2566035"/>
                    </a:lnTo>
                    <a:cubicBezTo>
                      <a:pt x="1599412" y="2566987"/>
                      <a:pt x="1587030" y="2569845"/>
                      <a:pt x="1571790" y="2574607"/>
                    </a:cubicBezTo>
                    <a:cubicBezTo>
                      <a:pt x="1553692" y="2578417"/>
                      <a:pt x="1534642" y="2583180"/>
                      <a:pt x="1514640" y="2586990"/>
                    </a:cubicBezTo>
                    <a:cubicBezTo>
                      <a:pt x="1505115" y="2587942"/>
                      <a:pt x="1495590" y="2588895"/>
                      <a:pt x="1484160" y="2589847"/>
                    </a:cubicBezTo>
                    <a:cubicBezTo>
                      <a:pt x="1470825" y="2589847"/>
                      <a:pt x="1455585" y="2589847"/>
                      <a:pt x="1440345" y="2588895"/>
                    </a:cubicBezTo>
                    <a:cubicBezTo>
                      <a:pt x="1430820" y="2588895"/>
                      <a:pt x="1420342" y="2589847"/>
                      <a:pt x="1409865" y="2589847"/>
                    </a:cubicBezTo>
                    <a:cubicBezTo>
                      <a:pt x="1399387" y="2590800"/>
                      <a:pt x="1388910" y="2590800"/>
                      <a:pt x="1378432" y="2590800"/>
                    </a:cubicBezTo>
                    <a:cubicBezTo>
                      <a:pt x="1377480" y="2588895"/>
                      <a:pt x="1378432" y="2587942"/>
                      <a:pt x="1379385" y="2586990"/>
                    </a:cubicBezTo>
                    <a:cubicBezTo>
                      <a:pt x="1381290" y="2584132"/>
                      <a:pt x="1384147" y="2581275"/>
                      <a:pt x="1386052" y="2577465"/>
                    </a:cubicBezTo>
                    <a:cubicBezTo>
                      <a:pt x="1479397" y="2573655"/>
                      <a:pt x="1585125" y="2555557"/>
                      <a:pt x="1679422" y="2528887"/>
                    </a:cubicBezTo>
                    <a:cubicBezTo>
                      <a:pt x="1748955" y="2508885"/>
                      <a:pt x="1814677" y="2485072"/>
                      <a:pt x="1878495" y="2453640"/>
                    </a:cubicBezTo>
                    <a:cubicBezTo>
                      <a:pt x="1893735" y="2445067"/>
                      <a:pt x="1911832" y="2435542"/>
                      <a:pt x="1930882" y="2426017"/>
                    </a:cubicBezTo>
                    <a:cubicBezTo>
                      <a:pt x="1940407" y="2421255"/>
                      <a:pt x="1950885" y="2416492"/>
                      <a:pt x="1960410" y="2410777"/>
                    </a:cubicBezTo>
                    <a:cubicBezTo>
                      <a:pt x="1969935" y="2405062"/>
                      <a:pt x="1980412" y="2400300"/>
                      <a:pt x="1990890" y="2394585"/>
                    </a:cubicBezTo>
                    <a:cubicBezTo>
                      <a:pt x="2010892" y="2383155"/>
                      <a:pt x="2029942" y="2371725"/>
                      <a:pt x="2048040" y="2360295"/>
                    </a:cubicBezTo>
                    <a:cubicBezTo>
                      <a:pt x="2066137" y="2347912"/>
                      <a:pt x="2081377" y="2336482"/>
                      <a:pt x="2093760" y="2325052"/>
                    </a:cubicBezTo>
                    <a:cubicBezTo>
                      <a:pt x="2122335" y="2304097"/>
                      <a:pt x="2150910" y="2283142"/>
                      <a:pt x="2179485" y="2258377"/>
                    </a:cubicBezTo>
                    <a:cubicBezTo>
                      <a:pt x="2187105" y="2251710"/>
                      <a:pt x="2195677" y="2245995"/>
                      <a:pt x="2203297" y="2239327"/>
                    </a:cubicBezTo>
                    <a:cubicBezTo>
                      <a:pt x="2210917" y="2232660"/>
                      <a:pt x="2218537" y="2225992"/>
                      <a:pt x="2226157" y="2219325"/>
                    </a:cubicBezTo>
                    <a:cubicBezTo>
                      <a:pt x="2238540" y="2208847"/>
                      <a:pt x="2249017" y="2199322"/>
                      <a:pt x="2260447" y="2187892"/>
                    </a:cubicBezTo>
                    <a:cubicBezTo>
                      <a:pt x="2265210" y="2179320"/>
                      <a:pt x="2270925" y="2171700"/>
                      <a:pt x="2274735" y="2164080"/>
                    </a:cubicBezTo>
                    <a:lnTo>
                      <a:pt x="2295258" y="2145267"/>
                    </a:lnTo>
                    <a:lnTo>
                      <a:pt x="2295423" y="2144085"/>
                    </a:lnTo>
                    <a:lnTo>
                      <a:pt x="2275688" y="2162175"/>
                    </a:lnTo>
                    <a:cubicBezTo>
                      <a:pt x="2271878" y="2169795"/>
                      <a:pt x="2266163" y="2177415"/>
                      <a:pt x="2261400" y="2185987"/>
                    </a:cubicBezTo>
                    <a:cubicBezTo>
                      <a:pt x="2249970" y="2197417"/>
                      <a:pt x="2239493" y="2206942"/>
                      <a:pt x="2227110" y="2217420"/>
                    </a:cubicBezTo>
                    <a:cubicBezTo>
                      <a:pt x="2219490" y="2224087"/>
                      <a:pt x="2211870" y="2230755"/>
                      <a:pt x="2204250" y="2237422"/>
                    </a:cubicBezTo>
                    <a:cubicBezTo>
                      <a:pt x="2196630" y="2244090"/>
                      <a:pt x="2189010" y="2249805"/>
                      <a:pt x="2180438" y="2256472"/>
                    </a:cubicBezTo>
                    <a:cubicBezTo>
                      <a:pt x="2151863" y="2280285"/>
                      <a:pt x="2124240" y="2302192"/>
                      <a:pt x="2094713" y="2323147"/>
                    </a:cubicBezTo>
                    <a:cubicBezTo>
                      <a:pt x="2082330" y="2334577"/>
                      <a:pt x="2066138" y="2346960"/>
                      <a:pt x="2048993" y="2358390"/>
                    </a:cubicBezTo>
                    <a:cubicBezTo>
                      <a:pt x="2030895" y="2369820"/>
                      <a:pt x="2011845" y="2382202"/>
                      <a:pt x="1991843" y="2392680"/>
                    </a:cubicBezTo>
                    <a:cubicBezTo>
                      <a:pt x="1981365" y="2398395"/>
                      <a:pt x="1971840" y="2403157"/>
                      <a:pt x="1961363" y="2408872"/>
                    </a:cubicBezTo>
                    <a:cubicBezTo>
                      <a:pt x="1951838" y="2414587"/>
                      <a:pt x="1941360" y="2419350"/>
                      <a:pt x="1931835" y="2424112"/>
                    </a:cubicBezTo>
                    <a:cubicBezTo>
                      <a:pt x="1912785" y="2433637"/>
                      <a:pt x="1894688" y="2443162"/>
                      <a:pt x="1879448" y="2451735"/>
                    </a:cubicBezTo>
                    <a:cubicBezTo>
                      <a:pt x="1815630" y="2482215"/>
                      <a:pt x="1749908" y="2506027"/>
                      <a:pt x="1680375" y="2526982"/>
                    </a:cubicBezTo>
                    <a:cubicBezTo>
                      <a:pt x="1586078" y="2553652"/>
                      <a:pt x="1480350" y="2571750"/>
                      <a:pt x="1387005" y="2575560"/>
                    </a:cubicBezTo>
                    <a:cubicBezTo>
                      <a:pt x="1379385" y="2575560"/>
                      <a:pt x="1370813" y="2575560"/>
                      <a:pt x="1365098" y="2575560"/>
                    </a:cubicBezTo>
                    <a:cubicBezTo>
                      <a:pt x="1364145" y="2572702"/>
                      <a:pt x="1362240" y="2570797"/>
                      <a:pt x="1362240" y="2567940"/>
                    </a:cubicBezTo>
                    <a:cubicBezTo>
                      <a:pt x="1358430" y="2566035"/>
                      <a:pt x="1348905" y="2566987"/>
                      <a:pt x="1339380" y="2566987"/>
                    </a:cubicBezTo>
                    <a:cubicBezTo>
                      <a:pt x="1330808" y="2569845"/>
                      <a:pt x="1319378" y="2572702"/>
                      <a:pt x="1318425" y="2575560"/>
                    </a:cubicBezTo>
                    <a:cubicBezTo>
                      <a:pt x="1294613" y="2576512"/>
                      <a:pt x="1275563" y="2576512"/>
                      <a:pt x="1257465" y="2576512"/>
                    </a:cubicBezTo>
                    <a:cubicBezTo>
                      <a:pt x="1240320" y="2575560"/>
                      <a:pt x="1226033" y="2574607"/>
                      <a:pt x="1212698" y="2574607"/>
                    </a:cubicBezTo>
                    <a:cubicBezTo>
                      <a:pt x="1205078" y="2573655"/>
                      <a:pt x="1198410" y="2572702"/>
                      <a:pt x="1190790" y="2572702"/>
                    </a:cubicBezTo>
                    <a:cubicBezTo>
                      <a:pt x="1183170" y="2571750"/>
                      <a:pt x="1175550" y="2570797"/>
                      <a:pt x="1168883" y="2568892"/>
                    </a:cubicBezTo>
                    <a:lnTo>
                      <a:pt x="1182080" y="2554816"/>
                    </a:lnTo>
                    <a:lnTo>
                      <a:pt x="1179360" y="2555557"/>
                    </a:lnTo>
                    <a:lnTo>
                      <a:pt x="1130192" y="2546452"/>
                    </a:lnTo>
                    <a:lnTo>
                      <a:pt x="1127925" y="2546985"/>
                    </a:lnTo>
                    <a:cubicBezTo>
                      <a:pt x="1090778" y="2541270"/>
                      <a:pt x="1060298" y="2535555"/>
                      <a:pt x="1033628" y="2529840"/>
                    </a:cubicBezTo>
                    <a:cubicBezTo>
                      <a:pt x="1020293" y="2526982"/>
                      <a:pt x="1007910" y="2524125"/>
                      <a:pt x="996480" y="2522220"/>
                    </a:cubicBezTo>
                    <a:cubicBezTo>
                      <a:pt x="985050" y="2519362"/>
                      <a:pt x="974573" y="2517457"/>
                      <a:pt x="964095" y="2516505"/>
                    </a:cubicBezTo>
                    <a:cubicBezTo>
                      <a:pt x="951713" y="2510790"/>
                      <a:pt x="938378" y="2505075"/>
                      <a:pt x="925043" y="2498407"/>
                    </a:cubicBezTo>
                    <a:cubicBezTo>
                      <a:pt x="911708" y="2493645"/>
                      <a:pt x="897420" y="2487930"/>
                      <a:pt x="876465" y="2480310"/>
                    </a:cubicBezTo>
                    <a:cubicBezTo>
                      <a:pt x="859320" y="2473642"/>
                      <a:pt x="842175" y="2466975"/>
                      <a:pt x="825983" y="2460307"/>
                    </a:cubicBezTo>
                    <a:cubicBezTo>
                      <a:pt x="830745" y="2455545"/>
                      <a:pt x="832650" y="2454592"/>
                      <a:pt x="834555" y="2453640"/>
                    </a:cubicBezTo>
                    <a:cubicBezTo>
                      <a:pt x="846938" y="2456497"/>
                      <a:pt x="858368" y="2458402"/>
                      <a:pt x="869798" y="2460307"/>
                    </a:cubicBezTo>
                    <a:cubicBezTo>
                      <a:pt x="875513" y="2465070"/>
                      <a:pt x="880275" y="2468880"/>
                      <a:pt x="885038" y="2473642"/>
                    </a:cubicBezTo>
                    <a:cubicBezTo>
                      <a:pt x="898373" y="2476500"/>
                      <a:pt x="912660" y="2482215"/>
                      <a:pt x="937425" y="2488882"/>
                    </a:cubicBezTo>
                    <a:cubicBezTo>
                      <a:pt x="975525" y="2503170"/>
                      <a:pt x="1006958" y="2509837"/>
                      <a:pt x="1041248" y="2515552"/>
                    </a:cubicBezTo>
                    <a:cubicBezTo>
                      <a:pt x="1049820" y="2517457"/>
                      <a:pt x="1058393" y="2518410"/>
                      <a:pt x="1066965" y="2520315"/>
                    </a:cubicBezTo>
                    <a:cubicBezTo>
                      <a:pt x="1075538" y="2521267"/>
                      <a:pt x="1085063" y="2523172"/>
                      <a:pt x="1094588" y="2525077"/>
                    </a:cubicBezTo>
                    <a:cubicBezTo>
                      <a:pt x="1104113" y="2526982"/>
                      <a:pt x="1114590" y="2528887"/>
                      <a:pt x="1125068" y="2531745"/>
                    </a:cubicBezTo>
                    <a:lnTo>
                      <a:pt x="1158657" y="2539008"/>
                    </a:lnTo>
                    <a:lnTo>
                      <a:pt x="1161262" y="2538412"/>
                    </a:lnTo>
                    <a:cubicBezTo>
                      <a:pt x="1171740" y="2540317"/>
                      <a:pt x="1181265" y="2541270"/>
                      <a:pt x="1192695" y="2543175"/>
                    </a:cubicBezTo>
                    <a:cubicBezTo>
                      <a:pt x="1193647" y="2542222"/>
                      <a:pt x="1193647" y="2542222"/>
                      <a:pt x="1193647" y="2541270"/>
                    </a:cubicBezTo>
                    <a:cubicBezTo>
                      <a:pt x="1208887" y="2542222"/>
                      <a:pt x="1225080" y="2542222"/>
                      <a:pt x="1239367" y="2543175"/>
                    </a:cubicBezTo>
                    <a:cubicBezTo>
                      <a:pt x="1242225" y="2543175"/>
                      <a:pt x="1246035" y="2544127"/>
                      <a:pt x="1246987" y="2544127"/>
                    </a:cubicBezTo>
                    <a:cubicBezTo>
                      <a:pt x="1271752" y="2545080"/>
                      <a:pt x="1294612" y="2544127"/>
                      <a:pt x="1317472" y="2544127"/>
                    </a:cubicBezTo>
                    <a:cubicBezTo>
                      <a:pt x="1335570" y="2545080"/>
                      <a:pt x="1352715" y="2545080"/>
                      <a:pt x="1368907" y="2546032"/>
                    </a:cubicBezTo>
                    <a:cubicBezTo>
                      <a:pt x="1389862" y="2545080"/>
                      <a:pt x="1410817" y="2542222"/>
                      <a:pt x="1429867" y="2541270"/>
                    </a:cubicBezTo>
                    <a:cubicBezTo>
                      <a:pt x="1432725" y="2541270"/>
                      <a:pt x="1436535" y="2541270"/>
                      <a:pt x="1437487" y="2541270"/>
                    </a:cubicBezTo>
                    <a:cubicBezTo>
                      <a:pt x="1438440" y="2544127"/>
                      <a:pt x="1440345" y="2546032"/>
                      <a:pt x="1440345" y="2548890"/>
                    </a:cubicBezTo>
                    <a:cubicBezTo>
                      <a:pt x="1468920" y="2546985"/>
                      <a:pt x="1486065" y="2544127"/>
                      <a:pt x="1500352" y="2541270"/>
                    </a:cubicBezTo>
                    <a:cubicBezTo>
                      <a:pt x="1514640" y="2539365"/>
                      <a:pt x="1525117" y="2536507"/>
                      <a:pt x="1540357" y="2531745"/>
                    </a:cubicBezTo>
                    <a:cubicBezTo>
                      <a:pt x="1547977" y="2530792"/>
                      <a:pt x="1555597" y="2529840"/>
                      <a:pt x="1563217" y="2527935"/>
                    </a:cubicBezTo>
                    <a:cubicBezTo>
                      <a:pt x="1567980" y="2526982"/>
                      <a:pt x="1572742" y="2526982"/>
                      <a:pt x="1577505" y="2526030"/>
                    </a:cubicBezTo>
                    <a:cubicBezTo>
                      <a:pt x="1588935" y="2523172"/>
                      <a:pt x="1598460" y="2521267"/>
                      <a:pt x="1608937" y="2518410"/>
                    </a:cubicBezTo>
                    <a:cubicBezTo>
                      <a:pt x="1617510" y="2516505"/>
                      <a:pt x="1626082" y="2514600"/>
                      <a:pt x="1634655" y="2512695"/>
                    </a:cubicBezTo>
                    <a:cubicBezTo>
                      <a:pt x="1643227" y="2510790"/>
                      <a:pt x="1651800" y="2507932"/>
                      <a:pt x="1660372" y="2506027"/>
                    </a:cubicBezTo>
                    <a:lnTo>
                      <a:pt x="1707545" y="2497863"/>
                    </a:lnTo>
                    <a:lnTo>
                      <a:pt x="1713713" y="2495550"/>
                    </a:lnTo>
                    <a:cubicBezTo>
                      <a:pt x="1697520" y="2498407"/>
                      <a:pt x="1680375" y="2501265"/>
                      <a:pt x="1664183" y="2504122"/>
                    </a:cubicBezTo>
                    <a:cubicBezTo>
                      <a:pt x="1655610" y="2506027"/>
                      <a:pt x="1647038" y="2508885"/>
                      <a:pt x="1638465" y="2510790"/>
                    </a:cubicBezTo>
                    <a:cubicBezTo>
                      <a:pt x="1629893" y="2512695"/>
                      <a:pt x="1621320" y="2514600"/>
                      <a:pt x="1612748" y="2516505"/>
                    </a:cubicBezTo>
                    <a:cubicBezTo>
                      <a:pt x="1601318" y="2519362"/>
                      <a:pt x="1592745" y="2521267"/>
                      <a:pt x="1581315" y="2524125"/>
                    </a:cubicBezTo>
                    <a:cubicBezTo>
                      <a:pt x="1576553" y="2525077"/>
                      <a:pt x="1571790" y="2525077"/>
                      <a:pt x="1567028" y="2526030"/>
                    </a:cubicBezTo>
                    <a:cubicBezTo>
                      <a:pt x="1559408" y="2526982"/>
                      <a:pt x="1551788" y="2527935"/>
                      <a:pt x="1544168" y="2529840"/>
                    </a:cubicBezTo>
                    <a:cubicBezTo>
                      <a:pt x="1517498" y="2532697"/>
                      <a:pt x="1498448" y="2533650"/>
                      <a:pt x="1482255" y="2535555"/>
                    </a:cubicBezTo>
                    <a:cubicBezTo>
                      <a:pt x="1467015" y="2537460"/>
                      <a:pt x="1454633" y="2539365"/>
                      <a:pt x="1440345" y="2539365"/>
                    </a:cubicBezTo>
                    <a:cubicBezTo>
                      <a:pt x="1438440" y="2539365"/>
                      <a:pt x="1435583" y="2539365"/>
                      <a:pt x="1432725" y="2539365"/>
                    </a:cubicBezTo>
                    <a:cubicBezTo>
                      <a:pt x="1413675" y="2541270"/>
                      <a:pt x="1392720" y="2544127"/>
                      <a:pt x="1371765" y="2544127"/>
                    </a:cubicBezTo>
                    <a:cubicBezTo>
                      <a:pt x="1355573" y="2543175"/>
                      <a:pt x="1338428" y="2543175"/>
                      <a:pt x="1320330" y="2542222"/>
                    </a:cubicBezTo>
                    <a:cubicBezTo>
                      <a:pt x="1297470" y="2542222"/>
                      <a:pt x="1274610" y="2543175"/>
                      <a:pt x="1249845" y="2542222"/>
                    </a:cubicBezTo>
                    <a:cubicBezTo>
                      <a:pt x="1247940" y="2542222"/>
                      <a:pt x="1245083" y="2541270"/>
                      <a:pt x="1242225" y="2541270"/>
                    </a:cubicBezTo>
                    <a:cubicBezTo>
                      <a:pt x="1231748" y="2537460"/>
                      <a:pt x="1224128" y="2533650"/>
                      <a:pt x="1212698" y="2528887"/>
                    </a:cubicBezTo>
                    <a:cubicBezTo>
                      <a:pt x="1207935" y="2532697"/>
                      <a:pt x="1201268" y="2535555"/>
                      <a:pt x="1196505" y="2539365"/>
                    </a:cubicBezTo>
                    <a:lnTo>
                      <a:pt x="1196464" y="2539447"/>
                    </a:lnTo>
                    <a:lnTo>
                      <a:pt x="1209840" y="2530792"/>
                    </a:lnTo>
                    <a:cubicBezTo>
                      <a:pt x="1221270" y="2535554"/>
                      <a:pt x="1229843" y="2539364"/>
                      <a:pt x="1239368" y="2543174"/>
                    </a:cubicBezTo>
                    <a:cubicBezTo>
                      <a:pt x="1224128" y="2543174"/>
                      <a:pt x="1207935" y="2542222"/>
                      <a:pt x="1193648" y="2541269"/>
                    </a:cubicBezTo>
                    <a:lnTo>
                      <a:pt x="1194008" y="2541036"/>
                    </a:lnTo>
                    <a:lnTo>
                      <a:pt x="1164120" y="2536507"/>
                    </a:lnTo>
                    <a:cubicBezTo>
                      <a:pt x="1151738" y="2533650"/>
                      <a:pt x="1140308" y="2531745"/>
                      <a:pt x="1128878" y="2528887"/>
                    </a:cubicBezTo>
                    <a:cubicBezTo>
                      <a:pt x="1118400" y="2526030"/>
                      <a:pt x="1107923" y="2524125"/>
                      <a:pt x="1098398" y="2522220"/>
                    </a:cubicBezTo>
                    <a:cubicBezTo>
                      <a:pt x="1088873" y="2520315"/>
                      <a:pt x="1079348" y="2519362"/>
                      <a:pt x="1070775" y="2517457"/>
                    </a:cubicBezTo>
                    <a:cubicBezTo>
                      <a:pt x="1062203" y="2515552"/>
                      <a:pt x="1053630" y="2514600"/>
                      <a:pt x="1045058" y="2512695"/>
                    </a:cubicBezTo>
                    <a:cubicBezTo>
                      <a:pt x="1010768" y="2506980"/>
                      <a:pt x="979335" y="2500312"/>
                      <a:pt x="941235" y="2486025"/>
                    </a:cubicBezTo>
                    <a:cubicBezTo>
                      <a:pt x="916470" y="2480310"/>
                      <a:pt x="902183" y="2474595"/>
                      <a:pt x="888848" y="2470785"/>
                    </a:cubicBezTo>
                    <a:cubicBezTo>
                      <a:pt x="883133" y="2466975"/>
                      <a:pt x="878370" y="2462212"/>
                      <a:pt x="873608" y="2457450"/>
                    </a:cubicBezTo>
                    <a:cubicBezTo>
                      <a:pt x="862178" y="2455545"/>
                      <a:pt x="850748" y="2453640"/>
                      <a:pt x="838365" y="2450782"/>
                    </a:cubicBezTo>
                    <a:cubicBezTo>
                      <a:pt x="820268" y="2442210"/>
                      <a:pt x="804075" y="2433637"/>
                      <a:pt x="785978" y="2424112"/>
                    </a:cubicBezTo>
                    <a:cubicBezTo>
                      <a:pt x="780263" y="2424112"/>
                      <a:pt x="776453" y="2425065"/>
                      <a:pt x="770738" y="2425065"/>
                    </a:cubicBezTo>
                    <a:cubicBezTo>
                      <a:pt x="751688" y="2415540"/>
                      <a:pt x="734543" y="2406967"/>
                      <a:pt x="716445" y="2397442"/>
                    </a:cubicBezTo>
                    <a:cubicBezTo>
                      <a:pt x="713588" y="2391727"/>
                      <a:pt x="709778" y="2386012"/>
                      <a:pt x="706920" y="2380297"/>
                    </a:cubicBezTo>
                    <a:cubicBezTo>
                      <a:pt x="706920" y="2380297"/>
                      <a:pt x="707873" y="2380297"/>
                      <a:pt x="708825" y="2379345"/>
                    </a:cubicBezTo>
                    <a:cubicBezTo>
                      <a:pt x="719303" y="2386012"/>
                      <a:pt x="730733" y="2391727"/>
                      <a:pt x="742163" y="2397442"/>
                    </a:cubicBezTo>
                    <a:cubicBezTo>
                      <a:pt x="753593" y="2403157"/>
                      <a:pt x="764070" y="2408872"/>
                      <a:pt x="775500" y="2415540"/>
                    </a:cubicBezTo>
                    <a:cubicBezTo>
                      <a:pt x="779310" y="2413635"/>
                      <a:pt x="782168" y="2411730"/>
                      <a:pt x="785025" y="2409825"/>
                    </a:cubicBezTo>
                    <a:cubicBezTo>
                      <a:pt x="766928" y="2401252"/>
                      <a:pt x="755498" y="2391727"/>
                      <a:pt x="745973" y="2384107"/>
                    </a:cubicBezTo>
                    <a:cubicBezTo>
                      <a:pt x="736448" y="2376487"/>
                      <a:pt x="726923" y="2371725"/>
                      <a:pt x="713588" y="2369820"/>
                    </a:cubicBezTo>
                    <a:cubicBezTo>
                      <a:pt x="686918" y="2350770"/>
                      <a:pt x="678345" y="2350770"/>
                      <a:pt x="668820" y="2344102"/>
                    </a:cubicBezTo>
                    <a:cubicBezTo>
                      <a:pt x="655485" y="2335530"/>
                      <a:pt x="643103" y="2327910"/>
                      <a:pt x="630720" y="2319337"/>
                    </a:cubicBezTo>
                    <a:cubicBezTo>
                      <a:pt x="600240" y="2302192"/>
                      <a:pt x="608813" y="2320290"/>
                      <a:pt x="570713" y="2293620"/>
                    </a:cubicBezTo>
                    <a:cubicBezTo>
                      <a:pt x="563093" y="2287905"/>
                      <a:pt x="556425" y="2282190"/>
                      <a:pt x="547853" y="2274570"/>
                    </a:cubicBezTo>
                    <a:cubicBezTo>
                      <a:pt x="549758" y="2274570"/>
                      <a:pt x="551663" y="2273617"/>
                      <a:pt x="552615" y="2272665"/>
                    </a:cubicBezTo>
                    <a:cubicBezTo>
                      <a:pt x="561188" y="2275522"/>
                      <a:pt x="567855" y="2277427"/>
                      <a:pt x="575475" y="2279332"/>
                    </a:cubicBezTo>
                    <a:cubicBezTo>
                      <a:pt x="559283" y="2261235"/>
                      <a:pt x="556425" y="2253615"/>
                      <a:pt x="527850" y="2229802"/>
                    </a:cubicBezTo>
                    <a:cubicBezTo>
                      <a:pt x="518325" y="2222182"/>
                      <a:pt x="509753" y="2214562"/>
                      <a:pt x="501180" y="2207895"/>
                    </a:cubicBezTo>
                    <a:cubicBezTo>
                      <a:pt x="492608" y="2200275"/>
                      <a:pt x="484035" y="2193607"/>
                      <a:pt x="476415" y="2185987"/>
                    </a:cubicBezTo>
                    <a:cubicBezTo>
                      <a:pt x="470700" y="2180272"/>
                      <a:pt x="455460" y="2174557"/>
                      <a:pt x="444983" y="2160270"/>
                    </a:cubicBezTo>
                    <a:cubicBezTo>
                      <a:pt x="428790" y="2143125"/>
                      <a:pt x="415455" y="2126932"/>
                      <a:pt x="399263" y="2109787"/>
                    </a:cubicBezTo>
                    <a:lnTo>
                      <a:pt x="396126" y="2099983"/>
                    </a:lnTo>
                    <a:lnTo>
                      <a:pt x="386880" y="2090737"/>
                    </a:lnTo>
                    <a:cubicBezTo>
                      <a:pt x="376403" y="2080260"/>
                      <a:pt x="365925" y="2068830"/>
                      <a:pt x="355448" y="2056447"/>
                    </a:cubicBezTo>
                    <a:cubicBezTo>
                      <a:pt x="353543" y="2049780"/>
                      <a:pt x="339255" y="2031682"/>
                      <a:pt x="351638" y="2039302"/>
                    </a:cubicBezTo>
                    <a:cubicBezTo>
                      <a:pt x="346875" y="2033587"/>
                      <a:pt x="343065" y="2026920"/>
                      <a:pt x="339255" y="2022157"/>
                    </a:cubicBezTo>
                    <a:lnTo>
                      <a:pt x="337780" y="2019844"/>
                    </a:lnTo>
                    <a:lnTo>
                      <a:pt x="323062" y="2009774"/>
                    </a:lnTo>
                    <a:cubicBezTo>
                      <a:pt x="311632" y="1996439"/>
                      <a:pt x="302107" y="1982152"/>
                      <a:pt x="294487" y="1968817"/>
                    </a:cubicBezTo>
                    <a:cubicBezTo>
                      <a:pt x="286867" y="1954529"/>
                      <a:pt x="281152" y="1941194"/>
                      <a:pt x="278295" y="1930717"/>
                    </a:cubicBezTo>
                    <a:lnTo>
                      <a:pt x="276390" y="1930717"/>
                    </a:lnTo>
                    <a:cubicBezTo>
                      <a:pt x="268770" y="1917382"/>
                      <a:pt x="261150" y="1903095"/>
                      <a:pt x="254483" y="1888807"/>
                    </a:cubicBezTo>
                    <a:cubicBezTo>
                      <a:pt x="247815" y="1874520"/>
                      <a:pt x="240195" y="1861185"/>
                      <a:pt x="233528" y="1846897"/>
                    </a:cubicBezTo>
                    <a:cubicBezTo>
                      <a:pt x="225908" y="1830705"/>
                      <a:pt x="218288" y="1814512"/>
                      <a:pt x="211620" y="1798320"/>
                    </a:cubicBezTo>
                    <a:cubicBezTo>
                      <a:pt x="204953" y="1782127"/>
                      <a:pt x="198285" y="1764982"/>
                      <a:pt x="191618" y="1748790"/>
                    </a:cubicBezTo>
                    <a:cubicBezTo>
                      <a:pt x="199238" y="1759267"/>
                      <a:pt x="205905" y="1769745"/>
                      <a:pt x="211620" y="1782127"/>
                    </a:cubicBezTo>
                    <a:cubicBezTo>
                      <a:pt x="217335" y="1794510"/>
                      <a:pt x="223050" y="1807845"/>
                      <a:pt x="231623" y="1824037"/>
                    </a:cubicBezTo>
                    <a:cubicBezTo>
                      <a:pt x="235433" y="1829752"/>
                      <a:pt x="236385" y="1839277"/>
                      <a:pt x="238290" y="1846897"/>
                    </a:cubicBezTo>
                    <a:lnTo>
                      <a:pt x="241046" y="1850938"/>
                    </a:lnTo>
                    <a:lnTo>
                      <a:pt x="237654" y="1833303"/>
                    </a:lnTo>
                    <a:lnTo>
                      <a:pt x="228809" y="1817250"/>
                    </a:lnTo>
                    <a:lnTo>
                      <a:pt x="214411" y="1784874"/>
                    </a:lnTo>
                    <a:lnTo>
                      <a:pt x="197332" y="1756409"/>
                    </a:lnTo>
                    <a:cubicBezTo>
                      <a:pt x="190665" y="1737359"/>
                      <a:pt x="183045" y="1718309"/>
                      <a:pt x="176377" y="1699259"/>
                    </a:cubicBezTo>
                    <a:lnTo>
                      <a:pt x="158424" y="1640674"/>
                    </a:lnTo>
                    <a:lnTo>
                      <a:pt x="152529" y="1623596"/>
                    </a:lnTo>
                    <a:cubicBezTo>
                      <a:pt x="142540" y="1590017"/>
                      <a:pt x="133959" y="1555831"/>
                      <a:pt x="126853" y="1521108"/>
                    </a:cubicBezTo>
                    <a:lnTo>
                      <a:pt x="115498" y="1446707"/>
                    </a:lnTo>
                    <a:lnTo>
                      <a:pt x="115417" y="1448752"/>
                    </a:lnTo>
                    <a:cubicBezTo>
                      <a:pt x="115417" y="1453515"/>
                      <a:pt x="115417" y="1457325"/>
                      <a:pt x="116370" y="1463992"/>
                    </a:cubicBezTo>
                    <a:cubicBezTo>
                      <a:pt x="118275" y="1475422"/>
                      <a:pt x="120180" y="1486852"/>
                      <a:pt x="121132" y="1499235"/>
                    </a:cubicBezTo>
                    <a:cubicBezTo>
                      <a:pt x="123037" y="1511617"/>
                      <a:pt x="124942" y="1524000"/>
                      <a:pt x="126847" y="1535430"/>
                    </a:cubicBezTo>
                    <a:cubicBezTo>
                      <a:pt x="122085" y="1526857"/>
                      <a:pt x="120180" y="1515427"/>
                      <a:pt x="117322" y="1503997"/>
                    </a:cubicBezTo>
                    <a:cubicBezTo>
                      <a:pt x="115417" y="1491615"/>
                      <a:pt x="113512" y="1478280"/>
                      <a:pt x="110655" y="1463992"/>
                    </a:cubicBezTo>
                    <a:cubicBezTo>
                      <a:pt x="105892" y="1463992"/>
                      <a:pt x="104940" y="1463992"/>
                      <a:pt x="103035" y="1463992"/>
                    </a:cubicBezTo>
                    <a:cubicBezTo>
                      <a:pt x="102082" y="1453515"/>
                      <a:pt x="101130" y="1443990"/>
                      <a:pt x="98272" y="1427797"/>
                    </a:cubicBezTo>
                    <a:cubicBezTo>
                      <a:pt x="96367" y="1420177"/>
                      <a:pt x="93510" y="1412557"/>
                      <a:pt x="91605" y="1404937"/>
                    </a:cubicBezTo>
                    <a:cubicBezTo>
                      <a:pt x="89700" y="1397317"/>
                      <a:pt x="87795" y="1389697"/>
                      <a:pt x="85890" y="1383030"/>
                    </a:cubicBezTo>
                    <a:cubicBezTo>
                      <a:pt x="80175" y="1376362"/>
                      <a:pt x="75412" y="1371600"/>
                      <a:pt x="69697" y="1365885"/>
                    </a:cubicBezTo>
                    <a:cubicBezTo>
                      <a:pt x="67792" y="1365885"/>
                      <a:pt x="66840" y="1365885"/>
                      <a:pt x="64935" y="1365885"/>
                    </a:cubicBezTo>
                    <a:cubicBezTo>
                      <a:pt x="63030" y="1360170"/>
                      <a:pt x="61125" y="1351597"/>
                      <a:pt x="60172" y="1342072"/>
                    </a:cubicBezTo>
                    <a:cubicBezTo>
                      <a:pt x="59220" y="1332547"/>
                      <a:pt x="58267" y="1322070"/>
                      <a:pt x="58267" y="1311592"/>
                    </a:cubicBezTo>
                    <a:cubicBezTo>
                      <a:pt x="58267" y="1291590"/>
                      <a:pt x="59220" y="1273492"/>
                      <a:pt x="62077" y="1268730"/>
                    </a:cubicBezTo>
                    <a:cubicBezTo>
                      <a:pt x="63030" y="1263015"/>
                      <a:pt x="63030" y="1258252"/>
                      <a:pt x="63982" y="1253490"/>
                    </a:cubicBezTo>
                    <a:lnTo>
                      <a:pt x="67226" y="1243037"/>
                    </a:lnTo>
                    <a:lnTo>
                      <a:pt x="65649" y="1219200"/>
                    </a:lnTo>
                    <a:cubicBezTo>
                      <a:pt x="65887" y="1207294"/>
                      <a:pt x="66839" y="1194911"/>
                      <a:pt x="67792" y="1183957"/>
                    </a:cubicBezTo>
                    <a:lnTo>
                      <a:pt x="71602" y="1176814"/>
                    </a:lnTo>
                    <a:lnTo>
                      <a:pt x="71602" y="1172527"/>
                    </a:lnTo>
                    <a:cubicBezTo>
                      <a:pt x="69697" y="1178242"/>
                      <a:pt x="66840" y="1182052"/>
                      <a:pt x="63982" y="1186815"/>
                    </a:cubicBezTo>
                    <a:cubicBezTo>
                      <a:pt x="62077" y="1183005"/>
                      <a:pt x="59220" y="1181100"/>
                      <a:pt x="57315" y="1177290"/>
                    </a:cubicBezTo>
                    <a:cubicBezTo>
                      <a:pt x="53505" y="1171575"/>
                      <a:pt x="54457" y="1120140"/>
                      <a:pt x="44932" y="1160145"/>
                    </a:cubicBezTo>
                    <a:lnTo>
                      <a:pt x="42670" y="1146572"/>
                    </a:lnTo>
                    <a:lnTo>
                      <a:pt x="42075" y="1147762"/>
                    </a:lnTo>
                    <a:cubicBezTo>
                      <a:pt x="41122" y="1160145"/>
                      <a:pt x="39217" y="1173480"/>
                      <a:pt x="38265" y="1185862"/>
                    </a:cubicBezTo>
                    <a:cubicBezTo>
                      <a:pt x="37312" y="1198245"/>
                      <a:pt x="35407" y="1211580"/>
                      <a:pt x="35407" y="1223962"/>
                    </a:cubicBezTo>
                    <a:cubicBezTo>
                      <a:pt x="34455" y="1233487"/>
                      <a:pt x="33502" y="1243965"/>
                      <a:pt x="32550" y="1253490"/>
                    </a:cubicBezTo>
                    <a:lnTo>
                      <a:pt x="32550" y="1314449"/>
                    </a:lnTo>
                    <a:cubicBezTo>
                      <a:pt x="32550" y="1324927"/>
                      <a:pt x="32550" y="1335404"/>
                      <a:pt x="33502" y="1345882"/>
                    </a:cubicBezTo>
                    <a:cubicBezTo>
                      <a:pt x="34455" y="1356359"/>
                      <a:pt x="35407" y="1366837"/>
                      <a:pt x="35407" y="1377314"/>
                    </a:cubicBezTo>
                    <a:cubicBezTo>
                      <a:pt x="31597" y="1378267"/>
                      <a:pt x="32550" y="1413509"/>
                      <a:pt x="26835" y="1406842"/>
                    </a:cubicBezTo>
                    <a:cubicBezTo>
                      <a:pt x="25882" y="1406842"/>
                      <a:pt x="25882" y="1406842"/>
                      <a:pt x="24930" y="1406842"/>
                    </a:cubicBezTo>
                    <a:cubicBezTo>
                      <a:pt x="19215" y="1385887"/>
                      <a:pt x="19215" y="1367789"/>
                      <a:pt x="19215" y="1349692"/>
                    </a:cubicBezTo>
                    <a:cubicBezTo>
                      <a:pt x="19215" y="1331594"/>
                      <a:pt x="22072" y="1313497"/>
                      <a:pt x="19215" y="1290637"/>
                    </a:cubicBezTo>
                    <a:cubicBezTo>
                      <a:pt x="20167" y="1274444"/>
                      <a:pt x="22072" y="1260157"/>
                      <a:pt x="23977" y="1244917"/>
                    </a:cubicBezTo>
                    <a:lnTo>
                      <a:pt x="32546" y="1253485"/>
                    </a:lnTo>
                    <a:lnTo>
                      <a:pt x="24930" y="1243965"/>
                    </a:lnTo>
                    <a:cubicBezTo>
                      <a:pt x="23025" y="1234440"/>
                      <a:pt x="23025" y="1223962"/>
                      <a:pt x="23025" y="1209675"/>
                    </a:cubicBezTo>
                    <a:cubicBezTo>
                      <a:pt x="23025" y="1195387"/>
                      <a:pt x="23977" y="1178242"/>
                      <a:pt x="24930" y="1157287"/>
                    </a:cubicBezTo>
                    <a:cubicBezTo>
                      <a:pt x="24930" y="1152525"/>
                      <a:pt x="25882" y="1147762"/>
                      <a:pt x="25882" y="1143000"/>
                    </a:cubicBezTo>
                    <a:cubicBezTo>
                      <a:pt x="26835" y="1135380"/>
                      <a:pt x="27787" y="1126807"/>
                      <a:pt x="28740" y="1119187"/>
                    </a:cubicBezTo>
                    <a:cubicBezTo>
                      <a:pt x="32550" y="1105852"/>
                      <a:pt x="36360" y="1089660"/>
                      <a:pt x="40170" y="1076325"/>
                    </a:cubicBezTo>
                    <a:lnTo>
                      <a:pt x="45865" y="1047851"/>
                    </a:lnTo>
                    <a:lnTo>
                      <a:pt x="43980" y="1041082"/>
                    </a:lnTo>
                    <a:cubicBezTo>
                      <a:pt x="42075" y="1053465"/>
                      <a:pt x="39217" y="1064895"/>
                      <a:pt x="37312" y="1079182"/>
                    </a:cubicBezTo>
                    <a:cubicBezTo>
                      <a:pt x="33502" y="1092517"/>
                      <a:pt x="29692" y="1108710"/>
                      <a:pt x="25882" y="1122045"/>
                    </a:cubicBezTo>
                    <a:cubicBezTo>
                      <a:pt x="24930" y="1129665"/>
                      <a:pt x="23977" y="1138237"/>
                      <a:pt x="23025" y="1145857"/>
                    </a:cubicBezTo>
                    <a:cubicBezTo>
                      <a:pt x="23025" y="1150620"/>
                      <a:pt x="22072" y="1155382"/>
                      <a:pt x="22072" y="1160145"/>
                    </a:cubicBezTo>
                    <a:cubicBezTo>
                      <a:pt x="22072" y="1181100"/>
                      <a:pt x="21120" y="1198245"/>
                      <a:pt x="20167" y="1212532"/>
                    </a:cubicBezTo>
                    <a:cubicBezTo>
                      <a:pt x="20167" y="1226820"/>
                      <a:pt x="21120" y="1237297"/>
                      <a:pt x="22072" y="1246822"/>
                    </a:cubicBezTo>
                    <a:cubicBezTo>
                      <a:pt x="20167" y="1263015"/>
                      <a:pt x="18262" y="1277302"/>
                      <a:pt x="17310" y="1292542"/>
                    </a:cubicBezTo>
                    <a:cubicBezTo>
                      <a:pt x="20167" y="1315402"/>
                      <a:pt x="17310" y="1333500"/>
                      <a:pt x="17310" y="1351597"/>
                    </a:cubicBezTo>
                    <a:cubicBezTo>
                      <a:pt x="17310" y="1369695"/>
                      <a:pt x="17310" y="1387792"/>
                      <a:pt x="23025" y="1408747"/>
                    </a:cubicBezTo>
                    <a:cubicBezTo>
                      <a:pt x="23025" y="1408747"/>
                      <a:pt x="23977" y="1408747"/>
                      <a:pt x="24930" y="1408747"/>
                    </a:cubicBezTo>
                    <a:cubicBezTo>
                      <a:pt x="28740" y="1426845"/>
                      <a:pt x="32550" y="1443990"/>
                      <a:pt x="37312" y="1463040"/>
                    </a:cubicBezTo>
                    <a:cubicBezTo>
                      <a:pt x="38265" y="1475422"/>
                      <a:pt x="41122" y="1486852"/>
                      <a:pt x="43980" y="1507807"/>
                    </a:cubicBezTo>
                    <a:cubicBezTo>
                      <a:pt x="48742" y="1524000"/>
                      <a:pt x="53505" y="1539240"/>
                      <a:pt x="58267" y="1553527"/>
                    </a:cubicBezTo>
                    <a:cubicBezTo>
                      <a:pt x="60410" y="1580673"/>
                      <a:pt x="74876" y="1623893"/>
                      <a:pt x="80770" y="1651843"/>
                    </a:cubicBezTo>
                    <a:lnTo>
                      <a:pt x="82734" y="1670685"/>
                    </a:lnTo>
                    <a:lnTo>
                      <a:pt x="86843" y="1670685"/>
                    </a:lnTo>
                    <a:cubicBezTo>
                      <a:pt x="97320" y="1697355"/>
                      <a:pt x="103988" y="1711642"/>
                      <a:pt x="107798" y="1721167"/>
                    </a:cubicBezTo>
                    <a:cubicBezTo>
                      <a:pt x="112560" y="1730692"/>
                      <a:pt x="114465" y="1737360"/>
                      <a:pt x="115418" y="1746885"/>
                    </a:cubicBezTo>
                    <a:cubicBezTo>
                      <a:pt x="111608" y="1745932"/>
                      <a:pt x="106845" y="1736407"/>
                      <a:pt x="101130" y="1724977"/>
                    </a:cubicBezTo>
                    <a:cubicBezTo>
                      <a:pt x="95415" y="1713547"/>
                      <a:pt x="90653" y="1700212"/>
                      <a:pt x="85890" y="1690687"/>
                    </a:cubicBezTo>
                    <a:cubicBezTo>
                      <a:pt x="81128" y="1678305"/>
                      <a:pt x="89700" y="1712595"/>
                      <a:pt x="84938" y="1700212"/>
                    </a:cubicBezTo>
                    <a:lnTo>
                      <a:pt x="76651" y="1674524"/>
                    </a:lnTo>
                    <a:lnTo>
                      <a:pt x="70650" y="1675447"/>
                    </a:lnTo>
                    <a:cubicBezTo>
                      <a:pt x="67792" y="1667827"/>
                      <a:pt x="65887" y="1660207"/>
                      <a:pt x="63982" y="1653540"/>
                    </a:cubicBezTo>
                    <a:cubicBezTo>
                      <a:pt x="53505" y="1643062"/>
                      <a:pt x="45885" y="1621155"/>
                      <a:pt x="41122" y="1601152"/>
                    </a:cubicBezTo>
                    <a:cubicBezTo>
                      <a:pt x="36360" y="1581150"/>
                      <a:pt x="32550" y="1562100"/>
                      <a:pt x="26835" y="1554480"/>
                    </a:cubicBezTo>
                    <a:cubicBezTo>
                      <a:pt x="22072" y="1537335"/>
                      <a:pt x="22072" y="1519237"/>
                      <a:pt x="25882" y="1515427"/>
                    </a:cubicBezTo>
                    <a:cubicBezTo>
                      <a:pt x="23977" y="1500187"/>
                      <a:pt x="21120" y="1484947"/>
                      <a:pt x="19215" y="1469707"/>
                    </a:cubicBezTo>
                    <a:cubicBezTo>
                      <a:pt x="17310" y="1454467"/>
                      <a:pt x="16357" y="1439227"/>
                      <a:pt x="14452" y="1423987"/>
                    </a:cubicBezTo>
                    <a:cubicBezTo>
                      <a:pt x="10642" y="1412557"/>
                      <a:pt x="6832" y="1403032"/>
                      <a:pt x="3975" y="1390650"/>
                    </a:cubicBezTo>
                    <a:cubicBezTo>
                      <a:pt x="-1740" y="1325880"/>
                      <a:pt x="-2693" y="1250632"/>
                      <a:pt x="10642" y="1213485"/>
                    </a:cubicBezTo>
                    <a:cubicBezTo>
                      <a:pt x="11595" y="1197292"/>
                      <a:pt x="12547" y="1177290"/>
                      <a:pt x="17310" y="1167765"/>
                    </a:cubicBezTo>
                    <a:cubicBezTo>
                      <a:pt x="15405" y="1159192"/>
                      <a:pt x="13500" y="1151572"/>
                      <a:pt x="11595" y="1143000"/>
                    </a:cubicBezTo>
                    <a:cubicBezTo>
                      <a:pt x="13500" y="1126807"/>
                      <a:pt x="11595" y="1089660"/>
                      <a:pt x="23025" y="1074420"/>
                    </a:cubicBezTo>
                    <a:cubicBezTo>
                      <a:pt x="23977" y="1067752"/>
                      <a:pt x="24930" y="1062990"/>
                      <a:pt x="25882" y="1058227"/>
                    </a:cubicBezTo>
                    <a:cubicBezTo>
                      <a:pt x="27787" y="1034415"/>
                      <a:pt x="29692" y="1018222"/>
                      <a:pt x="33502" y="1002982"/>
                    </a:cubicBezTo>
                    <a:cubicBezTo>
                      <a:pt x="40170" y="989647"/>
                      <a:pt x="48742" y="967740"/>
                      <a:pt x="53505" y="962977"/>
                    </a:cubicBezTo>
                    <a:cubicBezTo>
                      <a:pt x="58267" y="973455"/>
                      <a:pt x="46837" y="1000125"/>
                      <a:pt x="48742" y="1017270"/>
                    </a:cubicBezTo>
                    <a:lnTo>
                      <a:pt x="53503" y="1007964"/>
                    </a:lnTo>
                    <a:lnTo>
                      <a:pt x="56362" y="985718"/>
                    </a:lnTo>
                    <a:cubicBezTo>
                      <a:pt x="58267" y="975597"/>
                      <a:pt x="59696" y="966311"/>
                      <a:pt x="57315" y="961072"/>
                    </a:cubicBezTo>
                    <a:cubicBezTo>
                      <a:pt x="60172" y="949642"/>
                      <a:pt x="63030" y="941069"/>
                      <a:pt x="65887" y="929639"/>
                    </a:cubicBezTo>
                    <a:cubicBezTo>
                      <a:pt x="70650" y="914399"/>
                      <a:pt x="74460" y="898207"/>
                      <a:pt x="79222" y="882014"/>
                    </a:cubicBezTo>
                    <a:cubicBezTo>
                      <a:pt x="83985" y="865822"/>
                      <a:pt x="89700" y="849629"/>
                      <a:pt x="95415" y="833437"/>
                    </a:cubicBezTo>
                    <a:lnTo>
                      <a:pt x="96628" y="832072"/>
                    </a:lnTo>
                    <a:lnTo>
                      <a:pt x="103988" y="793432"/>
                    </a:lnTo>
                    <a:cubicBezTo>
                      <a:pt x="107798" y="785812"/>
                      <a:pt x="111608" y="775334"/>
                      <a:pt x="114465" y="765809"/>
                    </a:cubicBezTo>
                    <a:cubicBezTo>
                      <a:pt x="118275" y="756284"/>
                      <a:pt x="123038" y="748664"/>
                      <a:pt x="126848" y="742949"/>
                    </a:cubicBezTo>
                    <a:cubicBezTo>
                      <a:pt x="135420" y="726757"/>
                      <a:pt x="142088" y="710564"/>
                      <a:pt x="151613" y="695324"/>
                    </a:cubicBezTo>
                    <a:cubicBezTo>
                      <a:pt x="158280" y="680084"/>
                      <a:pt x="164948" y="667702"/>
                      <a:pt x="171615" y="652462"/>
                    </a:cubicBezTo>
                    <a:cubicBezTo>
                      <a:pt x="172568" y="639127"/>
                      <a:pt x="191618" y="614362"/>
                      <a:pt x="200190" y="597217"/>
                    </a:cubicBezTo>
                    <a:cubicBezTo>
                      <a:pt x="204953" y="591502"/>
                      <a:pt x="210668" y="585787"/>
                      <a:pt x="221145" y="573404"/>
                    </a:cubicBezTo>
                    <a:cubicBezTo>
                      <a:pt x="227813" y="559117"/>
                      <a:pt x="233528" y="548639"/>
                      <a:pt x="238290" y="540067"/>
                    </a:cubicBezTo>
                    <a:cubicBezTo>
                      <a:pt x="243053" y="531494"/>
                      <a:pt x="247815" y="525779"/>
                      <a:pt x="252578" y="519112"/>
                    </a:cubicBezTo>
                    <a:cubicBezTo>
                      <a:pt x="258293" y="513397"/>
                      <a:pt x="266865" y="503872"/>
                      <a:pt x="267818" y="511492"/>
                    </a:cubicBezTo>
                    <a:cubicBezTo>
                      <a:pt x="268770" y="510539"/>
                      <a:pt x="270675" y="507682"/>
                      <a:pt x="271628" y="505777"/>
                    </a:cubicBezTo>
                    <a:cubicBezTo>
                      <a:pt x="276390" y="495299"/>
                      <a:pt x="281153" y="485774"/>
                      <a:pt x="286868" y="475297"/>
                    </a:cubicBezTo>
                    <a:cubicBezTo>
                      <a:pt x="296393" y="464819"/>
                      <a:pt x="307823" y="446722"/>
                      <a:pt x="316395" y="441007"/>
                    </a:cubicBezTo>
                    <a:cubicBezTo>
                      <a:pt x="309966" y="453151"/>
                      <a:pt x="316932" y="450829"/>
                      <a:pt x="317199" y="455339"/>
                    </a:cubicBezTo>
                    <a:lnTo>
                      <a:pt x="315045" y="461363"/>
                    </a:lnTo>
                    <a:lnTo>
                      <a:pt x="345922" y="429577"/>
                    </a:lnTo>
                    <a:cubicBezTo>
                      <a:pt x="348780" y="423862"/>
                      <a:pt x="354495" y="417195"/>
                      <a:pt x="361162" y="409575"/>
                    </a:cubicBezTo>
                    <a:cubicBezTo>
                      <a:pt x="367830" y="402907"/>
                      <a:pt x="375450" y="396240"/>
                      <a:pt x="381165" y="390525"/>
                    </a:cubicBezTo>
                    <a:lnTo>
                      <a:pt x="382889" y="392440"/>
                    </a:lnTo>
                    <a:lnTo>
                      <a:pt x="382118" y="391477"/>
                    </a:lnTo>
                    <a:cubicBezTo>
                      <a:pt x="390690" y="382904"/>
                      <a:pt x="398310" y="374332"/>
                      <a:pt x="406883" y="366712"/>
                    </a:cubicBezTo>
                    <a:cubicBezTo>
                      <a:pt x="414503" y="359092"/>
                      <a:pt x="423075" y="351472"/>
                      <a:pt x="431648" y="343852"/>
                    </a:cubicBezTo>
                    <a:cubicBezTo>
                      <a:pt x="442125" y="333374"/>
                      <a:pt x="448793" y="324802"/>
                      <a:pt x="458318" y="315277"/>
                    </a:cubicBezTo>
                    <a:cubicBezTo>
                      <a:pt x="470700" y="305752"/>
                      <a:pt x="484035" y="296227"/>
                      <a:pt x="495465" y="287654"/>
                    </a:cubicBezTo>
                    <a:cubicBezTo>
                      <a:pt x="508800" y="277177"/>
                      <a:pt x="522135" y="267652"/>
                      <a:pt x="535470" y="258127"/>
                    </a:cubicBezTo>
                    <a:lnTo>
                      <a:pt x="559389" y="241440"/>
                    </a:lnTo>
                    <a:lnTo>
                      <a:pt x="575475" y="226694"/>
                    </a:lnTo>
                    <a:cubicBezTo>
                      <a:pt x="585000" y="220979"/>
                      <a:pt x="594525" y="215264"/>
                      <a:pt x="604050" y="209549"/>
                    </a:cubicBezTo>
                    <a:cubicBezTo>
                      <a:pt x="613575" y="203834"/>
                      <a:pt x="624052" y="199072"/>
                      <a:pt x="634530" y="193357"/>
                    </a:cubicBezTo>
                    <a:lnTo>
                      <a:pt x="638565" y="191282"/>
                    </a:lnTo>
                    <a:lnTo>
                      <a:pt x="648937" y="181094"/>
                    </a:lnTo>
                    <a:cubicBezTo>
                      <a:pt x="654771" y="176688"/>
                      <a:pt x="661201" y="172402"/>
                      <a:pt x="665963" y="168592"/>
                    </a:cubicBezTo>
                    <a:cubicBezTo>
                      <a:pt x="673583" y="162877"/>
                      <a:pt x="679298" y="160496"/>
                      <a:pt x="684656" y="159067"/>
                    </a:cubicBezTo>
                    <a:lnTo>
                      <a:pt x="697880" y="156023"/>
                    </a:lnTo>
                    <a:lnTo>
                      <a:pt x="700252" y="154304"/>
                    </a:lnTo>
                    <a:cubicBezTo>
                      <a:pt x="782167" y="109537"/>
                      <a:pt x="869797" y="74294"/>
                      <a:pt x="959332" y="49529"/>
                    </a:cubicBezTo>
                    <a:lnTo>
                      <a:pt x="968945" y="47439"/>
                    </a:lnTo>
                    <a:lnTo>
                      <a:pt x="995527" y="38099"/>
                    </a:lnTo>
                    <a:cubicBezTo>
                      <a:pt x="1001719" y="36194"/>
                      <a:pt x="1008148" y="35003"/>
                      <a:pt x="1013863" y="34408"/>
                    </a:cubicBezTo>
                    <a:lnTo>
                      <a:pt x="1023424" y="34327"/>
                    </a:lnTo>
                    <a:lnTo>
                      <a:pt x="1026960" y="33337"/>
                    </a:lnTo>
                    <a:cubicBezTo>
                      <a:pt x="1097445" y="17144"/>
                      <a:pt x="1169835" y="7619"/>
                      <a:pt x="1244130" y="4762"/>
                    </a:cubicBezTo>
                    <a:cubicBezTo>
                      <a:pt x="1262704" y="5238"/>
                      <a:pt x="1283897" y="4762"/>
                      <a:pt x="1305804" y="4524"/>
                    </a:cubicBezTo>
                    <a:cubicBezTo>
                      <a:pt x="1327712" y="4285"/>
                      <a:pt x="1350334" y="4285"/>
                      <a:pt x="1371765" y="5714"/>
                    </a:cubicBezTo>
                    <a:lnTo>
                      <a:pt x="1372993" y="6635"/>
                    </a:lnTo>
                    <a:lnTo>
                      <a:pt x="1405103" y="2857"/>
                    </a:lnTo>
                    <a:cubicBezTo>
                      <a:pt x="1415580" y="4762"/>
                      <a:pt x="1425105" y="5714"/>
                      <a:pt x="1434630" y="7619"/>
                    </a:cubicBezTo>
                    <a:cubicBezTo>
                      <a:pt x="1444155" y="9524"/>
                      <a:pt x="1453680" y="10477"/>
                      <a:pt x="1464158" y="13334"/>
                    </a:cubicBezTo>
                    <a:lnTo>
                      <a:pt x="1479392" y="16797"/>
                    </a:lnTo>
                    <a:lnTo>
                      <a:pt x="1463205" y="12382"/>
                    </a:lnTo>
                    <a:cubicBezTo>
                      <a:pt x="1453680" y="10477"/>
                      <a:pt x="1443202" y="8572"/>
                      <a:pt x="1433677" y="6667"/>
                    </a:cubicBezTo>
                    <a:cubicBezTo>
                      <a:pt x="1424152" y="4762"/>
                      <a:pt x="1414627" y="3810"/>
                      <a:pt x="1404150" y="1905"/>
                    </a:cubicBezTo>
                    <a:cubicBezTo>
                      <a:pt x="1404150" y="1905"/>
                      <a:pt x="1404150" y="952"/>
                      <a:pt x="1404150" y="0"/>
                    </a:cubicBezTo>
                    <a:close/>
                  </a:path>
                </a:pathLst>
              </a:custGeom>
              <a:solidFill>
                <a:schemeClr val="accent2">
                  <a:alpha val="22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7F9E090-94CA-4942-B64B-E51D2AC80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  <a:effectLst/>
                <a:latin typeface="Helvetica" pitchFamily="2" charset="0"/>
              </a:rPr>
              <a:t>Intellectual Property</a:t>
            </a:r>
            <a:endParaRPr lang="en-US" sz="3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635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8EAADB"/>
      </a:accent2>
      <a:accent3>
        <a:srgbClr val="A5A5A5"/>
      </a:accent3>
      <a:accent4>
        <a:srgbClr val="4472C4"/>
      </a:accent4>
      <a:accent5>
        <a:srgbClr val="4472C4"/>
      </a:accent5>
      <a:accent6>
        <a:srgbClr val="44546A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5FFC673BD23948B6C771D1D6C9ABEF" ma:contentTypeVersion="16" ma:contentTypeDescription="Create a new document." ma:contentTypeScope="" ma:versionID="a09eb0ed0073f725fc216b68e53228df">
  <xsd:schema xmlns:xsd="http://www.w3.org/2001/XMLSchema" xmlns:xs="http://www.w3.org/2001/XMLSchema" xmlns:p="http://schemas.microsoft.com/office/2006/metadata/properties" xmlns:ns2="e4c8239d-f790-4610-a3a9-8078f57d115a" xmlns:ns3="e3379b5f-2cbd-4b5a-9ff4-4967b263e271" targetNamespace="http://schemas.microsoft.com/office/2006/metadata/properties" ma:root="true" ma:fieldsID="22b0c43b49561b8cd28c7920da26945e" ns2:_="" ns3:_="">
    <xsd:import namespace="e4c8239d-f790-4610-a3a9-8078f57d115a"/>
    <xsd:import namespace="e3379b5f-2cbd-4b5a-9ff4-4967b263e27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c8239d-f790-4610-a3a9-8078f57d11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15db4da6-8dc2-4389-ad6d-c953cbf8d6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379b5f-2cbd-4b5a-9ff4-4967b263e271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dd62e39-4b7e-4dd7-a27f-da3e32db3afe}" ma:internalName="TaxCatchAll" ma:showField="CatchAllData" ma:web="e3379b5f-2cbd-4b5a-9ff4-4967b263e27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3379b5f-2cbd-4b5a-9ff4-4967b263e271" xsi:nil="true"/>
    <lcf76f155ced4ddcb4097134ff3c332f xmlns="e4c8239d-f790-4610-a3a9-8078f57d115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5A54E81-AD29-46E6-B87D-1F0FD7B5DDB4}"/>
</file>

<file path=customXml/itemProps2.xml><?xml version="1.0" encoding="utf-8"?>
<ds:datastoreItem xmlns:ds="http://schemas.openxmlformats.org/officeDocument/2006/customXml" ds:itemID="{22FF97D1-2607-4624-9620-2127F9D71446}"/>
</file>

<file path=customXml/itemProps3.xml><?xml version="1.0" encoding="utf-8"?>
<ds:datastoreItem xmlns:ds="http://schemas.openxmlformats.org/officeDocument/2006/customXml" ds:itemID="{D5F0120D-936D-4B27-BBC5-2B54413FA4B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</TotalTime>
  <Words>1492</Words>
  <Application>Microsoft Office PowerPoint</Application>
  <PresentationFormat>On-screen Show (4:3)</PresentationFormat>
  <Paragraphs>165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Helvetica</vt:lpstr>
      <vt:lpstr>Office Theme</vt:lpstr>
      <vt:lpstr>Entrepreneurship &amp; Small Business V.2 Domain 1 – Entrepreneurial and Small Business Concepts </vt:lpstr>
      <vt:lpstr>Domain 1 – Lesson 1</vt:lpstr>
      <vt:lpstr>Legal Structure</vt:lpstr>
      <vt:lpstr>Management: CEO</vt:lpstr>
      <vt:lpstr>Management: CFO</vt:lpstr>
      <vt:lpstr>Management: COO</vt:lpstr>
      <vt:lpstr>Compensation</vt:lpstr>
      <vt:lpstr>Employee Roles</vt:lpstr>
      <vt:lpstr>Business Life Cycle</vt:lpstr>
      <vt:lpstr>Design Thinking Process</vt:lpstr>
      <vt:lpstr>Domain 1 Lesson 2</vt:lpstr>
      <vt:lpstr>Characteristics of an Entrepreneur</vt:lpstr>
      <vt:lpstr>Characteristics of an Entrepreneur</vt:lpstr>
      <vt:lpstr>Business Opportunity</vt:lpstr>
      <vt:lpstr>Franchise</vt:lpstr>
      <vt:lpstr>Network Marketing</vt:lpstr>
      <vt:lpstr>Licensing</vt:lpstr>
      <vt:lpstr>Common Risks</vt:lpstr>
      <vt:lpstr>Viability</vt:lpstr>
      <vt:lpstr>Business Plan</vt:lpstr>
      <vt:lpstr>Pitch Deck</vt:lpstr>
      <vt:lpstr>Lean Canvas</vt:lpstr>
      <vt:lpstr>Lean Canvas</vt:lpstr>
      <vt:lpstr>Intellectual Property</vt:lpstr>
      <vt:lpstr>Intellectual Property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Domain 1</dc:title>
  <dc:creator>James Black</dc:creator>
  <cp:lastModifiedBy>Natasha Nelson</cp:lastModifiedBy>
  <cp:revision>26</cp:revision>
  <dcterms:created xsi:type="dcterms:W3CDTF">2022-10-24T18:24:23Z</dcterms:created>
  <dcterms:modified xsi:type="dcterms:W3CDTF">2023-06-15T19:45:24Z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0x0101007F5FFC673BD23948B6C771D1D6C9ABEF</vt:lpwstr>
  </property>
</Properties>
</file>