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60" r:id="rId2"/>
    <p:sldMasterId id="2147483672" r:id="rId3"/>
  </p:sldMasterIdLst>
  <p:notesMasterIdLst>
    <p:notesMasterId r:id="rId25"/>
  </p:notesMasterIdLst>
  <p:sldIdLst>
    <p:sldId id="279" r:id="rId4"/>
    <p:sldId id="280" r:id="rId5"/>
    <p:sldId id="285" r:id="rId6"/>
    <p:sldId id="260" r:id="rId7"/>
    <p:sldId id="261" r:id="rId8"/>
    <p:sldId id="263" r:id="rId9"/>
    <p:sldId id="264" r:id="rId10"/>
    <p:sldId id="281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82" r:id="rId19"/>
    <p:sldId id="274" r:id="rId20"/>
    <p:sldId id="275" r:id="rId21"/>
    <p:sldId id="276" r:id="rId22"/>
    <p:sldId id="283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F4A5E7-6241-4507-B8BA-323C107D145D}" v="1075" dt="2023-06-15T12:05:48.4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6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customXml" Target="../customXml/item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ustomXml" Target="../customXml/item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sha Nelson" userId="3ed1f6f9-a271-4006-b478-e6406211cdbf" providerId="ADAL" clId="{7AF4A5E7-6241-4507-B8BA-323C107D145D}"/>
    <pc:docChg chg="undo redo custSel addSld delSld modSld sldOrd addMainMaster modMainMaster">
      <pc:chgData name="Natasha Nelson" userId="3ed1f6f9-a271-4006-b478-e6406211cdbf" providerId="ADAL" clId="{7AF4A5E7-6241-4507-B8BA-323C107D145D}" dt="2023-06-15T12:05:48.441" v="2232" actId="20577"/>
      <pc:docMkLst>
        <pc:docMk/>
      </pc:docMkLst>
      <pc:sldChg chg="del">
        <pc:chgData name="Natasha Nelson" userId="3ed1f6f9-a271-4006-b478-e6406211cdbf" providerId="ADAL" clId="{7AF4A5E7-6241-4507-B8BA-323C107D145D}" dt="2023-06-13T18:44:28.296" v="8" actId="2696"/>
        <pc:sldMkLst>
          <pc:docMk/>
          <pc:sldMk cId="4138955699" sldId="256"/>
        </pc:sldMkLst>
      </pc:sldChg>
      <pc:sldChg chg="addSp delSp modSp add del mod setBg delDesignElem chgLayout">
        <pc:chgData name="Natasha Nelson" userId="3ed1f6f9-a271-4006-b478-e6406211cdbf" providerId="ADAL" clId="{7AF4A5E7-6241-4507-B8BA-323C107D145D}" dt="2023-06-14T20:14:53.233" v="2202" actId="2696"/>
        <pc:sldMkLst>
          <pc:docMk/>
          <pc:sldMk cId="2765723696" sldId="257"/>
        </pc:sldMkLst>
        <pc:spChg chg="mod ord">
          <ac:chgData name="Natasha Nelson" userId="3ed1f6f9-a271-4006-b478-e6406211cdbf" providerId="ADAL" clId="{7AF4A5E7-6241-4507-B8BA-323C107D145D}" dt="2023-06-14T19:53:08.352" v="2044" actId="122"/>
          <ac:spMkLst>
            <pc:docMk/>
            <pc:sldMk cId="2765723696" sldId="257"/>
            <ac:spMk id="2" creationId="{828ABFF9-66FA-4A56-8E67-7DFDF5C1DF96}"/>
          </ac:spMkLst>
        </pc:spChg>
        <pc:spChg chg="mod ord">
          <ac:chgData name="Natasha Nelson" userId="3ed1f6f9-a271-4006-b478-e6406211cdbf" providerId="ADAL" clId="{7AF4A5E7-6241-4507-B8BA-323C107D145D}" dt="2023-06-14T19:52:37.976" v="2040" actId="1076"/>
          <ac:spMkLst>
            <pc:docMk/>
            <pc:sldMk cId="2765723696" sldId="257"/>
            <ac:spMk id="3" creationId="{1F27A3E6-E6CB-4232-A524-AD195430A173}"/>
          </ac:spMkLst>
        </pc:spChg>
        <pc:spChg chg="add mod ord">
          <ac:chgData name="Natasha Nelson" userId="3ed1f6f9-a271-4006-b478-e6406211cdbf" providerId="ADAL" clId="{7AF4A5E7-6241-4507-B8BA-323C107D145D}" dt="2023-06-14T19:25:11.379" v="1530" actId="26606"/>
          <ac:spMkLst>
            <pc:docMk/>
            <pc:sldMk cId="2765723696" sldId="257"/>
            <ac:spMk id="6" creationId="{EB9BD45C-C5B4-4DEC-D24B-E1E29C5581F1}"/>
          </ac:spMkLst>
        </pc:spChg>
        <pc:spChg chg="add del">
          <ac:chgData name="Natasha Nelson" userId="3ed1f6f9-a271-4006-b478-e6406211cdbf" providerId="ADAL" clId="{7AF4A5E7-6241-4507-B8BA-323C107D145D}" dt="2023-06-14T19:25:11.379" v="1530" actId="26606"/>
          <ac:spMkLst>
            <pc:docMk/>
            <pc:sldMk cId="2765723696" sldId="257"/>
            <ac:spMk id="10" creationId="{3AFE8227-C443-417B-BA91-520EB1EF4559}"/>
          </ac:spMkLst>
        </pc:spChg>
        <pc:spChg chg="add del">
          <ac:chgData name="Natasha Nelson" userId="3ed1f6f9-a271-4006-b478-e6406211cdbf" providerId="ADAL" clId="{7AF4A5E7-6241-4507-B8BA-323C107D145D}" dt="2023-06-14T19:25:11.379" v="1530" actId="26606"/>
          <ac:spMkLst>
            <pc:docMk/>
            <pc:sldMk cId="2765723696" sldId="257"/>
            <ac:spMk id="12" creationId="{907741FC-B544-4A6E-B831-6789D042333D}"/>
          </ac:spMkLst>
        </pc:spChg>
        <pc:spChg chg="add del">
          <ac:chgData name="Natasha Nelson" userId="3ed1f6f9-a271-4006-b478-e6406211cdbf" providerId="ADAL" clId="{7AF4A5E7-6241-4507-B8BA-323C107D145D}" dt="2023-06-14T19:25:11.379" v="1530" actId="26606"/>
          <ac:spMkLst>
            <pc:docMk/>
            <pc:sldMk cId="2765723696" sldId="257"/>
            <ac:spMk id="14" creationId="{3F0BE7ED-7814-4273-B18A-F26CC0380380}"/>
          </ac:spMkLst>
        </pc:spChg>
        <pc:spChg chg="add del">
          <ac:chgData name="Natasha Nelson" userId="3ed1f6f9-a271-4006-b478-e6406211cdbf" providerId="ADAL" clId="{7AF4A5E7-6241-4507-B8BA-323C107D145D}" dt="2023-06-14T19:25:01.621" v="1527" actId="26606"/>
          <ac:spMkLst>
            <pc:docMk/>
            <pc:sldMk cId="2765723696" sldId="257"/>
            <ac:spMk id="1031" creationId="{45D37F4E-DDB4-456B-97E0-9937730A039F}"/>
          </ac:spMkLst>
        </pc:spChg>
        <pc:spChg chg="add del">
          <ac:chgData name="Natasha Nelson" userId="3ed1f6f9-a271-4006-b478-e6406211cdbf" providerId="ADAL" clId="{7AF4A5E7-6241-4507-B8BA-323C107D145D}" dt="2023-06-14T19:25:01.621" v="1527" actId="26606"/>
          <ac:spMkLst>
            <pc:docMk/>
            <pc:sldMk cId="2765723696" sldId="257"/>
            <ac:spMk id="1033" creationId="{B2DD41CD-8F47-4F56-AD12-4E2FF7696987}"/>
          </ac:spMkLst>
        </pc:spChg>
        <pc:spChg chg="add del">
          <ac:chgData name="Natasha Nelson" userId="3ed1f6f9-a271-4006-b478-e6406211cdbf" providerId="ADAL" clId="{7AF4A5E7-6241-4507-B8BA-323C107D145D}" dt="2023-06-14T19:25:11.372" v="1529" actId="26606"/>
          <ac:spMkLst>
            <pc:docMk/>
            <pc:sldMk cId="2765723696" sldId="257"/>
            <ac:spMk id="1035" creationId="{0C777BBD-C42C-46C6-8D2D-BD2F9613D6F4}"/>
          </ac:spMkLst>
        </pc:spChg>
        <pc:spChg chg="add del">
          <ac:chgData name="Natasha Nelson" userId="3ed1f6f9-a271-4006-b478-e6406211cdbf" providerId="ADAL" clId="{7AF4A5E7-6241-4507-B8BA-323C107D145D}" dt="2023-06-14T19:25:11.372" v="1529" actId="26606"/>
          <ac:spMkLst>
            <pc:docMk/>
            <pc:sldMk cId="2765723696" sldId="257"/>
            <ac:spMk id="1036" creationId="{721F817A-BF7E-440D-B296-66D86EDB067C}"/>
          </ac:spMkLst>
        </pc:spChg>
        <pc:spChg chg="add del">
          <ac:chgData name="Natasha Nelson" userId="3ed1f6f9-a271-4006-b478-e6406211cdbf" providerId="ADAL" clId="{7AF4A5E7-6241-4507-B8BA-323C107D145D}" dt="2023-06-14T19:25:35.609" v="1532" actId="700"/>
          <ac:spMkLst>
            <pc:docMk/>
            <pc:sldMk cId="2765723696" sldId="257"/>
            <ac:spMk id="1038" creationId="{79BB35BC-D5C2-4C8B-A22A-A71E6191913B}"/>
          </ac:spMkLst>
        </pc:spChg>
        <pc:graphicFrameChg chg="add del modGraphic">
          <ac:chgData name="Natasha Nelson" userId="3ed1f6f9-a271-4006-b478-e6406211cdbf" providerId="ADAL" clId="{7AF4A5E7-6241-4507-B8BA-323C107D145D}" dt="2023-06-13T18:51:00.401" v="41" actId="478"/>
          <ac:graphicFrameMkLst>
            <pc:docMk/>
            <pc:sldMk cId="2765723696" sldId="257"/>
            <ac:graphicFrameMk id="4" creationId="{6773235B-7EC0-6F8C-80C6-CEBDB0832B43}"/>
          </ac:graphicFrameMkLst>
        </pc:graphicFrameChg>
        <pc:graphicFrameChg chg="add del mod modGraphic">
          <ac:chgData name="Natasha Nelson" userId="3ed1f6f9-a271-4006-b478-e6406211cdbf" providerId="ADAL" clId="{7AF4A5E7-6241-4507-B8BA-323C107D145D}" dt="2023-06-14T19:26:13.651" v="1535" actId="478"/>
          <ac:graphicFrameMkLst>
            <pc:docMk/>
            <pc:sldMk cId="2765723696" sldId="257"/>
            <ac:graphicFrameMk id="7" creationId="{EF610F86-ED3C-7354-D4E2-FFC38CD8C4C9}"/>
          </ac:graphicFrameMkLst>
        </pc:graphicFrameChg>
        <pc:graphicFrameChg chg="add del mod modGraphic">
          <ac:chgData name="Natasha Nelson" userId="3ed1f6f9-a271-4006-b478-e6406211cdbf" providerId="ADAL" clId="{7AF4A5E7-6241-4507-B8BA-323C107D145D}" dt="2023-06-14T19:29:08.591" v="1569" actId="478"/>
          <ac:graphicFrameMkLst>
            <pc:docMk/>
            <pc:sldMk cId="2765723696" sldId="257"/>
            <ac:graphicFrameMk id="8" creationId="{267EC1BC-490B-459C-7C86-BCB5C6107039}"/>
          </ac:graphicFrameMkLst>
        </pc:graphicFrameChg>
        <pc:graphicFrameChg chg="add mod modGraphic">
          <ac:chgData name="Natasha Nelson" userId="3ed1f6f9-a271-4006-b478-e6406211cdbf" providerId="ADAL" clId="{7AF4A5E7-6241-4507-B8BA-323C107D145D}" dt="2023-06-14T20:10:02.409" v="2177" actId="14100"/>
          <ac:graphicFrameMkLst>
            <pc:docMk/>
            <pc:sldMk cId="2765723696" sldId="257"/>
            <ac:graphicFrameMk id="11" creationId="{C6E85EED-BB35-8DCA-B490-1996DABB6C84}"/>
          </ac:graphicFrameMkLst>
        </pc:graphicFrameChg>
        <pc:picChg chg="del mod">
          <ac:chgData name="Natasha Nelson" userId="3ed1f6f9-a271-4006-b478-e6406211cdbf" providerId="ADAL" clId="{7AF4A5E7-6241-4507-B8BA-323C107D145D}" dt="2023-06-14T19:23:33.120" v="1525" actId="478"/>
          <ac:picMkLst>
            <pc:docMk/>
            <pc:sldMk cId="2765723696" sldId="257"/>
            <ac:picMk id="5" creationId="{619569A2-1275-F8B2-192A-E61524C52F6D}"/>
          </ac:picMkLst>
        </pc:picChg>
        <pc:picChg chg="add del mod ord">
          <ac:chgData name="Natasha Nelson" userId="3ed1f6f9-a271-4006-b478-e6406211cdbf" providerId="ADAL" clId="{7AF4A5E7-6241-4507-B8BA-323C107D145D}" dt="2023-06-14T19:25:12.515" v="1531" actId="478"/>
          <ac:picMkLst>
            <pc:docMk/>
            <pc:sldMk cId="2765723696" sldId="257"/>
            <ac:picMk id="1026" creationId="{5803383C-8E1D-48CC-3DE4-F7A5AB509B66}"/>
          </ac:picMkLst>
        </pc:picChg>
        <pc:cxnChg chg="del">
          <ac:chgData name="Natasha Nelson" userId="3ed1f6f9-a271-4006-b478-e6406211cdbf" providerId="ADAL" clId="{7AF4A5E7-6241-4507-B8BA-323C107D145D}" dt="2023-06-13T18:50:04.124" v="34" actId="26606"/>
          <ac:cxnSpMkLst>
            <pc:docMk/>
            <pc:sldMk cId="2765723696" sldId="257"/>
            <ac:cxnSpMk id="9" creationId="{A7F400EE-A8A5-48AF-B4D6-291B52C6F0B0}"/>
          </ac:cxnSpMkLst>
        </pc:cxnChg>
      </pc:sldChg>
      <pc:sldChg chg="addSp delSp modSp del mod">
        <pc:chgData name="Natasha Nelson" userId="3ed1f6f9-a271-4006-b478-e6406211cdbf" providerId="ADAL" clId="{7AF4A5E7-6241-4507-B8BA-323C107D145D}" dt="2023-06-14T20:16:37.538" v="2204" actId="2696"/>
        <pc:sldMkLst>
          <pc:docMk/>
          <pc:sldMk cId="1662617468" sldId="258"/>
        </pc:sldMkLst>
        <pc:spChg chg="mod">
          <ac:chgData name="Natasha Nelson" userId="3ed1f6f9-a271-4006-b478-e6406211cdbf" providerId="ADAL" clId="{7AF4A5E7-6241-4507-B8BA-323C107D145D}" dt="2023-06-13T18:54:27.606" v="79" actId="26606"/>
          <ac:spMkLst>
            <pc:docMk/>
            <pc:sldMk cId="1662617468" sldId="258"/>
            <ac:spMk id="2" creationId="{93156B25-F9EF-4AE0-A94F-05645918D26F}"/>
          </ac:spMkLst>
        </pc:spChg>
        <pc:spChg chg="mod ord">
          <ac:chgData name="Natasha Nelson" userId="3ed1f6f9-a271-4006-b478-e6406211cdbf" providerId="ADAL" clId="{7AF4A5E7-6241-4507-B8BA-323C107D145D}" dt="2023-06-13T18:54:50.055" v="81" actId="403"/>
          <ac:spMkLst>
            <pc:docMk/>
            <pc:sldMk cId="1662617468" sldId="258"/>
            <ac:spMk id="3" creationId="{13E23591-C61D-4E8B-89A0-43B793D9AE03}"/>
          </ac:spMkLst>
        </pc:spChg>
        <pc:spChg chg="add del mod">
          <ac:chgData name="Natasha Nelson" userId="3ed1f6f9-a271-4006-b478-e6406211cdbf" providerId="ADAL" clId="{7AF4A5E7-6241-4507-B8BA-323C107D145D}" dt="2023-06-14T20:16:32.776" v="2203" actId="478"/>
          <ac:spMkLst>
            <pc:docMk/>
            <pc:sldMk cId="1662617468" sldId="258"/>
            <ac:spMk id="4" creationId="{3CEB1C25-9A34-C85C-F296-C38898253717}"/>
          </ac:spMkLst>
        </pc:spChg>
        <pc:spChg chg="add del">
          <ac:chgData name="Natasha Nelson" userId="3ed1f6f9-a271-4006-b478-e6406211cdbf" providerId="ADAL" clId="{7AF4A5E7-6241-4507-B8BA-323C107D145D}" dt="2023-06-13T18:54:27.603" v="78" actId="26606"/>
          <ac:spMkLst>
            <pc:docMk/>
            <pc:sldMk cId="1662617468" sldId="258"/>
            <ac:spMk id="10" creationId="{D5997EA8-5EFC-40CD-A85F-C3C3BC5F9EB7}"/>
          </ac:spMkLst>
        </pc:spChg>
        <pc:spChg chg="add del">
          <ac:chgData name="Natasha Nelson" userId="3ed1f6f9-a271-4006-b478-e6406211cdbf" providerId="ADAL" clId="{7AF4A5E7-6241-4507-B8BA-323C107D145D}" dt="2023-06-13T18:54:27.603" v="78" actId="26606"/>
          <ac:spMkLst>
            <pc:docMk/>
            <pc:sldMk cId="1662617468" sldId="258"/>
            <ac:spMk id="12" creationId="{1CF6A1EC-BD15-42D9-A339-A3970CF7C65A}"/>
          </ac:spMkLst>
        </pc:spChg>
        <pc:spChg chg="add del">
          <ac:chgData name="Natasha Nelson" userId="3ed1f6f9-a271-4006-b478-e6406211cdbf" providerId="ADAL" clId="{7AF4A5E7-6241-4507-B8BA-323C107D145D}" dt="2023-06-13T18:54:27.603" v="78" actId="26606"/>
          <ac:spMkLst>
            <pc:docMk/>
            <pc:sldMk cId="1662617468" sldId="258"/>
            <ac:spMk id="14" creationId="{A720C27D-5C39-492B-BD68-C220C0F838AC}"/>
          </ac:spMkLst>
        </pc:spChg>
        <pc:spChg chg="add del">
          <ac:chgData name="Natasha Nelson" userId="3ed1f6f9-a271-4006-b478-e6406211cdbf" providerId="ADAL" clId="{7AF4A5E7-6241-4507-B8BA-323C107D145D}" dt="2023-06-13T18:54:27.603" v="78" actId="26606"/>
          <ac:spMkLst>
            <pc:docMk/>
            <pc:sldMk cId="1662617468" sldId="258"/>
            <ac:spMk id="16" creationId="{A4F3394A-A959-460A-ACF9-5FA682C76940}"/>
          </ac:spMkLst>
        </pc:spChg>
        <pc:picChg chg="mod ord">
          <ac:chgData name="Natasha Nelson" userId="3ed1f6f9-a271-4006-b478-e6406211cdbf" providerId="ADAL" clId="{7AF4A5E7-6241-4507-B8BA-323C107D145D}" dt="2023-06-13T18:54:27.606" v="79" actId="26606"/>
          <ac:picMkLst>
            <pc:docMk/>
            <pc:sldMk cId="1662617468" sldId="258"/>
            <ac:picMk id="5" creationId="{E890D936-8951-CCA6-0943-5DDAB1E810F7}"/>
          </ac:picMkLst>
        </pc:picChg>
      </pc:sldChg>
      <pc:sldChg chg="addSp delSp modSp del mod">
        <pc:chgData name="Natasha Nelson" userId="3ed1f6f9-a271-4006-b478-e6406211cdbf" providerId="ADAL" clId="{7AF4A5E7-6241-4507-B8BA-323C107D145D}" dt="2023-06-14T20:16:41.534" v="2205" actId="2696"/>
        <pc:sldMkLst>
          <pc:docMk/>
          <pc:sldMk cId="3082821542" sldId="259"/>
        </pc:sldMkLst>
        <pc:spChg chg="mod">
          <ac:chgData name="Natasha Nelson" userId="3ed1f6f9-a271-4006-b478-e6406211cdbf" providerId="ADAL" clId="{7AF4A5E7-6241-4507-B8BA-323C107D145D}" dt="2023-06-14T19:10:45.168" v="1516"/>
          <ac:spMkLst>
            <pc:docMk/>
            <pc:sldMk cId="3082821542" sldId="259"/>
            <ac:spMk id="2" creationId="{A34F1DD9-747F-4912-870E-BF6AFBC9AB05}"/>
          </ac:spMkLst>
        </pc:spChg>
        <pc:spChg chg="mod">
          <ac:chgData name="Natasha Nelson" userId="3ed1f6f9-a271-4006-b478-e6406211cdbf" providerId="ADAL" clId="{7AF4A5E7-6241-4507-B8BA-323C107D145D}" dt="2023-06-14T19:10:46.664" v="1517" actId="21"/>
          <ac:spMkLst>
            <pc:docMk/>
            <pc:sldMk cId="3082821542" sldId="259"/>
            <ac:spMk id="3" creationId="{A6AAECD9-AD55-4FB6-A71D-7D2E390FAF6A}"/>
          </ac:spMkLst>
        </pc:spChg>
        <pc:spChg chg="add del mod">
          <ac:chgData name="Natasha Nelson" userId="3ed1f6f9-a271-4006-b478-e6406211cdbf" providerId="ADAL" clId="{7AF4A5E7-6241-4507-B8BA-323C107D145D}" dt="2023-06-14T19:07:59.278" v="1507" actId="478"/>
          <ac:spMkLst>
            <pc:docMk/>
            <pc:sldMk cId="3082821542" sldId="259"/>
            <ac:spMk id="4" creationId="{92D372AF-F9D9-EAF2-1496-EF8418879087}"/>
          </ac:spMkLst>
        </pc:spChg>
        <pc:spChg chg="add del">
          <ac:chgData name="Natasha Nelson" userId="3ed1f6f9-a271-4006-b478-e6406211cdbf" providerId="ADAL" clId="{7AF4A5E7-6241-4507-B8BA-323C107D145D}" dt="2023-06-14T19:07:53.887" v="1506" actId="26606"/>
          <ac:spMkLst>
            <pc:docMk/>
            <pc:sldMk cId="3082821542" sldId="259"/>
            <ac:spMk id="10" creationId="{04812C46-200A-4DEB-A05E-3ED6C68C2387}"/>
          </ac:spMkLst>
        </pc:spChg>
        <pc:spChg chg="add del">
          <ac:chgData name="Natasha Nelson" userId="3ed1f6f9-a271-4006-b478-e6406211cdbf" providerId="ADAL" clId="{7AF4A5E7-6241-4507-B8BA-323C107D145D}" dt="2023-06-14T19:07:53.887" v="1506" actId="26606"/>
          <ac:spMkLst>
            <pc:docMk/>
            <pc:sldMk cId="3082821542" sldId="259"/>
            <ac:spMk id="12" creationId="{D1EA859B-E555-4109-94F3-6700E046E008}"/>
          </ac:spMkLst>
        </pc:spChg>
        <pc:spChg chg="add del">
          <ac:chgData name="Natasha Nelson" userId="3ed1f6f9-a271-4006-b478-e6406211cdbf" providerId="ADAL" clId="{7AF4A5E7-6241-4507-B8BA-323C107D145D}" dt="2023-06-14T19:08:03.787" v="1508" actId="26606"/>
          <ac:spMkLst>
            <pc:docMk/>
            <pc:sldMk cId="3082821542" sldId="259"/>
            <ac:spMk id="17" creationId="{428D436F-9ACD-4C92-AFC8-C934C527A6A4}"/>
          </ac:spMkLst>
        </pc:spChg>
        <pc:spChg chg="add del">
          <ac:chgData name="Natasha Nelson" userId="3ed1f6f9-a271-4006-b478-e6406211cdbf" providerId="ADAL" clId="{7AF4A5E7-6241-4507-B8BA-323C107D145D}" dt="2023-06-14T19:08:03.787" v="1508" actId="26606"/>
          <ac:spMkLst>
            <pc:docMk/>
            <pc:sldMk cId="3082821542" sldId="259"/>
            <ac:spMk id="19" creationId="{090538E0-A884-4E60-A6AB-77D830E2FCED}"/>
          </ac:spMkLst>
        </pc:spChg>
        <pc:spChg chg="add del">
          <ac:chgData name="Natasha Nelson" userId="3ed1f6f9-a271-4006-b478-e6406211cdbf" providerId="ADAL" clId="{7AF4A5E7-6241-4507-B8BA-323C107D145D}" dt="2023-06-14T19:08:03.787" v="1508" actId="26606"/>
          <ac:spMkLst>
            <pc:docMk/>
            <pc:sldMk cId="3082821542" sldId="259"/>
            <ac:spMk id="21" creationId="{DB0D7DD0-1C67-4D4C-9E06-678233DB8468}"/>
          </ac:spMkLst>
        </pc:spChg>
        <pc:spChg chg="add del">
          <ac:chgData name="Natasha Nelson" userId="3ed1f6f9-a271-4006-b478-e6406211cdbf" providerId="ADAL" clId="{7AF4A5E7-6241-4507-B8BA-323C107D145D}" dt="2023-06-14T19:09:40.488" v="1513" actId="26606"/>
          <ac:spMkLst>
            <pc:docMk/>
            <pc:sldMk cId="3082821542" sldId="259"/>
            <ac:spMk id="27" creationId="{F944E337-3E5D-4A1F-A5A1-2057F25B8A7B}"/>
          </ac:spMkLst>
        </pc:spChg>
        <pc:spChg chg="add del">
          <ac:chgData name="Natasha Nelson" userId="3ed1f6f9-a271-4006-b478-e6406211cdbf" providerId="ADAL" clId="{7AF4A5E7-6241-4507-B8BA-323C107D145D}" dt="2023-06-14T19:09:40.488" v="1513" actId="26606"/>
          <ac:spMkLst>
            <pc:docMk/>
            <pc:sldMk cId="3082821542" sldId="259"/>
            <ac:spMk id="29" creationId="{4DA50D69-7CF7-4844-B844-A2B821C77F24}"/>
          </ac:spMkLst>
        </pc:spChg>
        <pc:spChg chg="add del">
          <ac:chgData name="Natasha Nelson" userId="3ed1f6f9-a271-4006-b478-e6406211cdbf" providerId="ADAL" clId="{7AF4A5E7-6241-4507-B8BA-323C107D145D}" dt="2023-06-14T19:09:40.472" v="1512" actId="26606"/>
          <ac:spMkLst>
            <pc:docMk/>
            <pc:sldMk cId="3082821542" sldId="259"/>
            <ac:spMk id="35" creationId="{D009D6D5-DAC2-4A8B-A17A-E206B9012D09}"/>
          </ac:spMkLst>
        </pc:spChg>
        <pc:spChg chg="add">
          <ac:chgData name="Natasha Nelson" userId="3ed1f6f9-a271-4006-b478-e6406211cdbf" providerId="ADAL" clId="{7AF4A5E7-6241-4507-B8BA-323C107D145D}" dt="2023-06-14T19:09:40.488" v="1513" actId="26606"/>
          <ac:spMkLst>
            <pc:docMk/>
            <pc:sldMk cId="3082821542" sldId="259"/>
            <ac:spMk id="37" creationId="{79BB35BC-D5C2-4C8B-A22A-A71E6191913B}"/>
          </ac:spMkLst>
        </pc:spChg>
        <pc:picChg chg="del mod ord">
          <ac:chgData name="Natasha Nelson" userId="3ed1f6f9-a271-4006-b478-e6406211cdbf" providerId="ADAL" clId="{7AF4A5E7-6241-4507-B8BA-323C107D145D}" dt="2023-06-14T19:07:28.945" v="1505" actId="478"/>
          <ac:picMkLst>
            <pc:docMk/>
            <pc:sldMk cId="3082821542" sldId="259"/>
            <ac:picMk id="5" creationId="{1BB244DF-8A8D-E292-2505-AB2FFBDD541A}"/>
          </ac:picMkLst>
        </pc:picChg>
        <pc:picChg chg="add del">
          <ac:chgData name="Natasha Nelson" userId="3ed1f6f9-a271-4006-b478-e6406211cdbf" providerId="ADAL" clId="{7AF4A5E7-6241-4507-B8BA-323C107D145D}" dt="2023-06-14T19:08:25.426" v="1510" actId="478"/>
          <ac:picMkLst>
            <pc:docMk/>
            <pc:sldMk cId="3082821542" sldId="259"/>
            <ac:picMk id="23" creationId="{FACAFCDC-3A0F-5218-E958-CDAC1A94BEDE}"/>
          </ac:picMkLst>
        </pc:picChg>
        <pc:picChg chg="add del">
          <ac:chgData name="Natasha Nelson" userId="3ed1f6f9-a271-4006-b478-e6406211cdbf" providerId="ADAL" clId="{7AF4A5E7-6241-4507-B8BA-323C107D145D}" dt="2023-06-14T19:09:40.472" v="1512" actId="26606"/>
          <ac:picMkLst>
            <pc:docMk/>
            <pc:sldMk cId="3082821542" sldId="259"/>
            <ac:picMk id="31" creationId="{F0910ED9-B8FE-BF78-14B4-04FBD8AF44FF}"/>
          </ac:picMkLst>
        </pc:picChg>
        <pc:picChg chg="add">
          <ac:chgData name="Natasha Nelson" userId="3ed1f6f9-a271-4006-b478-e6406211cdbf" providerId="ADAL" clId="{7AF4A5E7-6241-4507-B8BA-323C107D145D}" dt="2023-06-14T19:09:40.488" v="1513" actId="26606"/>
          <ac:picMkLst>
            <pc:docMk/>
            <pc:sldMk cId="3082821542" sldId="259"/>
            <ac:picMk id="38" creationId="{24654E48-048C-5DA5-1B74-0C105D6AADF7}"/>
          </ac:picMkLst>
        </pc:picChg>
      </pc:sldChg>
      <pc:sldChg chg="addSp modSp mod">
        <pc:chgData name="Natasha Nelson" userId="3ed1f6f9-a271-4006-b478-e6406211cdbf" providerId="ADAL" clId="{7AF4A5E7-6241-4507-B8BA-323C107D145D}" dt="2023-06-14T20:17:29.345" v="2206" actId="1076"/>
        <pc:sldMkLst>
          <pc:docMk/>
          <pc:sldMk cId="1441861647" sldId="260"/>
        </pc:sldMkLst>
        <pc:spChg chg="add mod">
          <ac:chgData name="Natasha Nelson" userId="3ed1f6f9-a271-4006-b478-e6406211cdbf" providerId="ADAL" clId="{7AF4A5E7-6241-4507-B8BA-323C107D145D}" dt="2023-06-14T16:37:39.497" v="470" actId="20577"/>
          <ac:spMkLst>
            <pc:docMk/>
            <pc:sldMk cId="1441861647" sldId="260"/>
            <ac:spMk id="3" creationId="{F1298DE3-2F3F-B336-45F7-D08BF73B6424}"/>
          </ac:spMkLst>
        </pc:spChg>
        <pc:spChg chg="mod">
          <ac:chgData name="Natasha Nelson" userId="3ed1f6f9-a271-4006-b478-e6406211cdbf" providerId="ADAL" clId="{7AF4A5E7-6241-4507-B8BA-323C107D145D}" dt="2023-06-14T20:17:29.345" v="2206" actId="1076"/>
          <ac:spMkLst>
            <pc:docMk/>
            <pc:sldMk cId="1441861647" sldId="260"/>
            <ac:spMk id="4" creationId="{EE510922-F3C8-8967-281C-DAA605C9E079}"/>
          </ac:spMkLst>
        </pc:spChg>
      </pc:sldChg>
      <pc:sldChg chg="addSp delSp modSp mod">
        <pc:chgData name="Natasha Nelson" userId="3ed1f6f9-a271-4006-b478-e6406211cdbf" providerId="ADAL" clId="{7AF4A5E7-6241-4507-B8BA-323C107D145D}" dt="2023-06-14T20:17:35.042" v="2207" actId="1076"/>
        <pc:sldMkLst>
          <pc:docMk/>
          <pc:sldMk cId="3202770510" sldId="261"/>
        </pc:sldMkLst>
        <pc:spChg chg="mod">
          <ac:chgData name="Natasha Nelson" userId="3ed1f6f9-a271-4006-b478-e6406211cdbf" providerId="ADAL" clId="{7AF4A5E7-6241-4507-B8BA-323C107D145D}" dt="2023-06-13T18:57:18.735" v="88" actId="26606"/>
          <ac:spMkLst>
            <pc:docMk/>
            <pc:sldMk cId="3202770510" sldId="261"/>
            <ac:spMk id="2" creationId="{EFF1CAED-770A-4B6A-90F4-4FACD5125539}"/>
          </ac:spMkLst>
        </pc:spChg>
        <pc:spChg chg="add mod">
          <ac:chgData name="Natasha Nelson" userId="3ed1f6f9-a271-4006-b478-e6406211cdbf" providerId="ADAL" clId="{7AF4A5E7-6241-4507-B8BA-323C107D145D}" dt="2023-06-14T16:38:39.873" v="477" actId="20577"/>
          <ac:spMkLst>
            <pc:docMk/>
            <pc:sldMk cId="3202770510" sldId="261"/>
            <ac:spMk id="6" creationId="{A291EC8B-49AB-E580-9696-19038B6B4942}"/>
          </ac:spMkLst>
        </pc:spChg>
        <pc:spChg chg="mod">
          <ac:chgData name="Natasha Nelson" userId="3ed1f6f9-a271-4006-b478-e6406211cdbf" providerId="ADAL" clId="{7AF4A5E7-6241-4507-B8BA-323C107D145D}" dt="2023-06-14T20:17:35.042" v="2207" actId="1076"/>
          <ac:spMkLst>
            <pc:docMk/>
            <pc:sldMk cId="3202770510" sldId="261"/>
            <ac:spMk id="7" creationId="{0BAC64EB-B322-AE50-1690-6FEB65E4E369}"/>
          </ac:spMkLst>
        </pc:spChg>
        <pc:spChg chg="del">
          <ac:chgData name="Natasha Nelson" userId="3ed1f6f9-a271-4006-b478-e6406211cdbf" providerId="ADAL" clId="{7AF4A5E7-6241-4507-B8BA-323C107D145D}" dt="2023-06-13T18:57:18.735" v="88" actId="26606"/>
          <ac:spMkLst>
            <pc:docMk/>
            <pc:sldMk cId="3202770510" sldId="261"/>
            <ac:spMk id="9" creationId="{2E442304-DDBD-4F7B-8017-36BCC863FB40}"/>
          </ac:spMkLst>
        </pc:spChg>
        <pc:spChg chg="del">
          <ac:chgData name="Natasha Nelson" userId="3ed1f6f9-a271-4006-b478-e6406211cdbf" providerId="ADAL" clId="{7AF4A5E7-6241-4507-B8BA-323C107D145D}" dt="2023-06-13T18:57:18.735" v="88" actId="26606"/>
          <ac:spMkLst>
            <pc:docMk/>
            <pc:sldMk cId="3202770510" sldId="261"/>
            <ac:spMk id="11" creationId="{5E107275-3853-46FD-A241-DE4355A42675}"/>
          </ac:spMkLst>
        </pc:spChg>
        <pc:spChg chg="add">
          <ac:chgData name="Natasha Nelson" userId="3ed1f6f9-a271-4006-b478-e6406211cdbf" providerId="ADAL" clId="{7AF4A5E7-6241-4507-B8BA-323C107D145D}" dt="2023-06-13T18:57:18.735" v="88" actId="26606"/>
          <ac:spMkLst>
            <pc:docMk/>
            <pc:sldMk cId="3202770510" sldId="261"/>
            <ac:spMk id="16" creationId="{04812C46-200A-4DEB-A05E-3ED6C68C2387}"/>
          </ac:spMkLst>
        </pc:spChg>
        <pc:spChg chg="add">
          <ac:chgData name="Natasha Nelson" userId="3ed1f6f9-a271-4006-b478-e6406211cdbf" providerId="ADAL" clId="{7AF4A5E7-6241-4507-B8BA-323C107D145D}" dt="2023-06-13T18:57:18.735" v="88" actId="26606"/>
          <ac:spMkLst>
            <pc:docMk/>
            <pc:sldMk cId="3202770510" sldId="261"/>
            <ac:spMk id="18" creationId="{D1EA859B-E555-4109-94F3-6700E046E008}"/>
          </ac:spMkLst>
        </pc:spChg>
        <pc:graphicFrameChg chg="mod ord modGraphic">
          <ac:chgData name="Natasha Nelson" userId="3ed1f6f9-a271-4006-b478-e6406211cdbf" providerId="ADAL" clId="{7AF4A5E7-6241-4507-B8BA-323C107D145D}" dt="2023-06-13T18:57:56.035" v="91" actId="1076"/>
          <ac:graphicFrameMkLst>
            <pc:docMk/>
            <pc:sldMk cId="3202770510" sldId="261"/>
            <ac:graphicFrameMk id="5" creationId="{5546C35C-A86D-F607-CF10-6DE1BAE0D31B}"/>
          </ac:graphicFrameMkLst>
        </pc:graphicFrameChg>
        <pc:picChg chg="add mod ord">
          <ac:chgData name="Natasha Nelson" userId="3ed1f6f9-a271-4006-b478-e6406211cdbf" providerId="ADAL" clId="{7AF4A5E7-6241-4507-B8BA-323C107D145D}" dt="2023-06-13T18:57:18.735" v="88" actId="26606"/>
          <ac:picMkLst>
            <pc:docMk/>
            <pc:sldMk cId="3202770510" sldId="261"/>
            <ac:picMk id="4" creationId="{6E6D3C95-FB56-C95C-43B4-E86F93DEBC54}"/>
          </ac:picMkLst>
        </pc:picChg>
      </pc:sldChg>
      <pc:sldChg chg="del">
        <pc:chgData name="Natasha Nelson" userId="3ed1f6f9-a271-4006-b478-e6406211cdbf" providerId="ADAL" clId="{7AF4A5E7-6241-4507-B8BA-323C107D145D}" dt="2023-06-13T19:00:11.189" v="99" actId="2696"/>
        <pc:sldMkLst>
          <pc:docMk/>
          <pc:sldMk cId="3221151987" sldId="262"/>
        </pc:sldMkLst>
      </pc:sldChg>
      <pc:sldChg chg="addSp delSp modSp mod ord setBg">
        <pc:chgData name="Natasha Nelson" userId="3ed1f6f9-a271-4006-b478-e6406211cdbf" providerId="ADAL" clId="{7AF4A5E7-6241-4507-B8BA-323C107D145D}" dt="2023-06-14T20:17:46.875" v="2208" actId="1076"/>
        <pc:sldMkLst>
          <pc:docMk/>
          <pc:sldMk cId="483535688" sldId="263"/>
        </pc:sldMkLst>
        <pc:spChg chg="mod">
          <ac:chgData name="Natasha Nelson" userId="3ed1f6f9-a271-4006-b478-e6406211cdbf" providerId="ADAL" clId="{7AF4A5E7-6241-4507-B8BA-323C107D145D}" dt="2023-06-14T20:17:46.875" v="2208" actId="1076"/>
          <ac:spMkLst>
            <pc:docMk/>
            <pc:sldMk cId="483535688" sldId="263"/>
            <ac:spMk id="2" creationId="{07829739-2603-0DA0-9E45-871CB4DE7AD3}"/>
          </ac:spMkLst>
        </pc:spChg>
        <pc:spChg chg="mod">
          <ac:chgData name="Natasha Nelson" userId="3ed1f6f9-a271-4006-b478-e6406211cdbf" providerId="ADAL" clId="{7AF4A5E7-6241-4507-B8BA-323C107D145D}" dt="2023-06-13T19:07:25.345" v="147" actId="26606"/>
          <ac:spMkLst>
            <pc:docMk/>
            <pc:sldMk cId="483535688" sldId="263"/>
            <ac:spMk id="4" creationId="{A5613725-4B6C-495C-A7B1-08516098D882}"/>
          </ac:spMkLst>
        </pc:spChg>
        <pc:spChg chg="del">
          <ac:chgData name="Natasha Nelson" userId="3ed1f6f9-a271-4006-b478-e6406211cdbf" providerId="ADAL" clId="{7AF4A5E7-6241-4507-B8BA-323C107D145D}" dt="2023-06-13T19:04:56.594" v="112" actId="26606"/>
          <ac:spMkLst>
            <pc:docMk/>
            <pc:sldMk cId="483535688" sldId="263"/>
            <ac:spMk id="11" creationId="{FDDEF810-FBAE-4C80-B905-316331395C3D}"/>
          </ac:spMkLst>
        </pc:spChg>
        <pc:spChg chg="del">
          <ac:chgData name="Natasha Nelson" userId="3ed1f6f9-a271-4006-b478-e6406211cdbf" providerId="ADAL" clId="{7AF4A5E7-6241-4507-B8BA-323C107D145D}" dt="2023-06-13T19:04:56.594" v="112" actId="26606"/>
          <ac:spMkLst>
            <pc:docMk/>
            <pc:sldMk cId="483535688" sldId="263"/>
            <ac:spMk id="13" creationId="{FD8C7A0F-D774-4978-AA9C-7E703C2F463A}"/>
          </ac:spMkLst>
        </pc:spChg>
        <pc:spChg chg="del">
          <ac:chgData name="Natasha Nelson" userId="3ed1f6f9-a271-4006-b478-e6406211cdbf" providerId="ADAL" clId="{7AF4A5E7-6241-4507-B8BA-323C107D145D}" dt="2023-06-13T19:04:56.594" v="112" actId="26606"/>
          <ac:spMkLst>
            <pc:docMk/>
            <pc:sldMk cId="483535688" sldId="263"/>
            <ac:spMk id="15" creationId="{61C7310A-3A42-4F75-8058-7F39E52B11BC}"/>
          </ac:spMkLst>
        </pc:spChg>
        <pc:spChg chg="del">
          <ac:chgData name="Natasha Nelson" userId="3ed1f6f9-a271-4006-b478-e6406211cdbf" providerId="ADAL" clId="{7AF4A5E7-6241-4507-B8BA-323C107D145D}" dt="2023-06-13T19:04:56.594" v="112" actId="26606"/>
          <ac:spMkLst>
            <pc:docMk/>
            <pc:sldMk cId="483535688" sldId="263"/>
            <ac:spMk id="17" creationId="{27D88313-56C7-45D8-8D97-2F5CCBF99683}"/>
          </ac:spMkLst>
        </pc:spChg>
        <pc:spChg chg="add del">
          <ac:chgData name="Natasha Nelson" userId="3ed1f6f9-a271-4006-b478-e6406211cdbf" providerId="ADAL" clId="{7AF4A5E7-6241-4507-B8BA-323C107D145D}" dt="2023-06-13T19:07:08.338" v="145" actId="26606"/>
          <ac:spMkLst>
            <pc:docMk/>
            <pc:sldMk cId="483535688" sldId="263"/>
            <ac:spMk id="22" creationId="{53B021B3-DE93-4AB7-8A18-CF5F1CED88B8}"/>
          </ac:spMkLst>
        </pc:spChg>
        <pc:spChg chg="add del">
          <ac:chgData name="Natasha Nelson" userId="3ed1f6f9-a271-4006-b478-e6406211cdbf" providerId="ADAL" clId="{7AF4A5E7-6241-4507-B8BA-323C107D145D}" dt="2023-06-13T19:07:08.338" v="145" actId="26606"/>
          <ac:spMkLst>
            <pc:docMk/>
            <pc:sldMk cId="483535688" sldId="263"/>
            <ac:spMk id="24" creationId="{52D502E5-F6B4-4D58-B4AE-FC466FF15EE8}"/>
          </ac:spMkLst>
        </pc:spChg>
        <pc:spChg chg="add del">
          <ac:chgData name="Natasha Nelson" userId="3ed1f6f9-a271-4006-b478-e6406211cdbf" providerId="ADAL" clId="{7AF4A5E7-6241-4507-B8BA-323C107D145D}" dt="2023-06-13T19:07:08.338" v="145" actId="26606"/>
          <ac:spMkLst>
            <pc:docMk/>
            <pc:sldMk cId="483535688" sldId="263"/>
            <ac:spMk id="26" creationId="{9DECDBF4-02B6-4BB4-B65B-B8107AD6A9E8}"/>
          </ac:spMkLst>
        </pc:spChg>
        <pc:spChg chg="add del">
          <ac:chgData name="Natasha Nelson" userId="3ed1f6f9-a271-4006-b478-e6406211cdbf" providerId="ADAL" clId="{7AF4A5E7-6241-4507-B8BA-323C107D145D}" dt="2023-06-13T19:07:25.345" v="147" actId="26606"/>
          <ac:spMkLst>
            <pc:docMk/>
            <pc:sldMk cId="483535688" sldId="263"/>
            <ac:spMk id="31" creationId="{AE2B703B-46F9-481A-A605-82E2A828C4FA}"/>
          </ac:spMkLst>
        </pc:spChg>
        <pc:spChg chg="add del">
          <ac:chgData name="Natasha Nelson" userId="3ed1f6f9-a271-4006-b478-e6406211cdbf" providerId="ADAL" clId="{7AF4A5E7-6241-4507-B8BA-323C107D145D}" dt="2023-06-13T19:07:25.345" v="147" actId="26606"/>
          <ac:spMkLst>
            <pc:docMk/>
            <pc:sldMk cId="483535688" sldId="263"/>
            <ac:spMk id="33" creationId="{F13BE4D7-0C3D-4906-B230-A1C5B4665CCF}"/>
          </ac:spMkLst>
        </pc:spChg>
        <pc:spChg chg="add">
          <ac:chgData name="Natasha Nelson" userId="3ed1f6f9-a271-4006-b478-e6406211cdbf" providerId="ADAL" clId="{7AF4A5E7-6241-4507-B8BA-323C107D145D}" dt="2023-06-13T19:07:25.345" v="147" actId="26606"/>
          <ac:spMkLst>
            <pc:docMk/>
            <pc:sldMk cId="483535688" sldId="263"/>
            <ac:spMk id="38" creationId="{BACC6370-2D7E-4714-9D71-7542949D7D5D}"/>
          </ac:spMkLst>
        </pc:spChg>
        <pc:spChg chg="add">
          <ac:chgData name="Natasha Nelson" userId="3ed1f6f9-a271-4006-b478-e6406211cdbf" providerId="ADAL" clId="{7AF4A5E7-6241-4507-B8BA-323C107D145D}" dt="2023-06-13T19:07:25.345" v="147" actId="26606"/>
          <ac:spMkLst>
            <pc:docMk/>
            <pc:sldMk cId="483535688" sldId="263"/>
            <ac:spMk id="40" creationId="{F68B3F68-107C-434F-AA38-110D5EA91B85}"/>
          </ac:spMkLst>
        </pc:spChg>
        <pc:spChg chg="add">
          <ac:chgData name="Natasha Nelson" userId="3ed1f6f9-a271-4006-b478-e6406211cdbf" providerId="ADAL" clId="{7AF4A5E7-6241-4507-B8BA-323C107D145D}" dt="2023-06-13T19:07:25.345" v="147" actId="26606"/>
          <ac:spMkLst>
            <pc:docMk/>
            <pc:sldMk cId="483535688" sldId="263"/>
            <ac:spMk id="42" creationId="{AAD0DBB9-1A4B-4391-81D4-CB19F9AB918A}"/>
          </ac:spMkLst>
        </pc:spChg>
        <pc:spChg chg="add">
          <ac:chgData name="Natasha Nelson" userId="3ed1f6f9-a271-4006-b478-e6406211cdbf" providerId="ADAL" clId="{7AF4A5E7-6241-4507-B8BA-323C107D145D}" dt="2023-06-13T19:07:25.345" v="147" actId="26606"/>
          <ac:spMkLst>
            <pc:docMk/>
            <pc:sldMk cId="483535688" sldId="263"/>
            <ac:spMk id="44" creationId="{063BBA22-50EA-4C4D-BE05-F1CE4E63AA56}"/>
          </ac:spMkLst>
        </pc:spChg>
        <pc:graphicFrameChg chg="mod modGraphic">
          <ac:chgData name="Natasha Nelson" userId="3ed1f6f9-a271-4006-b478-e6406211cdbf" providerId="ADAL" clId="{7AF4A5E7-6241-4507-B8BA-323C107D145D}" dt="2023-06-13T19:07:25.345" v="147" actId="26606"/>
          <ac:graphicFrameMkLst>
            <pc:docMk/>
            <pc:sldMk cId="483535688" sldId="263"/>
            <ac:graphicFrameMk id="7" creationId="{53F44ED4-EB2A-DD45-5213-67A28F024FD4}"/>
          </ac:graphicFrameMkLst>
        </pc:graphicFrameChg>
      </pc:sldChg>
      <pc:sldChg chg="addSp delSp modSp mod ord">
        <pc:chgData name="Natasha Nelson" userId="3ed1f6f9-a271-4006-b478-e6406211cdbf" providerId="ADAL" clId="{7AF4A5E7-6241-4507-B8BA-323C107D145D}" dt="2023-06-15T12:05:48.441" v="2232" actId="20577"/>
        <pc:sldMkLst>
          <pc:docMk/>
          <pc:sldMk cId="588611702" sldId="264"/>
        </pc:sldMkLst>
        <pc:spChg chg="mod">
          <ac:chgData name="Natasha Nelson" userId="3ed1f6f9-a271-4006-b478-e6406211cdbf" providerId="ADAL" clId="{7AF4A5E7-6241-4507-B8BA-323C107D145D}" dt="2023-06-13T19:02:04.124" v="100" actId="26606"/>
          <ac:spMkLst>
            <pc:docMk/>
            <pc:sldMk cId="588611702" sldId="264"/>
            <ac:spMk id="2" creationId="{9F550ADF-6771-4706-B45F-672348FBF126}"/>
          </ac:spMkLst>
        </pc:spChg>
        <pc:spChg chg="mod">
          <ac:chgData name="Natasha Nelson" userId="3ed1f6f9-a271-4006-b478-e6406211cdbf" providerId="ADAL" clId="{7AF4A5E7-6241-4507-B8BA-323C107D145D}" dt="2023-06-14T20:17:51.905" v="2209" actId="1076"/>
          <ac:spMkLst>
            <pc:docMk/>
            <pc:sldMk cId="588611702" sldId="264"/>
            <ac:spMk id="3" creationId="{520C575E-E1A1-0A39-8136-B5B94FF21025}"/>
          </ac:spMkLst>
        </pc:spChg>
        <pc:spChg chg="del">
          <ac:chgData name="Natasha Nelson" userId="3ed1f6f9-a271-4006-b478-e6406211cdbf" providerId="ADAL" clId="{7AF4A5E7-6241-4507-B8BA-323C107D145D}" dt="2023-06-13T19:02:04.124" v="100" actId="26606"/>
          <ac:spMkLst>
            <pc:docMk/>
            <pc:sldMk cId="588611702" sldId="264"/>
            <ac:spMk id="9" creationId="{FDDEF810-FBAE-4C80-B905-316331395C3D}"/>
          </ac:spMkLst>
        </pc:spChg>
        <pc:spChg chg="del">
          <ac:chgData name="Natasha Nelson" userId="3ed1f6f9-a271-4006-b478-e6406211cdbf" providerId="ADAL" clId="{7AF4A5E7-6241-4507-B8BA-323C107D145D}" dt="2023-06-13T19:02:04.124" v="100" actId="26606"/>
          <ac:spMkLst>
            <pc:docMk/>
            <pc:sldMk cId="588611702" sldId="264"/>
            <ac:spMk id="11" creationId="{FD8C7A0F-D774-4978-AA9C-7E703C2F463A}"/>
          </ac:spMkLst>
        </pc:spChg>
        <pc:spChg chg="del">
          <ac:chgData name="Natasha Nelson" userId="3ed1f6f9-a271-4006-b478-e6406211cdbf" providerId="ADAL" clId="{7AF4A5E7-6241-4507-B8BA-323C107D145D}" dt="2023-06-13T19:02:04.124" v="100" actId="26606"/>
          <ac:spMkLst>
            <pc:docMk/>
            <pc:sldMk cId="588611702" sldId="264"/>
            <ac:spMk id="13" creationId="{61C7310A-3A42-4F75-8058-7F39E52B11BC}"/>
          </ac:spMkLst>
        </pc:spChg>
        <pc:spChg chg="del">
          <ac:chgData name="Natasha Nelson" userId="3ed1f6f9-a271-4006-b478-e6406211cdbf" providerId="ADAL" clId="{7AF4A5E7-6241-4507-B8BA-323C107D145D}" dt="2023-06-13T19:02:04.124" v="100" actId="26606"/>
          <ac:spMkLst>
            <pc:docMk/>
            <pc:sldMk cId="588611702" sldId="264"/>
            <ac:spMk id="15" creationId="{27D88313-56C7-45D8-8D97-2F5CCBF99683}"/>
          </ac:spMkLst>
        </pc:spChg>
        <pc:spChg chg="add">
          <ac:chgData name="Natasha Nelson" userId="3ed1f6f9-a271-4006-b478-e6406211cdbf" providerId="ADAL" clId="{7AF4A5E7-6241-4507-B8BA-323C107D145D}" dt="2023-06-13T19:02:04.124" v="100" actId="26606"/>
          <ac:spMkLst>
            <pc:docMk/>
            <pc:sldMk cId="588611702" sldId="264"/>
            <ac:spMk id="20" creationId="{53B021B3-DE93-4AB7-8A18-CF5F1CED88B8}"/>
          </ac:spMkLst>
        </pc:spChg>
        <pc:spChg chg="add">
          <ac:chgData name="Natasha Nelson" userId="3ed1f6f9-a271-4006-b478-e6406211cdbf" providerId="ADAL" clId="{7AF4A5E7-6241-4507-B8BA-323C107D145D}" dt="2023-06-13T19:02:04.124" v="100" actId="26606"/>
          <ac:spMkLst>
            <pc:docMk/>
            <pc:sldMk cId="588611702" sldId="264"/>
            <ac:spMk id="22" creationId="{52D502E5-F6B4-4D58-B4AE-FC466FF15EE8}"/>
          </ac:spMkLst>
        </pc:spChg>
        <pc:spChg chg="add">
          <ac:chgData name="Natasha Nelson" userId="3ed1f6f9-a271-4006-b478-e6406211cdbf" providerId="ADAL" clId="{7AF4A5E7-6241-4507-B8BA-323C107D145D}" dt="2023-06-13T19:02:04.124" v="100" actId="26606"/>
          <ac:spMkLst>
            <pc:docMk/>
            <pc:sldMk cId="588611702" sldId="264"/>
            <ac:spMk id="24" creationId="{9DECDBF4-02B6-4BB4-B65B-B8107AD6A9E8}"/>
          </ac:spMkLst>
        </pc:spChg>
        <pc:graphicFrameChg chg="mod modGraphic">
          <ac:chgData name="Natasha Nelson" userId="3ed1f6f9-a271-4006-b478-e6406211cdbf" providerId="ADAL" clId="{7AF4A5E7-6241-4507-B8BA-323C107D145D}" dt="2023-06-15T12:05:48.441" v="2232" actId="20577"/>
          <ac:graphicFrameMkLst>
            <pc:docMk/>
            <pc:sldMk cId="588611702" sldId="264"/>
            <ac:graphicFrameMk id="5" creationId="{E8B2874B-4280-D948-3FA1-F492D34525A5}"/>
          </ac:graphicFrameMkLst>
        </pc:graphicFrameChg>
      </pc:sldChg>
      <pc:sldChg chg="addSp delSp modSp mod">
        <pc:chgData name="Natasha Nelson" userId="3ed1f6f9-a271-4006-b478-e6406211cdbf" providerId="ADAL" clId="{7AF4A5E7-6241-4507-B8BA-323C107D145D}" dt="2023-06-14T20:18:05.867" v="2210" actId="1076"/>
        <pc:sldMkLst>
          <pc:docMk/>
          <pc:sldMk cId="3162031211" sldId="265"/>
        </pc:sldMkLst>
        <pc:spChg chg="mod">
          <ac:chgData name="Natasha Nelson" userId="3ed1f6f9-a271-4006-b478-e6406211cdbf" providerId="ADAL" clId="{7AF4A5E7-6241-4507-B8BA-323C107D145D}" dt="2023-06-13T19:15:37.306" v="176" actId="26606"/>
          <ac:spMkLst>
            <pc:docMk/>
            <pc:sldMk cId="3162031211" sldId="265"/>
            <ac:spMk id="2" creationId="{CCE9E42B-0C7C-4544-99AC-F795FEE1CBF2}"/>
          </ac:spMkLst>
        </pc:spChg>
        <pc:spChg chg="add del mod">
          <ac:chgData name="Natasha Nelson" userId="3ed1f6f9-a271-4006-b478-e6406211cdbf" providerId="ADAL" clId="{7AF4A5E7-6241-4507-B8BA-323C107D145D}" dt="2023-06-13T19:13:42.395" v="167" actId="11529"/>
          <ac:spMkLst>
            <pc:docMk/>
            <pc:sldMk cId="3162031211" sldId="265"/>
            <ac:spMk id="3" creationId="{33E9F565-2404-C72E-06FC-5159740B3FA9}"/>
          </ac:spMkLst>
        </pc:spChg>
        <pc:spChg chg="mod">
          <ac:chgData name="Natasha Nelson" userId="3ed1f6f9-a271-4006-b478-e6406211cdbf" providerId="ADAL" clId="{7AF4A5E7-6241-4507-B8BA-323C107D145D}" dt="2023-06-14T20:18:05.867" v="2210" actId="1076"/>
          <ac:spMkLst>
            <pc:docMk/>
            <pc:sldMk cId="3162031211" sldId="265"/>
            <ac:spMk id="6" creationId="{80CDB134-7FA2-67AE-6CAF-706F6A3316A6}"/>
          </ac:spMkLst>
        </pc:spChg>
        <pc:spChg chg="add del">
          <ac:chgData name="Natasha Nelson" userId="3ed1f6f9-a271-4006-b478-e6406211cdbf" providerId="ADAL" clId="{7AF4A5E7-6241-4507-B8BA-323C107D145D}" dt="2023-06-13T19:13:51.923" v="169" actId="26606"/>
          <ac:spMkLst>
            <pc:docMk/>
            <pc:sldMk cId="3162031211" sldId="265"/>
            <ac:spMk id="9" creationId="{FDDEF810-FBAE-4C80-B905-316331395C3D}"/>
          </ac:spMkLst>
        </pc:spChg>
        <pc:spChg chg="add del">
          <ac:chgData name="Natasha Nelson" userId="3ed1f6f9-a271-4006-b478-e6406211cdbf" providerId="ADAL" clId="{7AF4A5E7-6241-4507-B8BA-323C107D145D}" dt="2023-06-13T19:13:51.923" v="169" actId="26606"/>
          <ac:spMkLst>
            <pc:docMk/>
            <pc:sldMk cId="3162031211" sldId="265"/>
            <ac:spMk id="11" creationId="{FD8C7A0F-D774-4978-AA9C-7E703C2F463A}"/>
          </ac:spMkLst>
        </pc:spChg>
        <pc:spChg chg="add del">
          <ac:chgData name="Natasha Nelson" userId="3ed1f6f9-a271-4006-b478-e6406211cdbf" providerId="ADAL" clId="{7AF4A5E7-6241-4507-B8BA-323C107D145D}" dt="2023-06-13T19:13:51.923" v="169" actId="26606"/>
          <ac:spMkLst>
            <pc:docMk/>
            <pc:sldMk cId="3162031211" sldId="265"/>
            <ac:spMk id="13" creationId="{61C7310A-3A42-4F75-8058-7F39E52B11BC}"/>
          </ac:spMkLst>
        </pc:spChg>
        <pc:spChg chg="add del">
          <ac:chgData name="Natasha Nelson" userId="3ed1f6f9-a271-4006-b478-e6406211cdbf" providerId="ADAL" clId="{7AF4A5E7-6241-4507-B8BA-323C107D145D}" dt="2023-06-13T19:13:51.923" v="169" actId="26606"/>
          <ac:spMkLst>
            <pc:docMk/>
            <pc:sldMk cId="3162031211" sldId="265"/>
            <ac:spMk id="15" creationId="{27D88313-56C7-45D8-8D97-2F5CCBF99683}"/>
          </ac:spMkLst>
        </pc:spChg>
        <pc:spChg chg="add del">
          <ac:chgData name="Natasha Nelson" userId="3ed1f6f9-a271-4006-b478-e6406211cdbf" providerId="ADAL" clId="{7AF4A5E7-6241-4507-B8BA-323C107D145D}" dt="2023-06-13T19:15:37.306" v="176" actId="26606"/>
          <ac:spMkLst>
            <pc:docMk/>
            <pc:sldMk cId="3162031211" sldId="265"/>
            <ac:spMk id="18" creationId="{C05CBC3C-2E5A-4839-8B9B-2E5A6ADF0F58}"/>
          </ac:spMkLst>
        </pc:spChg>
        <pc:spChg chg="add del">
          <ac:chgData name="Natasha Nelson" userId="3ed1f6f9-a271-4006-b478-e6406211cdbf" providerId="ADAL" clId="{7AF4A5E7-6241-4507-B8BA-323C107D145D}" dt="2023-06-13T19:15:37.306" v="176" actId="26606"/>
          <ac:spMkLst>
            <pc:docMk/>
            <pc:sldMk cId="3162031211" sldId="265"/>
            <ac:spMk id="19" creationId="{DB5B423A-57CC-4C58-AA26-8E2E862B03A0}"/>
          </ac:spMkLst>
        </pc:spChg>
        <pc:spChg chg="add del">
          <ac:chgData name="Natasha Nelson" userId="3ed1f6f9-a271-4006-b478-e6406211cdbf" providerId="ADAL" clId="{7AF4A5E7-6241-4507-B8BA-323C107D145D}" dt="2023-06-13T19:13:43.487" v="168" actId="26606"/>
          <ac:spMkLst>
            <pc:docMk/>
            <pc:sldMk cId="3162031211" sldId="265"/>
            <ac:spMk id="20" creationId="{C05CBC3C-2E5A-4839-8B9B-2E5A6ADF0F58}"/>
          </ac:spMkLst>
        </pc:spChg>
        <pc:spChg chg="add del">
          <ac:chgData name="Natasha Nelson" userId="3ed1f6f9-a271-4006-b478-e6406211cdbf" providerId="ADAL" clId="{7AF4A5E7-6241-4507-B8BA-323C107D145D}" dt="2023-06-13T19:10:10.460" v="154" actId="26606"/>
          <ac:spMkLst>
            <pc:docMk/>
            <pc:sldMk cId="3162031211" sldId="265"/>
            <ac:spMk id="21" creationId="{B50AB553-2A96-4A92-96F2-93548E096954}"/>
          </ac:spMkLst>
        </pc:spChg>
        <pc:spChg chg="add del">
          <ac:chgData name="Natasha Nelson" userId="3ed1f6f9-a271-4006-b478-e6406211cdbf" providerId="ADAL" clId="{7AF4A5E7-6241-4507-B8BA-323C107D145D}" dt="2023-06-13T19:13:43.487" v="168" actId="26606"/>
          <ac:spMkLst>
            <pc:docMk/>
            <pc:sldMk cId="3162031211" sldId="265"/>
            <ac:spMk id="22" creationId="{DB5B423A-57CC-4C58-AA26-8E2E862B03A0}"/>
          </ac:spMkLst>
        </pc:spChg>
        <pc:spChg chg="add">
          <ac:chgData name="Natasha Nelson" userId="3ed1f6f9-a271-4006-b478-e6406211cdbf" providerId="ADAL" clId="{7AF4A5E7-6241-4507-B8BA-323C107D145D}" dt="2023-06-13T19:15:37.306" v="176" actId="26606"/>
          <ac:spMkLst>
            <pc:docMk/>
            <pc:sldMk cId="3162031211" sldId="265"/>
            <ac:spMk id="24" creationId="{545D489D-16E1-484D-867B-144368D74B83}"/>
          </ac:spMkLst>
        </pc:spChg>
        <pc:spChg chg="add">
          <ac:chgData name="Natasha Nelson" userId="3ed1f6f9-a271-4006-b478-e6406211cdbf" providerId="ADAL" clId="{7AF4A5E7-6241-4507-B8BA-323C107D145D}" dt="2023-06-13T19:15:37.306" v="176" actId="26606"/>
          <ac:spMkLst>
            <pc:docMk/>
            <pc:sldMk cId="3162031211" sldId="265"/>
            <ac:spMk id="26" creationId="{49A496F5-B01E-4BF8-9D1E-C4E53B6F9652}"/>
          </ac:spMkLst>
        </pc:spChg>
        <pc:spChg chg="add">
          <ac:chgData name="Natasha Nelson" userId="3ed1f6f9-a271-4006-b478-e6406211cdbf" providerId="ADAL" clId="{7AF4A5E7-6241-4507-B8BA-323C107D145D}" dt="2023-06-13T19:15:37.306" v="176" actId="26606"/>
          <ac:spMkLst>
            <pc:docMk/>
            <pc:sldMk cId="3162031211" sldId="265"/>
            <ac:spMk id="28" creationId="{6E895C8D-1379-40B8-8B1B-B6F5AEAF0A6C}"/>
          </ac:spMkLst>
        </pc:spChg>
        <pc:graphicFrameChg chg="add del mod modGraphic">
          <ac:chgData name="Natasha Nelson" userId="3ed1f6f9-a271-4006-b478-e6406211cdbf" providerId="ADAL" clId="{7AF4A5E7-6241-4507-B8BA-323C107D145D}" dt="2023-06-13T19:13:41.620" v="165" actId="1032"/>
          <ac:graphicFrameMkLst>
            <pc:docMk/>
            <pc:sldMk cId="3162031211" sldId="265"/>
            <ac:graphicFrameMk id="4" creationId="{161A3726-30AC-B2E8-5FB6-1524D5E797C8}"/>
          </ac:graphicFrameMkLst>
        </pc:graphicFrameChg>
        <pc:graphicFrameChg chg="add del mod modGraphic">
          <ac:chgData name="Natasha Nelson" userId="3ed1f6f9-a271-4006-b478-e6406211cdbf" providerId="ADAL" clId="{7AF4A5E7-6241-4507-B8BA-323C107D145D}" dt="2023-06-13T19:15:53.232" v="177" actId="12100"/>
          <ac:graphicFrameMkLst>
            <pc:docMk/>
            <pc:sldMk cId="3162031211" sldId="265"/>
            <ac:graphicFrameMk id="5" creationId="{28768092-AF9A-511E-EA66-034331983FEA}"/>
          </ac:graphicFrameMkLst>
        </pc:graphicFrameChg>
        <pc:picChg chg="add del mod">
          <ac:chgData name="Natasha Nelson" userId="3ed1f6f9-a271-4006-b478-e6406211cdbf" providerId="ADAL" clId="{7AF4A5E7-6241-4507-B8BA-323C107D145D}" dt="2023-06-13T19:10:10.460" v="154" actId="26606"/>
          <ac:picMkLst>
            <pc:docMk/>
            <pc:sldMk cId="3162031211" sldId="265"/>
            <ac:picMk id="17" creationId="{81545846-BCBC-1C3E-DF38-081C79DE64C5}"/>
          </ac:picMkLst>
        </pc:picChg>
      </pc:sldChg>
      <pc:sldChg chg="addSp delSp modSp mod">
        <pc:chgData name="Natasha Nelson" userId="3ed1f6f9-a271-4006-b478-e6406211cdbf" providerId="ADAL" clId="{7AF4A5E7-6241-4507-B8BA-323C107D145D}" dt="2023-06-14T20:18:12.137" v="2211" actId="1076"/>
        <pc:sldMkLst>
          <pc:docMk/>
          <pc:sldMk cId="3851520318" sldId="266"/>
        </pc:sldMkLst>
        <pc:spChg chg="mod">
          <ac:chgData name="Natasha Nelson" userId="3ed1f6f9-a271-4006-b478-e6406211cdbf" providerId="ADAL" clId="{7AF4A5E7-6241-4507-B8BA-323C107D145D}" dt="2023-06-13T19:17:51.379" v="185" actId="26606"/>
          <ac:spMkLst>
            <pc:docMk/>
            <pc:sldMk cId="3851520318" sldId="266"/>
            <ac:spMk id="2" creationId="{79519853-A303-4725-9D8C-B331E33CC0BA}"/>
          </ac:spMkLst>
        </pc:spChg>
        <pc:spChg chg="mod">
          <ac:chgData name="Natasha Nelson" userId="3ed1f6f9-a271-4006-b478-e6406211cdbf" providerId="ADAL" clId="{7AF4A5E7-6241-4507-B8BA-323C107D145D}" dt="2023-06-14T18:59:44.119" v="1074" actId="12"/>
          <ac:spMkLst>
            <pc:docMk/>
            <pc:sldMk cId="3851520318" sldId="266"/>
            <ac:spMk id="3" creationId="{E220AF94-2E39-4EC4-A028-375E248650D7}"/>
          </ac:spMkLst>
        </pc:spChg>
        <pc:spChg chg="mod">
          <ac:chgData name="Natasha Nelson" userId="3ed1f6f9-a271-4006-b478-e6406211cdbf" providerId="ADAL" clId="{7AF4A5E7-6241-4507-B8BA-323C107D145D}" dt="2023-06-14T20:18:12.137" v="2211" actId="1076"/>
          <ac:spMkLst>
            <pc:docMk/>
            <pc:sldMk cId="3851520318" sldId="266"/>
            <ac:spMk id="4" creationId="{82006DC8-20EB-5AD1-37EB-AE823D82171C}"/>
          </ac:spMkLst>
        </pc:spChg>
        <pc:spChg chg="del">
          <ac:chgData name="Natasha Nelson" userId="3ed1f6f9-a271-4006-b478-e6406211cdbf" providerId="ADAL" clId="{7AF4A5E7-6241-4507-B8BA-323C107D145D}" dt="2023-06-13T19:17:07.544" v="180" actId="26606"/>
          <ac:spMkLst>
            <pc:docMk/>
            <pc:sldMk cId="3851520318" sldId="266"/>
            <ac:spMk id="8" creationId="{827B839B-9ADE-406B-8590-F1CAEDED45A1}"/>
          </ac:spMkLst>
        </pc:spChg>
        <pc:spChg chg="del">
          <ac:chgData name="Natasha Nelson" userId="3ed1f6f9-a271-4006-b478-e6406211cdbf" providerId="ADAL" clId="{7AF4A5E7-6241-4507-B8BA-323C107D145D}" dt="2023-06-13T19:17:07.544" v="180" actId="26606"/>
          <ac:spMkLst>
            <pc:docMk/>
            <pc:sldMk cId="3851520318" sldId="266"/>
            <ac:spMk id="10" creationId="{CFE45BF0-46DB-408C-B5F7-7B11716805D4}"/>
          </ac:spMkLst>
        </pc:spChg>
        <pc:spChg chg="del">
          <ac:chgData name="Natasha Nelson" userId="3ed1f6f9-a271-4006-b478-e6406211cdbf" providerId="ADAL" clId="{7AF4A5E7-6241-4507-B8BA-323C107D145D}" dt="2023-06-13T19:17:07.544" v="180" actId="26606"/>
          <ac:spMkLst>
            <pc:docMk/>
            <pc:sldMk cId="3851520318" sldId="266"/>
            <ac:spMk id="12" creationId="{2AEBC8F2-97B1-41B4-93F1-2D289E197FBA}"/>
          </ac:spMkLst>
        </pc:spChg>
        <pc:spChg chg="del">
          <ac:chgData name="Natasha Nelson" userId="3ed1f6f9-a271-4006-b478-e6406211cdbf" providerId="ADAL" clId="{7AF4A5E7-6241-4507-B8BA-323C107D145D}" dt="2023-06-13T19:17:07.544" v="180" actId="26606"/>
          <ac:spMkLst>
            <pc:docMk/>
            <pc:sldMk cId="3851520318" sldId="266"/>
            <ac:spMk id="14" creationId="{472E3A19-F5D5-48FC-BB9C-48C2F68F598B}"/>
          </ac:spMkLst>
        </pc:spChg>
        <pc:spChg chg="del">
          <ac:chgData name="Natasha Nelson" userId="3ed1f6f9-a271-4006-b478-e6406211cdbf" providerId="ADAL" clId="{7AF4A5E7-6241-4507-B8BA-323C107D145D}" dt="2023-06-13T19:17:07.544" v="180" actId="26606"/>
          <ac:spMkLst>
            <pc:docMk/>
            <pc:sldMk cId="3851520318" sldId="266"/>
            <ac:spMk id="16" creationId="{7A62E32F-BB65-43A8-8EB5-92346890E549}"/>
          </ac:spMkLst>
        </pc:spChg>
        <pc:spChg chg="del">
          <ac:chgData name="Natasha Nelson" userId="3ed1f6f9-a271-4006-b478-e6406211cdbf" providerId="ADAL" clId="{7AF4A5E7-6241-4507-B8BA-323C107D145D}" dt="2023-06-13T19:17:07.544" v="180" actId="26606"/>
          <ac:spMkLst>
            <pc:docMk/>
            <pc:sldMk cId="3851520318" sldId="266"/>
            <ac:spMk id="18" creationId="{14E91B64-9FCC-451E-AFB4-A827D6329367}"/>
          </ac:spMkLst>
        </pc:spChg>
        <pc:spChg chg="add del">
          <ac:chgData name="Natasha Nelson" userId="3ed1f6f9-a271-4006-b478-e6406211cdbf" providerId="ADAL" clId="{7AF4A5E7-6241-4507-B8BA-323C107D145D}" dt="2023-06-13T19:17:51.379" v="185" actId="26606"/>
          <ac:spMkLst>
            <pc:docMk/>
            <pc:sldMk cId="3851520318" sldId="266"/>
            <ac:spMk id="24" creationId="{3AFE8227-C443-417B-BA91-520EB1EF4559}"/>
          </ac:spMkLst>
        </pc:spChg>
        <pc:spChg chg="add del">
          <ac:chgData name="Natasha Nelson" userId="3ed1f6f9-a271-4006-b478-e6406211cdbf" providerId="ADAL" clId="{7AF4A5E7-6241-4507-B8BA-323C107D145D}" dt="2023-06-13T19:17:51.379" v="185" actId="26606"/>
          <ac:spMkLst>
            <pc:docMk/>
            <pc:sldMk cId="3851520318" sldId="266"/>
            <ac:spMk id="26" creationId="{907741FC-B544-4A6E-B831-6789D042333D}"/>
          </ac:spMkLst>
        </pc:spChg>
        <pc:spChg chg="add del">
          <ac:chgData name="Natasha Nelson" userId="3ed1f6f9-a271-4006-b478-e6406211cdbf" providerId="ADAL" clId="{7AF4A5E7-6241-4507-B8BA-323C107D145D}" dt="2023-06-13T19:17:51.379" v="185" actId="26606"/>
          <ac:spMkLst>
            <pc:docMk/>
            <pc:sldMk cId="3851520318" sldId="266"/>
            <ac:spMk id="28" creationId="{3F0BE7ED-7814-4273-B18A-F26CC0380380}"/>
          </ac:spMkLst>
        </pc:spChg>
        <pc:spChg chg="add del">
          <ac:chgData name="Natasha Nelson" userId="3ed1f6f9-a271-4006-b478-e6406211cdbf" providerId="ADAL" clId="{7AF4A5E7-6241-4507-B8BA-323C107D145D}" dt="2023-06-13T19:17:49.287" v="183" actId="26606"/>
          <ac:spMkLst>
            <pc:docMk/>
            <pc:sldMk cId="3851520318" sldId="266"/>
            <ac:spMk id="33" creationId="{12609869-9E80-471B-A487-A53288E0E791}"/>
          </ac:spMkLst>
        </pc:spChg>
        <pc:spChg chg="add del">
          <ac:chgData name="Natasha Nelson" userId="3ed1f6f9-a271-4006-b478-e6406211cdbf" providerId="ADAL" clId="{7AF4A5E7-6241-4507-B8BA-323C107D145D}" dt="2023-06-13T19:17:49.287" v="183" actId="26606"/>
          <ac:spMkLst>
            <pc:docMk/>
            <pc:sldMk cId="3851520318" sldId="266"/>
            <ac:spMk id="35" creationId="{7004738A-9D34-43E8-97D2-CA0EED4F8BE0}"/>
          </ac:spMkLst>
        </pc:spChg>
        <pc:spChg chg="add del">
          <ac:chgData name="Natasha Nelson" userId="3ed1f6f9-a271-4006-b478-e6406211cdbf" providerId="ADAL" clId="{7AF4A5E7-6241-4507-B8BA-323C107D145D}" dt="2023-06-13T19:17:49.287" v="183" actId="26606"/>
          <ac:spMkLst>
            <pc:docMk/>
            <pc:sldMk cId="3851520318" sldId="266"/>
            <ac:spMk id="37" creationId="{B8B8D07F-F13E-443E-BA68-2D26672D76B9}"/>
          </ac:spMkLst>
        </pc:spChg>
        <pc:spChg chg="add del">
          <ac:chgData name="Natasha Nelson" userId="3ed1f6f9-a271-4006-b478-e6406211cdbf" providerId="ADAL" clId="{7AF4A5E7-6241-4507-B8BA-323C107D145D}" dt="2023-06-13T19:17:49.287" v="183" actId="26606"/>
          <ac:spMkLst>
            <pc:docMk/>
            <pc:sldMk cId="3851520318" sldId="266"/>
            <ac:spMk id="39" creationId="{2813A4FA-24A5-41ED-A534-3807D1B2F344}"/>
          </ac:spMkLst>
        </pc:spChg>
        <pc:spChg chg="add del">
          <ac:chgData name="Natasha Nelson" userId="3ed1f6f9-a271-4006-b478-e6406211cdbf" providerId="ADAL" clId="{7AF4A5E7-6241-4507-B8BA-323C107D145D}" dt="2023-06-13T19:17:49.287" v="183" actId="26606"/>
          <ac:spMkLst>
            <pc:docMk/>
            <pc:sldMk cId="3851520318" sldId="266"/>
            <ac:spMk id="41" creationId="{C3944F27-CA70-4E84-A51A-E6BF89558979}"/>
          </ac:spMkLst>
        </pc:spChg>
        <pc:spChg chg="add del">
          <ac:chgData name="Natasha Nelson" userId="3ed1f6f9-a271-4006-b478-e6406211cdbf" providerId="ADAL" clId="{7AF4A5E7-6241-4507-B8BA-323C107D145D}" dt="2023-06-13T19:17:51.379" v="185" actId="26606"/>
          <ac:spMkLst>
            <pc:docMk/>
            <pc:sldMk cId="3851520318" sldId="266"/>
            <ac:spMk id="43" creationId="{45D37F4E-DDB4-456B-97E0-9937730A039F}"/>
          </ac:spMkLst>
        </pc:spChg>
        <pc:spChg chg="add del">
          <ac:chgData name="Natasha Nelson" userId="3ed1f6f9-a271-4006-b478-e6406211cdbf" providerId="ADAL" clId="{7AF4A5E7-6241-4507-B8BA-323C107D145D}" dt="2023-06-13T19:17:51.379" v="185" actId="26606"/>
          <ac:spMkLst>
            <pc:docMk/>
            <pc:sldMk cId="3851520318" sldId="266"/>
            <ac:spMk id="44" creationId="{B2DD41CD-8F47-4F56-AD12-4E2FF7696987}"/>
          </ac:spMkLst>
        </pc:spChg>
        <pc:picChg chg="add mod ord">
          <ac:chgData name="Natasha Nelson" userId="3ed1f6f9-a271-4006-b478-e6406211cdbf" providerId="ADAL" clId="{7AF4A5E7-6241-4507-B8BA-323C107D145D}" dt="2023-06-13T19:17:51.379" v="185" actId="26606"/>
          <ac:picMkLst>
            <pc:docMk/>
            <pc:sldMk cId="3851520318" sldId="266"/>
            <ac:picMk id="20" creationId="{3E14C361-991C-DEF7-E615-6DDD3B643FE4}"/>
          </ac:picMkLst>
        </pc:picChg>
      </pc:sldChg>
      <pc:sldChg chg="modSp mod">
        <pc:chgData name="Natasha Nelson" userId="3ed1f6f9-a271-4006-b478-e6406211cdbf" providerId="ADAL" clId="{7AF4A5E7-6241-4507-B8BA-323C107D145D}" dt="2023-06-14T20:18:18.666" v="2212" actId="1076"/>
        <pc:sldMkLst>
          <pc:docMk/>
          <pc:sldMk cId="1273302551" sldId="267"/>
        </pc:sldMkLst>
        <pc:spChg chg="mod">
          <ac:chgData name="Natasha Nelson" userId="3ed1f6f9-a271-4006-b478-e6406211cdbf" providerId="ADAL" clId="{7AF4A5E7-6241-4507-B8BA-323C107D145D}" dt="2023-06-13T19:19:02.506" v="193" actId="255"/>
          <ac:spMkLst>
            <pc:docMk/>
            <pc:sldMk cId="1273302551" sldId="267"/>
            <ac:spMk id="2" creationId="{8B0D3E98-728B-4C10-9A50-BCDE85F50EA7}"/>
          </ac:spMkLst>
        </pc:spChg>
        <pc:spChg chg="mod">
          <ac:chgData name="Natasha Nelson" userId="3ed1f6f9-a271-4006-b478-e6406211cdbf" providerId="ADAL" clId="{7AF4A5E7-6241-4507-B8BA-323C107D145D}" dt="2023-06-14T20:18:18.666" v="2212" actId="1076"/>
          <ac:spMkLst>
            <pc:docMk/>
            <pc:sldMk cId="1273302551" sldId="267"/>
            <ac:spMk id="3" creationId="{A92FB0C9-0611-7E07-762E-8FE8FF263419}"/>
          </ac:spMkLst>
        </pc:spChg>
        <pc:graphicFrameChg chg="modGraphic">
          <ac:chgData name="Natasha Nelson" userId="3ed1f6f9-a271-4006-b478-e6406211cdbf" providerId="ADAL" clId="{7AF4A5E7-6241-4507-B8BA-323C107D145D}" dt="2023-06-13T19:18:48.548" v="190" actId="26606"/>
          <ac:graphicFrameMkLst>
            <pc:docMk/>
            <pc:sldMk cId="1273302551" sldId="267"/>
            <ac:graphicFrameMk id="5" creationId="{40B190D6-276E-968A-2EAB-80ADE3229E04}"/>
          </ac:graphicFrameMkLst>
        </pc:graphicFrameChg>
      </pc:sldChg>
      <pc:sldChg chg="addSp delSp modSp mod setBg">
        <pc:chgData name="Natasha Nelson" userId="3ed1f6f9-a271-4006-b478-e6406211cdbf" providerId="ADAL" clId="{7AF4A5E7-6241-4507-B8BA-323C107D145D}" dt="2023-06-14T20:18:31.523" v="2213" actId="1076"/>
        <pc:sldMkLst>
          <pc:docMk/>
          <pc:sldMk cId="2002902945" sldId="268"/>
        </pc:sldMkLst>
        <pc:spChg chg="mod">
          <ac:chgData name="Natasha Nelson" userId="3ed1f6f9-a271-4006-b478-e6406211cdbf" providerId="ADAL" clId="{7AF4A5E7-6241-4507-B8BA-323C107D145D}" dt="2023-06-13T19:32:27.174" v="230" actId="1076"/>
          <ac:spMkLst>
            <pc:docMk/>
            <pc:sldMk cId="2002902945" sldId="268"/>
            <ac:spMk id="2" creationId="{70968BEE-36A9-4D54-9614-AC4FB9F4AB92}"/>
          </ac:spMkLst>
        </pc:spChg>
        <pc:spChg chg="add mod">
          <ac:chgData name="Natasha Nelson" userId="3ed1f6f9-a271-4006-b478-e6406211cdbf" providerId="ADAL" clId="{7AF4A5E7-6241-4507-B8BA-323C107D145D}" dt="2023-06-13T19:32:22.149" v="229" actId="1076"/>
          <ac:spMkLst>
            <pc:docMk/>
            <pc:sldMk cId="2002902945" sldId="268"/>
            <ac:spMk id="8" creationId="{73CB8A14-BD03-CA86-48A0-001979C09298}"/>
          </ac:spMkLst>
        </pc:spChg>
        <pc:spChg chg="del">
          <ac:chgData name="Natasha Nelson" userId="3ed1f6f9-a271-4006-b478-e6406211cdbf" providerId="ADAL" clId="{7AF4A5E7-6241-4507-B8BA-323C107D145D}" dt="2023-06-13T19:19:56.600" v="194" actId="26606"/>
          <ac:spMkLst>
            <pc:docMk/>
            <pc:sldMk cId="2002902945" sldId="268"/>
            <ac:spMk id="9" creationId="{5C8908E2-EE49-44D2-9428-A28D2312A8D5}"/>
          </ac:spMkLst>
        </pc:spChg>
        <pc:spChg chg="mod">
          <ac:chgData name="Natasha Nelson" userId="3ed1f6f9-a271-4006-b478-e6406211cdbf" providerId="ADAL" clId="{7AF4A5E7-6241-4507-B8BA-323C107D145D}" dt="2023-06-14T20:18:31.523" v="2213" actId="1076"/>
          <ac:spMkLst>
            <pc:docMk/>
            <pc:sldMk cId="2002902945" sldId="268"/>
            <ac:spMk id="10" creationId="{F76C5C4A-2B11-49F4-AEEF-0233F6018C3E}"/>
          </ac:spMkLst>
        </pc:spChg>
        <pc:spChg chg="del">
          <ac:chgData name="Natasha Nelson" userId="3ed1f6f9-a271-4006-b478-e6406211cdbf" providerId="ADAL" clId="{7AF4A5E7-6241-4507-B8BA-323C107D145D}" dt="2023-06-13T19:19:56.600" v="194" actId="26606"/>
          <ac:spMkLst>
            <pc:docMk/>
            <pc:sldMk cId="2002902945" sldId="268"/>
            <ac:spMk id="15" creationId="{7449A6C7-D15F-4AA5-BFA5-71A404B47016}"/>
          </ac:spMkLst>
        </pc:spChg>
        <pc:spChg chg="del">
          <ac:chgData name="Natasha Nelson" userId="3ed1f6f9-a271-4006-b478-e6406211cdbf" providerId="ADAL" clId="{7AF4A5E7-6241-4507-B8BA-323C107D145D}" dt="2023-06-13T19:19:56.600" v="194" actId="26606"/>
          <ac:spMkLst>
            <pc:docMk/>
            <pc:sldMk cId="2002902945" sldId="268"/>
            <ac:spMk id="17" creationId="{ED888B23-07FA-482A-96DF-47E31AF1A603}"/>
          </ac:spMkLst>
        </pc:spChg>
        <pc:spChg chg="add del">
          <ac:chgData name="Natasha Nelson" userId="3ed1f6f9-a271-4006-b478-e6406211cdbf" providerId="ADAL" clId="{7AF4A5E7-6241-4507-B8BA-323C107D145D}" dt="2023-06-13T19:21:11.699" v="201" actId="26606"/>
          <ac:spMkLst>
            <pc:docMk/>
            <pc:sldMk cId="2002902945" sldId="268"/>
            <ac:spMk id="22" creationId="{A0E2F8DF-F7E4-4DF5-A18A-C83F745FF7D1}"/>
          </ac:spMkLst>
        </pc:spChg>
        <pc:spChg chg="add del">
          <ac:chgData name="Natasha Nelson" userId="3ed1f6f9-a271-4006-b478-e6406211cdbf" providerId="ADAL" clId="{7AF4A5E7-6241-4507-B8BA-323C107D145D}" dt="2023-06-13T19:21:11.669" v="200" actId="26606"/>
          <ac:spMkLst>
            <pc:docMk/>
            <pc:sldMk cId="2002902945" sldId="268"/>
            <ac:spMk id="27" creationId="{BACC6370-2D7E-4714-9D71-7542949D7D5D}"/>
          </ac:spMkLst>
        </pc:spChg>
        <pc:spChg chg="add del">
          <ac:chgData name="Natasha Nelson" userId="3ed1f6f9-a271-4006-b478-e6406211cdbf" providerId="ADAL" clId="{7AF4A5E7-6241-4507-B8BA-323C107D145D}" dt="2023-06-13T19:21:11.669" v="200" actId="26606"/>
          <ac:spMkLst>
            <pc:docMk/>
            <pc:sldMk cId="2002902945" sldId="268"/>
            <ac:spMk id="29" creationId="{F68B3F68-107C-434F-AA38-110D5EA91B85}"/>
          </ac:spMkLst>
        </pc:spChg>
        <pc:spChg chg="add del">
          <ac:chgData name="Natasha Nelson" userId="3ed1f6f9-a271-4006-b478-e6406211cdbf" providerId="ADAL" clId="{7AF4A5E7-6241-4507-B8BA-323C107D145D}" dt="2023-06-13T19:21:11.669" v="200" actId="26606"/>
          <ac:spMkLst>
            <pc:docMk/>
            <pc:sldMk cId="2002902945" sldId="268"/>
            <ac:spMk id="31" creationId="{AAD0DBB9-1A4B-4391-81D4-CB19F9AB918A}"/>
          </ac:spMkLst>
        </pc:spChg>
        <pc:spChg chg="add del">
          <ac:chgData name="Natasha Nelson" userId="3ed1f6f9-a271-4006-b478-e6406211cdbf" providerId="ADAL" clId="{7AF4A5E7-6241-4507-B8BA-323C107D145D}" dt="2023-06-13T19:21:11.669" v="200" actId="26606"/>
          <ac:spMkLst>
            <pc:docMk/>
            <pc:sldMk cId="2002902945" sldId="268"/>
            <ac:spMk id="33" creationId="{063BBA22-50EA-4C4D-BE05-F1CE4E63AA56}"/>
          </ac:spMkLst>
        </pc:spChg>
        <pc:spChg chg="add del">
          <ac:chgData name="Natasha Nelson" userId="3ed1f6f9-a271-4006-b478-e6406211cdbf" providerId="ADAL" clId="{7AF4A5E7-6241-4507-B8BA-323C107D145D}" dt="2023-06-13T19:29:42.859" v="218" actId="26606"/>
          <ac:spMkLst>
            <pc:docMk/>
            <pc:sldMk cId="2002902945" sldId="268"/>
            <ac:spMk id="36" creationId="{345A976A-8DE3-4B67-B94B-2044FDD12899}"/>
          </ac:spMkLst>
        </pc:spChg>
        <pc:spChg chg="add del">
          <ac:chgData name="Natasha Nelson" userId="3ed1f6f9-a271-4006-b478-e6406211cdbf" providerId="ADAL" clId="{7AF4A5E7-6241-4507-B8BA-323C107D145D}" dt="2023-06-13T19:29:42.859" v="218" actId="26606"/>
          <ac:spMkLst>
            <pc:docMk/>
            <pc:sldMk cId="2002902945" sldId="268"/>
            <ac:spMk id="42" creationId="{6EAAA1B9-2DDB-49C9-A037-A523D2F13C15}"/>
          </ac:spMkLst>
        </pc:spChg>
        <pc:spChg chg="add del">
          <ac:chgData name="Natasha Nelson" userId="3ed1f6f9-a271-4006-b478-e6406211cdbf" providerId="ADAL" clId="{7AF4A5E7-6241-4507-B8BA-323C107D145D}" dt="2023-06-13T19:28:47.421" v="213" actId="26606"/>
          <ac:spMkLst>
            <pc:docMk/>
            <pc:sldMk cId="2002902945" sldId="268"/>
            <ac:spMk id="46" creationId="{56688E73-49B9-4052-A836-D248C825D70D}"/>
          </ac:spMkLst>
        </pc:spChg>
        <pc:spChg chg="add del">
          <ac:chgData name="Natasha Nelson" userId="3ed1f6f9-a271-4006-b478-e6406211cdbf" providerId="ADAL" clId="{7AF4A5E7-6241-4507-B8BA-323C107D145D}" dt="2023-06-13T19:28:47.421" v="213" actId="26606"/>
          <ac:spMkLst>
            <pc:docMk/>
            <pc:sldMk cId="2002902945" sldId="268"/>
            <ac:spMk id="47" creationId="{5B6AEE0C-07FE-4154-BC7C-2F20530BC556}"/>
          </ac:spMkLst>
        </pc:spChg>
        <pc:spChg chg="add del">
          <ac:chgData name="Natasha Nelson" userId="3ed1f6f9-a271-4006-b478-e6406211cdbf" providerId="ADAL" clId="{7AF4A5E7-6241-4507-B8BA-323C107D145D}" dt="2023-06-13T19:31:44.025" v="223" actId="26606"/>
          <ac:spMkLst>
            <pc:docMk/>
            <pc:sldMk cId="2002902945" sldId="268"/>
            <ac:spMk id="48" creationId="{8F90786E-B72D-4C32-BDCE-A170B007822D}"/>
          </ac:spMkLst>
        </pc:spChg>
        <pc:spChg chg="add del">
          <ac:chgData name="Natasha Nelson" userId="3ed1f6f9-a271-4006-b478-e6406211cdbf" providerId="ADAL" clId="{7AF4A5E7-6241-4507-B8BA-323C107D145D}" dt="2023-06-13T19:26:16.774" v="206" actId="26606"/>
          <ac:spMkLst>
            <pc:docMk/>
            <pc:sldMk cId="2002902945" sldId="268"/>
            <ac:spMk id="49" creationId="{9FD23DD8-78B0-4981-924E-BF00CCAA3BD5}"/>
          </ac:spMkLst>
        </pc:spChg>
        <pc:spChg chg="add del">
          <ac:chgData name="Natasha Nelson" userId="3ed1f6f9-a271-4006-b478-e6406211cdbf" providerId="ADAL" clId="{7AF4A5E7-6241-4507-B8BA-323C107D145D}" dt="2023-06-13T19:29:26.748" v="215" actId="26606"/>
          <ac:spMkLst>
            <pc:docMk/>
            <pc:sldMk cId="2002902945" sldId="268"/>
            <ac:spMk id="50" creationId="{889D5D69-307E-4862-950C-1A7CC8A22B4A}"/>
          </ac:spMkLst>
        </pc:spChg>
        <pc:spChg chg="add del">
          <ac:chgData name="Natasha Nelson" userId="3ed1f6f9-a271-4006-b478-e6406211cdbf" providerId="ADAL" clId="{7AF4A5E7-6241-4507-B8BA-323C107D145D}" dt="2023-06-13T19:26:16.774" v="206" actId="26606"/>
          <ac:spMkLst>
            <pc:docMk/>
            <pc:sldMk cId="2002902945" sldId="268"/>
            <ac:spMk id="51" creationId="{0FFE21DE-9F8D-4C6D-983A-68AFCC92945B}"/>
          </ac:spMkLst>
        </pc:spChg>
        <pc:spChg chg="add del">
          <ac:chgData name="Natasha Nelson" userId="3ed1f6f9-a271-4006-b478-e6406211cdbf" providerId="ADAL" clId="{7AF4A5E7-6241-4507-B8BA-323C107D145D}" dt="2023-06-13T19:29:26.748" v="215" actId="26606"/>
          <ac:spMkLst>
            <pc:docMk/>
            <pc:sldMk cId="2002902945" sldId="268"/>
            <ac:spMk id="52" creationId="{2100E061-779B-4006-BC39-114A057A7178}"/>
          </ac:spMkLst>
        </pc:spChg>
        <pc:spChg chg="add del">
          <ac:chgData name="Natasha Nelson" userId="3ed1f6f9-a271-4006-b478-e6406211cdbf" providerId="ADAL" clId="{7AF4A5E7-6241-4507-B8BA-323C107D145D}" dt="2023-06-13T19:26:16.774" v="206" actId="26606"/>
          <ac:spMkLst>
            <pc:docMk/>
            <pc:sldMk cId="2002902945" sldId="268"/>
            <ac:spMk id="53" creationId="{6CB927A4-E432-4310-9CD5-E89FF5063179}"/>
          </ac:spMkLst>
        </pc:spChg>
        <pc:spChg chg="add del">
          <ac:chgData name="Natasha Nelson" userId="3ed1f6f9-a271-4006-b478-e6406211cdbf" providerId="ADAL" clId="{7AF4A5E7-6241-4507-B8BA-323C107D145D}" dt="2023-06-13T19:26:16.774" v="206" actId="26606"/>
          <ac:spMkLst>
            <pc:docMk/>
            <pc:sldMk cId="2002902945" sldId="268"/>
            <ac:spMk id="55" creationId="{E3020543-B24B-4EC4-8FFC-8DD88EEA91A8}"/>
          </ac:spMkLst>
        </pc:spChg>
        <pc:spChg chg="add del">
          <ac:chgData name="Natasha Nelson" userId="3ed1f6f9-a271-4006-b478-e6406211cdbf" providerId="ADAL" clId="{7AF4A5E7-6241-4507-B8BA-323C107D145D}" dt="2023-06-13T19:29:26.748" v="215" actId="26606"/>
          <ac:spMkLst>
            <pc:docMk/>
            <pc:sldMk cId="2002902945" sldId="268"/>
            <ac:spMk id="56" creationId="{6CB927A4-E432-4310-9CD5-E89FF5063179}"/>
          </ac:spMkLst>
        </pc:spChg>
        <pc:spChg chg="add del">
          <ac:chgData name="Natasha Nelson" userId="3ed1f6f9-a271-4006-b478-e6406211cdbf" providerId="ADAL" clId="{7AF4A5E7-6241-4507-B8BA-323C107D145D}" dt="2023-06-13T19:26:16.774" v="206" actId="26606"/>
          <ac:spMkLst>
            <pc:docMk/>
            <pc:sldMk cId="2002902945" sldId="268"/>
            <ac:spMk id="57" creationId="{1453BF6C-B012-48B7-B4E8-6D7AC7C27D02}"/>
          </ac:spMkLst>
        </pc:spChg>
        <pc:spChg chg="add del">
          <ac:chgData name="Natasha Nelson" userId="3ed1f6f9-a271-4006-b478-e6406211cdbf" providerId="ADAL" clId="{7AF4A5E7-6241-4507-B8BA-323C107D145D}" dt="2023-06-13T19:29:26.748" v="215" actId="26606"/>
          <ac:spMkLst>
            <pc:docMk/>
            <pc:sldMk cId="2002902945" sldId="268"/>
            <ac:spMk id="58" creationId="{E3020543-B24B-4EC4-8FFC-8DD88EEA91A8}"/>
          </ac:spMkLst>
        </pc:spChg>
        <pc:spChg chg="add del">
          <ac:chgData name="Natasha Nelson" userId="3ed1f6f9-a271-4006-b478-e6406211cdbf" providerId="ADAL" clId="{7AF4A5E7-6241-4507-B8BA-323C107D145D}" dt="2023-06-13T19:29:26.748" v="215" actId="26606"/>
          <ac:spMkLst>
            <pc:docMk/>
            <pc:sldMk cId="2002902945" sldId="268"/>
            <ac:spMk id="60" creationId="{1453BF6C-B012-48B7-B4E8-6D7AC7C27D02}"/>
          </ac:spMkLst>
        </pc:spChg>
        <pc:spChg chg="add del">
          <ac:chgData name="Natasha Nelson" userId="3ed1f6f9-a271-4006-b478-e6406211cdbf" providerId="ADAL" clId="{7AF4A5E7-6241-4507-B8BA-323C107D145D}" dt="2023-06-13T19:31:44.025" v="223" actId="26606"/>
          <ac:spMkLst>
            <pc:docMk/>
            <pc:sldMk cId="2002902945" sldId="268"/>
            <ac:spMk id="61" creationId="{5E46F2E7-848F-4A6C-A098-4764FDEA771A}"/>
          </ac:spMkLst>
        </pc:spChg>
        <pc:spChg chg="add del">
          <ac:chgData name="Natasha Nelson" userId="3ed1f6f9-a271-4006-b478-e6406211cdbf" providerId="ADAL" clId="{7AF4A5E7-6241-4507-B8BA-323C107D145D}" dt="2023-06-13T19:30:37.264" v="220" actId="26606"/>
          <ac:spMkLst>
            <pc:docMk/>
            <pc:sldMk cId="2002902945" sldId="268"/>
            <ac:spMk id="66" creationId="{56688E73-49B9-4052-A836-D248C825D70D}"/>
          </ac:spMkLst>
        </pc:spChg>
        <pc:spChg chg="add del">
          <ac:chgData name="Natasha Nelson" userId="3ed1f6f9-a271-4006-b478-e6406211cdbf" providerId="ADAL" clId="{7AF4A5E7-6241-4507-B8BA-323C107D145D}" dt="2023-06-13T19:30:37.264" v="220" actId="26606"/>
          <ac:spMkLst>
            <pc:docMk/>
            <pc:sldMk cId="2002902945" sldId="268"/>
            <ac:spMk id="68" creationId="{5B6AEE0C-07FE-4154-BC7C-2F20530BC556}"/>
          </ac:spMkLst>
        </pc:spChg>
        <pc:spChg chg="add del">
          <ac:chgData name="Natasha Nelson" userId="3ed1f6f9-a271-4006-b478-e6406211cdbf" providerId="ADAL" clId="{7AF4A5E7-6241-4507-B8BA-323C107D145D}" dt="2023-06-13T19:31:43.825" v="222" actId="26606"/>
          <ac:spMkLst>
            <pc:docMk/>
            <pc:sldMk cId="2002902945" sldId="268"/>
            <ac:spMk id="70" creationId="{04812C46-200A-4DEB-A05E-3ED6C68C2387}"/>
          </ac:spMkLst>
        </pc:spChg>
        <pc:spChg chg="add">
          <ac:chgData name="Natasha Nelson" userId="3ed1f6f9-a271-4006-b478-e6406211cdbf" providerId="ADAL" clId="{7AF4A5E7-6241-4507-B8BA-323C107D145D}" dt="2023-06-13T19:31:44.025" v="223" actId="26606"/>
          <ac:spMkLst>
            <pc:docMk/>
            <pc:sldMk cId="2002902945" sldId="268"/>
            <ac:spMk id="72" creationId="{04812C46-200A-4DEB-A05E-3ED6C68C2387}"/>
          </ac:spMkLst>
        </pc:spChg>
        <pc:spChg chg="add">
          <ac:chgData name="Natasha Nelson" userId="3ed1f6f9-a271-4006-b478-e6406211cdbf" providerId="ADAL" clId="{7AF4A5E7-6241-4507-B8BA-323C107D145D}" dt="2023-06-13T19:31:44.025" v="223" actId="26606"/>
          <ac:spMkLst>
            <pc:docMk/>
            <pc:sldMk cId="2002902945" sldId="268"/>
            <ac:spMk id="73" creationId="{D1EA859B-E555-4109-94F3-6700E046E008}"/>
          </ac:spMkLst>
        </pc:spChg>
        <pc:grpChg chg="del">
          <ac:chgData name="Natasha Nelson" userId="3ed1f6f9-a271-4006-b478-e6406211cdbf" providerId="ADAL" clId="{7AF4A5E7-6241-4507-B8BA-323C107D145D}" dt="2023-06-13T19:19:56.600" v="194" actId="26606"/>
          <ac:grpSpMkLst>
            <pc:docMk/>
            <pc:sldMk cId="2002902945" sldId="268"/>
            <ac:grpSpMk id="11" creationId="{05314994-6337-4875-8CF5-652CAFE8342C}"/>
          </ac:grpSpMkLst>
        </pc:grpChg>
        <pc:grpChg chg="add del">
          <ac:chgData name="Natasha Nelson" userId="3ed1f6f9-a271-4006-b478-e6406211cdbf" providerId="ADAL" clId="{7AF4A5E7-6241-4507-B8BA-323C107D145D}" dt="2023-06-13T19:29:42.859" v="218" actId="26606"/>
          <ac:grpSpMkLst>
            <pc:docMk/>
            <pc:sldMk cId="2002902945" sldId="268"/>
            <ac:grpSpMk id="37" creationId="{08701F99-7E4C-4B92-A4B5-307CDFB7A4DE}"/>
          </ac:grpSpMkLst>
        </pc:grpChg>
        <pc:grpChg chg="add del">
          <ac:chgData name="Natasha Nelson" userId="3ed1f6f9-a271-4006-b478-e6406211cdbf" providerId="ADAL" clId="{7AF4A5E7-6241-4507-B8BA-323C107D145D}" dt="2023-06-13T19:29:42.859" v="218" actId="26606"/>
          <ac:grpSpMkLst>
            <pc:docMk/>
            <pc:sldMk cId="2002902945" sldId="268"/>
            <ac:grpSpMk id="43" creationId="{B441F8D5-EBCE-4FB9-91A9-3425971C1F99}"/>
          </ac:grpSpMkLst>
        </pc:grpChg>
        <pc:graphicFrameChg chg="del mod ord modGraphic">
          <ac:chgData name="Natasha Nelson" userId="3ed1f6f9-a271-4006-b478-e6406211cdbf" providerId="ADAL" clId="{7AF4A5E7-6241-4507-B8BA-323C107D145D}" dt="2023-06-13T19:31:59.158" v="224" actId="11529"/>
          <ac:graphicFrameMkLst>
            <pc:docMk/>
            <pc:sldMk cId="2002902945" sldId="268"/>
            <ac:graphicFrameMk id="5" creationId="{A380454C-A45A-3252-226F-056BC2660CB7}"/>
          </ac:graphicFrameMkLst>
        </pc:graphicFrameChg>
        <pc:picChg chg="add del mod ord">
          <ac:chgData name="Natasha Nelson" userId="3ed1f6f9-a271-4006-b478-e6406211cdbf" providerId="ADAL" clId="{7AF4A5E7-6241-4507-B8BA-323C107D145D}" dt="2023-06-13T19:26:17.078" v="208" actId="931"/>
          <ac:picMkLst>
            <pc:docMk/>
            <pc:sldMk cId="2002902945" sldId="268"/>
            <ac:picMk id="4" creationId="{A90A4652-430A-6F67-A115-F2A82F520B41}"/>
          </ac:picMkLst>
        </pc:picChg>
        <pc:picChg chg="add mod ord">
          <ac:chgData name="Natasha Nelson" userId="3ed1f6f9-a271-4006-b478-e6406211cdbf" providerId="ADAL" clId="{7AF4A5E7-6241-4507-B8BA-323C107D145D}" dt="2023-06-13T19:31:44.025" v="223" actId="26606"/>
          <ac:picMkLst>
            <pc:docMk/>
            <pc:sldMk cId="2002902945" sldId="268"/>
            <ac:picMk id="7" creationId="{15C52A01-E3F2-1B7B-FD56-2FB471FA3836}"/>
          </ac:picMkLst>
        </pc:picChg>
        <pc:cxnChg chg="add del">
          <ac:chgData name="Natasha Nelson" userId="3ed1f6f9-a271-4006-b478-e6406211cdbf" providerId="ADAL" clId="{7AF4A5E7-6241-4507-B8BA-323C107D145D}" dt="2023-06-13T19:29:26.748" v="215" actId="26606"/>
          <ac:cxnSpMkLst>
            <pc:docMk/>
            <pc:sldMk cId="2002902945" sldId="268"/>
            <ac:cxnSpMk id="54" creationId="{C49DA8F6-BCC1-4447-B54C-57856834B94B}"/>
          </ac:cxnSpMkLst>
        </pc:cxnChg>
        <pc:cxnChg chg="add del">
          <ac:chgData name="Natasha Nelson" userId="3ed1f6f9-a271-4006-b478-e6406211cdbf" providerId="ADAL" clId="{7AF4A5E7-6241-4507-B8BA-323C107D145D}" dt="2023-06-13T19:26:16.774" v="206" actId="26606"/>
          <ac:cxnSpMkLst>
            <pc:docMk/>
            <pc:sldMk cId="2002902945" sldId="268"/>
            <ac:cxnSpMk id="59" creationId="{C49DA8F6-BCC1-4447-B54C-57856834B94B}"/>
          </ac:cxnSpMkLst>
        </pc:cxnChg>
      </pc:sldChg>
      <pc:sldChg chg="addSp delSp modSp mod">
        <pc:chgData name="Natasha Nelson" userId="3ed1f6f9-a271-4006-b478-e6406211cdbf" providerId="ADAL" clId="{7AF4A5E7-6241-4507-B8BA-323C107D145D}" dt="2023-06-14T20:18:36.635" v="2214" actId="1076"/>
        <pc:sldMkLst>
          <pc:docMk/>
          <pc:sldMk cId="159013113" sldId="269"/>
        </pc:sldMkLst>
        <pc:spChg chg="mod">
          <ac:chgData name="Natasha Nelson" userId="3ed1f6f9-a271-4006-b478-e6406211cdbf" providerId="ADAL" clId="{7AF4A5E7-6241-4507-B8BA-323C107D145D}" dt="2023-06-13T20:01:59.869" v="231" actId="26606"/>
          <ac:spMkLst>
            <pc:docMk/>
            <pc:sldMk cId="159013113" sldId="269"/>
            <ac:spMk id="2" creationId="{C4B6B715-E995-46CD-BF43-1774828F86B4}"/>
          </ac:spMkLst>
        </pc:spChg>
        <pc:spChg chg="mod">
          <ac:chgData name="Natasha Nelson" userId="3ed1f6f9-a271-4006-b478-e6406211cdbf" providerId="ADAL" clId="{7AF4A5E7-6241-4507-B8BA-323C107D145D}" dt="2023-06-14T20:18:36.635" v="2214" actId="1076"/>
          <ac:spMkLst>
            <pc:docMk/>
            <pc:sldMk cId="159013113" sldId="269"/>
            <ac:spMk id="3" creationId="{9D4CEAE2-0561-AA30-D7D7-17EE99BCB1DB}"/>
          </ac:spMkLst>
        </pc:spChg>
        <pc:spChg chg="del">
          <ac:chgData name="Natasha Nelson" userId="3ed1f6f9-a271-4006-b478-e6406211cdbf" providerId="ADAL" clId="{7AF4A5E7-6241-4507-B8BA-323C107D145D}" dt="2023-06-13T20:01:59.869" v="231" actId="26606"/>
          <ac:spMkLst>
            <pc:docMk/>
            <pc:sldMk cId="159013113" sldId="269"/>
            <ac:spMk id="9" creationId="{5C8908E2-EE49-44D2-9428-A28D2312A8D5}"/>
          </ac:spMkLst>
        </pc:spChg>
        <pc:spChg chg="del">
          <ac:chgData name="Natasha Nelson" userId="3ed1f6f9-a271-4006-b478-e6406211cdbf" providerId="ADAL" clId="{7AF4A5E7-6241-4507-B8BA-323C107D145D}" dt="2023-06-13T20:01:59.869" v="231" actId="26606"/>
          <ac:spMkLst>
            <pc:docMk/>
            <pc:sldMk cId="159013113" sldId="269"/>
            <ac:spMk id="15" creationId="{7449A6C7-D15F-4AA5-BFA5-71A404B47016}"/>
          </ac:spMkLst>
        </pc:spChg>
        <pc:spChg chg="del">
          <ac:chgData name="Natasha Nelson" userId="3ed1f6f9-a271-4006-b478-e6406211cdbf" providerId="ADAL" clId="{7AF4A5E7-6241-4507-B8BA-323C107D145D}" dt="2023-06-13T20:01:59.869" v="231" actId="26606"/>
          <ac:spMkLst>
            <pc:docMk/>
            <pc:sldMk cId="159013113" sldId="269"/>
            <ac:spMk id="17" creationId="{ED888B23-07FA-482A-96DF-47E31AF1A603}"/>
          </ac:spMkLst>
        </pc:spChg>
        <pc:spChg chg="add">
          <ac:chgData name="Natasha Nelson" userId="3ed1f6f9-a271-4006-b478-e6406211cdbf" providerId="ADAL" clId="{7AF4A5E7-6241-4507-B8BA-323C107D145D}" dt="2023-06-13T20:01:59.869" v="231" actId="26606"/>
          <ac:spMkLst>
            <pc:docMk/>
            <pc:sldMk cId="159013113" sldId="269"/>
            <ac:spMk id="22" creationId="{9DBC8166-481C-4473-95F5-9A5B9073B7F1}"/>
          </ac:spMkLst>
        </pc:spChg>
        <pc:spChg chg="add">
          <ac:chgData name="Natasha Nelson" userId="3ed1f6f9-a271-4006-b478-e6406211cdbf" providerId="ADAL" clId="{7AF4A5E7-6241-4507-B8BA-323C107D145D}" dt="2023-06-13T20:01:59.869" v="231" actId="26606"/>
          <ac:spMkLst>
            <pc:docMk/>
            <pc:sldMk cId="159013113" sldId="269"/>
            <ac:spMk id="24" creationId="{A5A5CE6E-90AF-4D43-A014-1F9EC83EB93D}"/>
          </ac:spMkLst>
        </pc:spChg>
        <pc:grpChg chg="del">
          <ac:chgData name="Natasha Nelson" userId="3ed1f6f9-a271-4006-b478-e6406211cdbf" providerId="ADAL" clId="{7AF4A5E7-6241-4507-B8BA-323C107D145D}" dt="2023-06-13T20:01:59.869" v="231" actId="26606"/>
          <ac:grpSpMkLst>
            <pc:docMk/>
            <pc:sldMk cId="159013113" sldId="269"/>
            <ac:grpSpMk id="11" creationId="{05314994-6337-4875-8CF5-652CAFE8342C}"/>
          </ac:grpSpMkLst>
        </pc:grpChg>
        <pc:graphicFrameChg chg="mod modGraphic">
          <ac:chgData name="Natasha Nelson" userId="3ed1f6f9-a271-4006-b478-e6406211cdbf" providerId="ADAL" clId="{7AF4A5E7-6241-4507-B8BA-323C107D145D}" dt="2023-06-13T20:01:59.869" v="231" actId="26606"/>
          <ac:graphicFrameMkLst>
            <pc:docMk/>
            <pc:sldMk cId="159013113" sldId="269"/>
            <ac:graphicFrameMk id="5" creationId="{B1380844-10B3-E3AB-0B97-E798B9F222AC}"/>
          </ac:graphicFrameMkLst>
        </pc:graphicFrameChg>
      </pc:sldChg>
      <pc:sldChg chg="addSp delSp modSp mod modClrScheme delDesignElem chgLayout">
        <pc:chgData name="Natasha Nelson" userId="3ed1f6f9-a271-4006-b478-e6406211cdbf" providerId="ADAL" clId="{7AF4A5E7-6241-4507-B8BA-323C107D145D}" dt="2023-06-14T20:18:42.057" v="2215" actId="1076"/>
        <pc:sldMkLst>
          <pc:docMk/>
          <pc:sldMk cId="683237126" sldId="270"/>
        </pc:sldMkLst>
        <pc:spChg chg="mod ord">
          <ac:chgData name="Natasha Nelson" userId="3ed1f6f9-a271-4006-b478-e6406211cdbf" providerId="ADAL" clId="{7AF4A5E7-6241-4507-B8BA-323C107D145D}" dt="2023-06-13T20:21:07.360" v="272" actId="26606"/>
          <ac:spMkLst>
            <pc:docMk/>
            <pc:sldMk cId="683237126" sldId="270"/>
            <ac:spMk id="2" creationId="{18CA6EAE-0E35-4DB5-9CAA-C811806CE646}"/>
          </ac:spMkLst>
        </pc:spChg>
        <pc:spChg chg="add del mod">
          <ac:chgData name="Natasha Nelson" userId="3ed1f6f9-a271-4006-b478-e6406211cdbf" providerId="ADAL" clId="{7AF4A5E7-6241-4507-B8BA-323C107D145D}" dt="2023-06-13T20:20:04.802" v="261" actId="767"/>
          <ac:spMkLst>
            <pc:docMk/>
            <pc:sldMk cId="683237126" sldId="270"/>
            <ac:spMk id="4" creationId="{1BE7EFE3-8FB0-3C42-BAA9-496862446C4E}"/>
          </ac:spMkLst>
        </pc:spChg>
        <pc:spChg chg="add mod ord">
          <ac:chgData name="Natasha Nelson" userId="3ed1f6f9-a271-4006-b478-e6406211cdbf" providerId="ADAL" clId="{7AF4A5E7-6241-4507-B8BA-323C107D145D}" dt="2023-06-13T20:21:19.629" v="278" actId="1076"/>
          <ac:spMkLst>
            <pc:docMk/>
            <pc:sldMk cId="683237126" sldId="270"/>
            <ac:spMk id="5" creationId="{A3D4D8FC-305A-8C31-B540-CFFAC7EA88E0}"/>
          </ac:spMkLst>
        </pc:spChg>
        <pc:spChg chg="mod">
          <ac:chgData name="Natasha Nelson" userId="3ed1f6f9-a271-4006-b478-e6406211cdbf" providerId="ADAL" clId="{7AF4A5E7-6241-4507-B8BA-323C107D145D}" dt="2023-06-14T20:18:42.057" v="2215" actId="1076"/>
          <ac:spMkLst>
            <pc:docMk/>
            <pc:sldMk cId="683237126" sldId="270"/>
            <ac:spMk id="7" creationId="{2BD5156F-C1F6-6751-9223-F0873E0D8CC8}"/>
          </ac:spMkLst>
        </pc:spChg>
        <pc:spChg chg="add">
          <ac:chgData name="Natasha Nelson" userId="3ed1f6f9-a271-4006-b478-e6406211cdbf" providerId="ADAL" clId="{7AF4A5E7-6241-4507-B8BA-323C107D145D}" dt="2023-06-13T20:21:07.360" v="272" actId="26606"/>
          <ac:spMkLst>
            <pc:docMk/>
            <pc:sldMk cId="683237126" sldId="270"/>
            <ac:spMk id="8" creationId="{BACC6370-2D7E-4714-9D71-7542949D7D5D}"/>
          </ac:spMkLst>
        </pc:spChg>
        <pc:spChg chg="del">
          <ac:chgData name="Natasha Nelson" userId="3ed1f6f9-a271-4006-b478-e6406211cdbf" providerId="ADAL" clId="{7AF4A5E7-6241-4507-B8BA-323C107D145D}" dt="2023-06-13T20:13:40.333" v="232" actId="26606"/>
          <ac:spMkLst>
            <pc:docMk/>
            <pc:sldMk cId="683237126" sldId="270"/>
            <ac:spMk id="9" creationId="{7517A47C-B2E5-4B79-8061-D74B1311AF6E}"/>
          </ac:spMkLst>
        </pc:spChg>
        <pc:spChg chg="add">
          <ac:chgData name="Natasha Nelson" userId="3ed1f6f9-a271-4006-b478-e6406211cdbf" providerId="ADAL" clId="{7AF4A5E7-6241-4507-B8BA-323C107D145D}" dt="2023-06-13T20:21:07.360" v="272" actId="26606"/>
          <ac:spMkLst>
            <pc:docMk/>
            <pc:sldMk cId="683237126" sldId="270"/>
            <ac:spMk id="10" creationId="{B444D337-4D9F-40A8-BA84-C0BFA7A8AD66}"/>
          </ac:spMkLst>
        </pc:spChg>
        <pc:spChg chg="del">
          <ac:chgData name="Natasha Nelson" userId="3ed1f6f9-a271-4006-b478-e6406211cdbf" providerId="ADAL" clId="{7AF4A5E7-6241-4507-B8BA-323C107D145D}" dt="2023-06-13T20:13:40.333" v="232" actId="26606"/>
          <ac:spMkLst>
            <pc:docMk/>
            <pc:sldMk cId="683237126" sldId="270"/>
            <ac:spMk id="11" creationId="{C505E780-2083-4CB5-A42A-5E0E2908ECC3}"/>
          </ac:spMkLst>
        </pc:spChg>
        <pc:spChg chg="add">
          <ac:chgData name="Natasha Nelson" userId="3ed1f6f9-a271-4006-b478-e6406211cdbf" providerId="ADAL" clId="{7AF4A5E7-6241-4507-B8BA-323C107D145D}" dt="2023-06-13T20:21:07.360" v="272" actId="26606"/>
          <ac:spMkLst>
            <pc:docMk/>
            <pc:sldMk cId="683237126" sldId="270"/>
            <ac:spMk id="12" creationId="{70478D1D-B50E-41C8-8A55-36A53D449402}"/>
          </ac:spMkLst>
        </pc:spChg>
        <pc:spChg chg="del">
          <ac:chgData name="Natasha Nelson" userId="3ed1f6f9-a271-4006-b478-e6406211cdbf" providerId="ADAL" clId="{7AF4A5E7-6241-4507-B8BA-323C107D145D}" dt="2023-06-13T20:13:40.333" v="232" actId="26606"/>
          <ac:spMkLst>
            <pc:docMk/>
            <pc:sldMk cId="683237126" sldId="270"/>
            <ac:spMk id="13" creationId="{D2C0AE1C-0118-41AE-8A10-7CDCBF10E96F}"/>
          </ac:spMkLst>
        </pc:spChg>
        <pc:spChg chg="del">
          <ac:chgData name="Natasha Nelson" userId="3ed1f6f9-a271-4006-b478-e6406211cdbf" providerId="ADAL" clId="{7AF4A5E7-6241-4507-B8BA-323C107D145D}" dt="2023-06-13T20:13:40.333" v="232" actId="26606"/>
          <ac:spMkLst>
            <pc:docMk/>
            <pc:sldMk cId="683237126" sldId="270"/>
            <ac:spMk id="15" creationId="{463EEC44-1BA3-44ED-81FC-A644B04B2A44}"/>
          </ac:spMkLst>
        </pc:spChg>
        <pc:spChg chg="add del">
          <ac:chgData name="Natasha Nelson" userId="3ed1f6f9-a271-4006-b478-e6406211cdbf" providerId="ADAL" clId="{7AF4A5E7-6241-4507-B8BA-323C107D145D}" dt="2023-06-13T20:20:33.867" v="270" actId="700"/>
          <ac:spMkLst>
            <pc:docMk/>
            <pc:sldMk cId="683237126" sldId="270"/>
            <ac:spMk id="20" creationId="{BACC6370-2D7E-4714-9D71-7542949D7D5D}"/>
          </ac:spMkLst>
        </pc:spChg>
        <pc:spChg chg="add del">
          <ac:chgData name="Natasha Nelson" userId="3ed1f6f9-a271-4006-b478-e6406211cdbf" providerId="ADAL" clId="{7AF4A5E7-6241-4507-B8BA-323C107D145D}" dt="2023-06-13T20:20:33.867" v="270" actId="700"/>
          <ac:spMkLst>
            <pc:docMk/>
            <pc:sldMk cId="683237126" sldId="270"/>
            <ac:spMk id="22" creationId="{F68B3F68-107C-434F-AA38-110D5EA91B85}"/>
          </ac:spMkLst>
        </pc:spChg>
        <pc:spChg chg="add del">
          <ac:chgData name="Natasha Nelson" userId="3ed1f6f9-a271-4006-b478-e6406211cdbf" providerId="ADAL" clId="{7AF4A5E7-6241-4507-B8BA-323C107D145D}" dt="2023-06-13T20:20:33.867" v="270" actId="700"/>
          <ac:spMkLst>
            <pc:docMk/>
            <pc:sldMk cId="683237126" sldId="270"/>
            <ac:spMk id="24" creationId="{AAD0DBB9-1A4B-4391-81D4-CB19F9AB918A}"/>
          </ac:spMkLst>
        </pc:spChg>
        <pc:spChg chg="add del">
          <ac:chgData name="Natasha Nelson" userId="3ed1f6f9-a271-4006-b478-e6406211cdbf" providerId="ADAL" clId="{7AF4A5E7-6241-4507-B8BA-323C107D145D}" dt="2023-06-13T20:20:33.867" v="270" actId="700"/>
          <ac:spMkLst>
            <pc:docMk/>
            <pc:sldMk cId="683237126" sldId="270"/>
            <ac:spMk id="26" creationId="{063BBA22-50EA-4C4D-BE05-F1CE4E63AA56}"/>
          </ac:spMkLst>
        </pc:spChg>
        <pc:graphicFrameChg chg="add del mod modGraphic">
          <ac:chgData name="Natasha Nelson" userId="3ed1f6f9-a271-4006-b478-e6406211cdbf" providerId="ADAL" clId="{7AF4A5E7-6241-4507-B8BA-323C107D145D}" dt="2023-06-13T20:20:11.275" v="266" actId="1032"/>
          <ac:graphicFrameMkLst>
            <pc:docMk/>
            <pc:sldMk cId="683237126" sldId="270"/>
            <ac:graphicFrameMk id="3" creationId="{2A239971-710E-A398-910F-7937A48D2EF4}"/>
          </ac:graphicFrameMkLst>
        </pc:graphicFrameChg>
        <pc:graphicFrameChg chg="mod ord modGraphic">
          <ac:chgData name="Natasha Nelson" userId="3ed1f6f9-a271-4006-b478-e6406211cdbf" providerId="ADAL" clId="{7AF4A5E7-6241-4507-B8BA-323C107D145D}" dt="2023-06-13T20:21:24.054" v="279" actId="1076"/>
          <ac:graphicFrameMkLst>
            <pc:docMk/>
            <pc:sldMk cId="683237126" sldId="270"/>
            <ac:graphicFrameMk id="6" creationId="{460E6AC2-3618-1A25-7B68-C18B1EE62122}"/>
          </ac:graphicFrameMkLst>
        </pc:graphicFrameChg>
      </pc:sldChg>
      <pc:sldChg chg="addSp delSp modSp mod setBg">
        <pc:chgData name="Natasha Nelson" userId="3ed1f6f9-a271-4006-b478-e6406211cdbf" providerId="ADAL" clId="{7AF4A5E7-6241-4507-B8BA-323C107D145D}" dt="2023-06-14T20:18:47.738" v="2216" actId="1076"/>
        <pc:sldMkLst>
          <pc:docMk/>
          <pc:sldMk cId="2187523632" sldId="271"/>
        </pc:sldMkLst>
        <pc:spChg chg="mod">
          <ac:chgData name="Natasha Nelson" userId="3ed1f6f9-a271-4006-b478-e6406211cdbf" providerId="ADAL" clId="{7AF4A5E7-6241-4507-B8BA-323C107D145D}" dt="2023-06-13T20:28:46.686" v="364" actId="26606"/>
          <ac:spMkLst>
            <pc:docMk/>
            <pc:sldMk cId="2187523632" sldId="271"/>
            <ac:spMk id="2" creationId="{7C131C9F-8C67-4CAA-8F58-10719D6A7852}"/>
          </ac:spMkLst>
        </pc:spChg>
        <pc:spChg chg="mod">
          <ac:chgData name="Natasha Nelson" userId="3ed1f6f9-a271-4006-b478-e6406211cdbf" providerId="ADAL" clId="{7AF4A5E7-6241-4507-B8BA-323C107D145D}" dt="2023-06-14T20:18:47.738" v="2216" actId="1076"/>
          <ac:spMkLst>
            <pc:docMk/>
            <pc:sldMk cId="2187523632" sldId="271"/>
            <ac:spMk id="3" creationId="{5C4394FA-E9C2-214A-25C4-0A6E6391E2FC}"/>
          </ac:spMkLst>
        </pc:spChg>
        <pc:spChg chg="del">
          <ac:chgData name="Natasha Nelson" userId="3ed1f6f9-a271-4006-b478-e6406211cdbf" providerId="ADAL" clId="{7AF4A5E7-6241-4507-B8BA-323C107D145D}" dt="2023-06-13T20:28:46.686" v="364" actId="26606"/>
          <ac:spMkLst>
            <pc:docMk/>
            <pc:sldMk cId="2187523632" sldId="271"/>
            <ac:spMk id="9" creationId="{7517A47C-B2E5-4B79-8061-D74B1311AF6E}"/>
          </ac:spMkLst>
        </pc:spChg>
        <pc:spChg chg="del">
          <ac:chgData name="Natasha Nelson" userId="3ed1f6f9-a271-4006-b478-e6406211cdbf" providerId="ADAL" clId="{7AF4A5E7-6241-4507-B8BA-323C107D145D}" dt="2023-06-13T20:28:46.686" v="364" actId="26606"/>
          <ac:spMkLst>
            <pc:docMk/>
            <pc:sldMk cId="2187523632" sldId="271"/>
            <ac:spMk id="11" creationId="{C505E780-2083-4CB5-A42A-5E0E2908ECC3}"/>
          </ac:spMkLst>
        </pc:spChg>
        <pc:spChg chg="del">
          <ac:chgData name="Natasha Nelson" userId="3ed1f6f9-a271-4006-b478-e6406211cdbf" providerId="ADAL" clId="{7AF4A5E7-6241-4507-B8BA-323C107D145D}" dt="2023-06-13T20:28:46.686" v="364" actId="26606"/>
          <ac:spMkLst>
            <pc:docMk/>
            <pc:sldMk cId="2187523632" sldId="271"/>
            <ac:spMk id="13" creationId="{D2C0AE1C-0118-41AE-8A10-7CDCBF10E96F}"/>
          </ac:spMkLst>
        </pc:spChg>
        <pc:spChg chg="del">
          <ac:chgData name="Natasha Nelson" userId="3ed1f6f9-a271-4006-b478-e6406211cdbf" providerId="ADAL" clId="{7AF4A5E7-6241-4507-B8BA-323C107D145D}" dt="2023-06-13T20:28:46.686" v="364" actId="26606"/>
          <ac:spMkLst>
            <pc:docMk/>
            <pc:sldMk cId="2187523632" sldId="271"/>
            <ac:spMk id="15" creationId="{463EEC44-1BA3-44ED-81FC-A644B04B2A44}"/>
          </ac:spMkLst>
        </pc:spChg>
        <pc:spChg chg="add">
          <ac:chgData name="Natasha Nelson" userId="3ed1f6f9-a271-4006-b478-e6406211cdbf" providerId="ADAL" clId="{7AF4A5E7-6241-4507-B8BA-323C107D145D}" dt="2023-06-13T20:28:46.686" v="364" actId="26606"/>
          <ac:spMkLst>
            <pc:docMk/>
            <pc:sldMk cId="2187523632" sldId="271"/>
            <ac:spMk id="20" creationId="{345A976A-8DE3-4B67-B94B-2044FDD12899}"/>
          </ac:spMkLst>
        </pc:spChg>
        <pc:spChg chg="add">
          <ac:chgData name="Natasha Nelson" userId="3ed1f6f9-a271-4006-b478-e6406211cdbf" providerId="ADAL" clId="{7AF4A5E7-6241-4507-B8BA-323C107D145D}" dt="2023-06-13T20:28:46.686" v="364" actId="26606"/>
          <ac:spMkLst>
            <pc:docMk/>
            <pc:sldMk cId="2187523632" sldId="271"/>
            <ac:spMk id="22" creationId="{6EAAA1B9-2DDB-49C9-A037-A523D2F13C15}"/>
          </ac:spMkLst>
        </pc:spChg>
        <pc:grpChg chg="add">
          <ac:chgData name="Natasha Nelson" userId="3ed1f6f9-a271-4006-b478-e6406211cdbf" providerId="ADAL" clId="{7AF4A5E7-6241-4507-B8BA-323C107D145D}" dt="2023-06-13T20:28:46.686" v="364" actId="26606"/>
          <ac:grpSpMkLst>
            <pc:docMk/>
            <pc:sldMk cId="2187523632" sldId="271"/>
            <ac:grpSpMk id="24" creationId="{B441F8D5-EBCE-4FB9-91A9-3425971C1F99}"/>
          </ac:grpSpMkLst>
        </pc:grpChg>
        <pc:grpChg chg="add">
          <ac:chgData name="Natasha Nelson" userId="3ed1f6f9-a271-4006-b478-e6406211cdbf" providerId="ADAL" clId="{7AF4A5E7-6241-4507-B8BA-323C107D145D}" dt="2023-06-13T20:28:46.686" v="364" actId="26606"/>
          <ac:grpSpMkLst>
            <pc:docMk/>
            <pc:sldMk cId="2187523632" sldId="271"/>
            <ac:grpSpMk id="30" creationId="{08701F99-7E4C-4B92-A4B5-307CDFB7A4DE}"/>
          </ac:grpSpMkLst>
        </pc:grpChg>
        <pc:graphicFrameChg chg="mod modGraphic">
          <ac:chgData name="Natasha Nelson" userId="3ed1f6f9-a271-4006-b478-e6406211cdbf" providerId="ADAL" clId="{7AF4A5E7-6241-4507-B8BA-323C107D145D}" dt="2023-06-13T20:30:46.934" v="376" actId="404"/>
          <ac:graphicFrameMkLst>
            <pc:docMk/>
            <pc:sldMk cId="2187523632" sldId="271"/>
            <ac:graphicFrameMk id="5" creationId="{E1ED59F6-120B-BDE7-0DEE-74C43579CD67}"/>
          </ac:graphicFrameMkLst>
        </pc:graphicFrameChg>
      </pc:sldChg>
      <pc:sldChg chg="del ord">
        <pc:chgData name="Natasha Nelson" userId="3ed1f6f9-a271-4006-b478-e6406211cdbf" providerId="ADAL" clId="{7AF4A5E7-6241-4507-B8BA-323C107D145D}" dt="2023-06-14T18:05:08.727" v="486" actId="2696"/>
        <pc:sldMkLst>
          <pc:docMk/>
          <pc:sldMk cId="774266525" sldId="272"/>
        </pc:sldMkLst>
      </pc:sldChg>
      <pc:sldChg chg="del">
        <pc:chgData name="Natasha Nelson" userId="3ed1f6f9-a271-4006-b478-e6406211cdbf" providerId="ADAL" clId="{7AF4A5E7-6241-4507-B8BA-323C107D145D}" dt="2023-06-13T18:46:44.593" v="33" actId="2696"/>
        <pc:sldMkLst>
          <pc:docMk/>
          <pc:sldMk cId="1173998039" sldId="273"/>
        </pc:sldMkLst>
      </pc:sldChg>
      <pc:sldChg chg="modSp mod">
        <pc:chgData name="Natasha Nelson" userId="3ed1f6f9-a271-4006-b478-e6406211cdbf" providerId="ADAL" clId="{7AF4A5E7-6241-4507-B8BA-323C107D145D}" dt="2023-06-14T20:18:59.058" v="2217" actId="1076"/>
        <pc:sldMkLst>
          <pc:docMk/>
          <pc:sldMk cId="2334761403" sldId="274"/>
        </pc:sldMkLst>
        <pc:spChg chg="mod">
          <ac:chgData name="Natasha Nelson" userId="3ed1f6f9-a271-4006-b478-e6406211cdbf" providerId="ADAL" clId="{7AF4A5E7-6241-4507-B8BA-323C107D145D}" dt="2023-06-14T20:18:59.058" v="2217" actId="1076"/>
          <ac:spMkLst>
            <pc:docMk/>
            <pc:sldMk cId="2334761403" sldId="274"/>
            <ac:spMk id="4" creationId="{C5289D10-D3FB-22A2-76F5-C67818F42CFB}"/>
          </ac:spMkLst>
        </pc:spChg>
      </pc:sldChg>
      <pc:sldChg chg="addSp delSp modSp mod">
        <pc:chgData name="Natasha Nelson" userId="3ed1f6f9-a271-4006-b478-e6406211cdbf" providerId="ADAL" clId="{7AF4A5E7-6241-4507-B8BA-323C107D145D}" dt="2023-06-14T20:19:10.818" v="2218" actId="1076"/>
        <pc:sldMkLst>
          <pc:docMk/>
          <pc:sldMk cId="3266326328" sldId="275"/>
        </pc:sldMkLst>
        <pc:spChg chg="mod">
          <ac:chgData name="Natasha Nelson" userId="3ed1f6f9-a271-4006-b478-e6406211cdbf" providerId="ADAL" clId="{7AF4A5E7-6241-4507-B8BA-323C107D145D}" dt="2023-06-14T18:15:13.198" v="574" actId="1076"/>
          <ac:spMkLst>
            <pc:docMk/>
            <pc:sldMk cId="3266326328" sldId="275"/>
            <ac:spMk id="2" creationId="{F334277F-940F-4822-AAE5-C4AE8F18A9F2}"/>
          </ac:spMkLst>
        </pc:spChg>
        <pc:spChg chg="mod ord">
          <ac:chgData name="Natasha Nelson" userId="3ed1f6f9-a271-4006-b478-e6406211cdbf" providerId="ADAL" clId="{7AF4A5E7-6241-4507-B8BA-323C107D145D}" dt="2023-06-14T18:59:22.600" v="1073" actId="12"/>
          <ac:spMkLst>
            <pc:docMk/>
            <pc:sldMk cId="3266326328" sldId="275"/>
            <ac:spMk id="3" creationId="{1496E271-D03D-4140-B9E7-E5C88B1B94E3}"/>
          </ac:spMkLst>
        </pc:spChg>
        <pc:spChg chg="mod">
          <ac:chgData name="Natasha Nelson" userId="3ed1f6f9-a271-4006-b478-e6406211cdbf" providerId="ADAL" clId="{7AF4A5E7-6241-4507-B8BA-323C107D145D}" dt="2023-06-14T20:19:10.818" v="2218" actId="1076"/>
          <ac:spMkLst>
            <pc:docMk/>
            <pc:sldMk cId="3266326328" sldId="275"/>
            <ac:spMk id="7" creationId="{B4734D6C-17BD-314E-A60B-3D12107EEBF6}"/>
          </ac:spMkLst>
        </pc:spChg>
        <pc:spChg chg="del">
          <ac:chgData name="Natasha Nelson" userId="3ed1f6f9-a271-4006-b478-e6406211cdbf" providerId="ADAL" clId="{7AF4A5E7-6241-4507-B8BA-323C107D145D}" dt="2023-06-14T18:06:54.081" v="488" actId="26606"/>
          <ac:spMkLst>
            <pc:docMk/>
            <pc:sldMk cId="3266326328" sldId="275"/>
            <ac:spMk id="9" creationId="{04812C46-200A-4DEB-A05E-3ED6C68C2387}"/>
          </ac:spMkLst>
        </pc:spChg>
        <pc:spChg chg="del">
          <ac:chgData name="Natasha Nelson" userId="3ed1f6f9-a271-4006-b478-e6406211cdbf" providerId="ADAL" clId="{7AF4A5E7-6241-4507-B8BA-323C107D145D}" dt="2023-06-14T18:06:54.081" v="488" actId="26606"/>
          <ac:spMkLst>
            <pc:docMk/>
            <pc:sldMk cId="3266326328" sldId="275"/>
            <ac:spMk id="11" creationId="{D1EA859B-E555-4109-94F3-6700E046E008}"/>
          </ac:spMkLst>
        </pc:spChg>
        <pc:spChg chg="add del">
          <ac:chgData name="Natasha Nelson" userId="3ed1f6f9-a271-4006-b478-e6406211cdbf" providerId="ADAL" clId="{7AF4A5E7-6241-4507-B8BA-323C107D145D}" dt="2023-06-14T18:10:45.775" v="505" actId="26606"/>
          <ac:spMkLst>
            <pc:docMk/>
            <pc:sldMk cId="3266326328" sldId="275"/>
            <ac:spMk id="16" creationId="{23E547B5-89CF-4EC0-96DE-25771AED0799}"/>
          </ac:spMkLst>
        </pc:spChg>
        <pc:spChg chg="add del">
          <ac:chgData name="Natasha Nelson" userId="3ed1f6f9-a271-4006-b478-e6406211cdbf" providerId="ADAL" clId="{7AF4A5E7-6241-4507-B8BA-323C107D145D}" dt="2023-06-14T18:10:45.775" v="505" actId="26606"/>
          <ac:spMkLst>
            <pc:docMk/>
            <pc:sldMk cId="3266326328" sldId="275"/>
            <ac:spMk id="18" creationId="{3F0B8CEB-8279-4E5E-A0CE-1FC9F71736F2}"/>
          </ac:spMkLst>
        </pc:spChg>
        <pc:spChg chg="add del">
          <ac:chgData name="Natasha Nelson" userId="3ed1f6f9-a271-4006-b478-e6406211cdbf" providerId="ADAL" clId="{7AF4A5E7-6241-4507-B8BA-323C107D145D}" dt="2023-06-14T18:12:07.888" v="522" actId="26606"/>
          <ac:spMkLst>
            <pc:docMk/>
            <pc:sldMk cId="3266326328" sldId="275"/>
            <ac:spMk id="20" creationId="{04812C46-200A-4DEB-A05E-3ED6C68C2387}"/>
          </ac:spMkLst>
        </pc:spChg>
        <pc:spChg chg="add del">
          <ac:chgData name="Natasha Nelson" userId="3ed1f6f9-a271-4006-b478-e6406211cdbf" providerId="ADAL" clId="{7AF4A5E7-6241-4507-B8BA-323C107D145D}" dt="2023-06-14T18:12:07.888" v="522" actId="26606"/>
          <ac:spMkLst>
            <pc:docMk/>
            <pc:sldMk cId="3266326328" sldId="275"/>
            <ac:spMk id="21" creationId="{D1EA859B-E555-4109-94F3-6700E046E008}"/>
          </ac:spMkLst>
        </pc:spChg>
        <pc:spChg chg="add del">
          <ac:chgData name="Natasha Nelson" userId="3ed1f6f9-a271-4006-b478-e6406211cdbf" providerId="ADAL" clId="{7AF4A5E7-6241-4507-B8BA-323C107D145D}" dt="2023-06-14T18:10:27.749" v="502" actId="26606"/>
          <ac:spMkLst>
            <pc:docMk/>
            <pc:sldMk cId="3266326328" sldId="275"/>
            <ac:spMk id="23" creationId="{23E547B5-89CF-4EC0-96DE-25771AED0799}"/>
          </ac:spMkLst>
        </pc:spChg>
        <pc:spChg chg="add del">
          <ac:chgData name="Natasha Nelson" userId="3ed1f6f9-a271-4006-b478-e6406211cdbf" providerId="ADAL" clId="{7AF4A5E7-6241-4507-B8BA-323C107D145D}" dt="2023-06-14T18:14:15.853" v="560" actId="26606"/>
          <ac:spMkLst>
            <pc:docMk/>
            <pc:sldMk cId="3266326328" sldId="275"/>
            <ac:spMk id="24" creationId="{3F0BE7ED-7814-4273-B18A-F26CC0380380}"/>
          </ac:spMkLst>
        </pc:spChg>
        <pc:spChg chg="add del">
          <ac:chgData name="Natasha Nelson" userId="3ed1f6f9-a271-4006-b478-e6406211cdbf" providerId="ADAL" clId="{7AF4A5E7-6241-4507-B8BA-323C107D145D}" dt="2023-06-14T18:10:27.749" v="502" actId="26606"/>
          <ac:spMkLst>
            <pc:docMk/>
            <pc:sldMk cId="3266326328" sldId="275"/>
            <ac:spMk id="25" creationId="{3F0B8CEB-8279-4E5E-A0CE-1FC9F71736F2}"/>
          </ac:spMkLst>
        </pc:spChg>
        <pc:spChg chg="add del">
          <ac:chgData name="Natasha Nelson" userId="3ed1f6f9-a271-4006-b478-e6406211cdbf" providerId="ADAL" clId="{7AF4A5E7-6241-4507-B8BA-323C107D145D}" dt="2023-06-14T18:14:15.853" v="560" actId="26606"/>
          <ac:spMkLst>
            <pc:docMk/>
            <pc:sldMk cId="3266326328" sldId="275"/>
            <ac:spMk id="26" creationId="{3AFE8227-C443-417B-BA91-520EB1EF4559}"/>
          </ac:spMkLst>
        </pc:spChg>
        <pc:spChg chg="add del">
          <ac:chgData name="Natasha Nelson" userId="3ed1f6f9-a271-4006-b478-e6406211cdbf" providerId="ADAL" clId="{7AF4A5E7-6241-4507-B8BA-323C107D145D}" dt="2023-06-14T18:14:15.853" v="560" actId="26606"/>
          <ac:spMkLst>
            <pc:docMk/>
            <pc:sldMk cId="3266326328" sldId="275"/>
            <ac:spMk id="28" creationId="{907741FC-B544-4A6E-B831-6789D042333D}"/>
          </ac:spMkLst>
        </pc:spChg>
        <pc:spChg chg="add del">
          <ac:chgData name="Natasha Nelson" userId="3ed1f6f9-a271-4006-b478-e6406211cdbf" providerId="ADAL" clId="{7AF4A5E7-6241-4507-B8BA-323C107D145D}" dt="2023-06-14T18:10:21.987" v="499" actId="26606"/>
          <ac:spMkLst>
            <pc:docMk/>
            <pc:sldMk cId="3266326328" sldId="275"/>
            <ac:spMk id="30" creationId="{8B3A2D1A-45FC-4F95-B150-1C13EF2F6D09}"/>
          </ac:spMkLst>
        </pc:spChg>
        <pc:spChg chg="add del">
          <ac:chgData name="Natasha Nelson" userId="3ed1f6f9-a271-4006-b478-e6406211cdbf" providerId="ADAL" clId="{7AF4A5E7-6241-4507-B8BA-323C107D145D}" dt="2023-06-14T18:10:21.987" v="499" actId="26606"/>
          <ac:spMkLst>
            <pc:docMk/>
            <pc:sldMk cId="3266326328" sldId="275"/>
            <ac:spMk id="32" creationId="{F3768FD5-DD7A-43C7-8DEA-1F5DB3CB5B95}"/>
          </ac:spMkLst>
        </pc:spChg>
        <pc:spChg chg="add del">
          <ac:chgData name="Natasha Nelson" userId="3ed1f6f9-a271-4006-b478-e6406211cdbf" providerId="ADAL" clId="{7AF4A5E7-6241-4507-B8BA-323C107D145D}" dt="2023-06-14T18:14:15.853" v="560" actId="26606"/>
          <ac:spMkLst>
            <pc:docMk/>
            <pc:sldMk cId="3266326328" sldId="275"/>
            <ac:spMk id="33" creationId="{79BB35BC-D5C2-4C8B-A22A-A71E6191913B}"/>
          </ac:spMkLst>
        </pc:spChg>
        <pc:picChg chg="del mod ord">
          <ac:chgData name="Natasha Nelson" userId="3ed1f6f9-a271-4006-b478-e6406211cdbf" providerId="ADAL" clId="{7AF4A5E7-6241-4507-B8BA-323C107D145D}" dt="2023-06-14T18:09:08.328" v="494" actId="478"/>
          <ac:picMkLst>
            <pc:docMk/>
            <pc:sldMk cId="3266326328" sldId="275"/>
            <ac:picMk id="5" creationId="{8A1A35B4-9C57-8698-EA60-0148C563A72C}"/>
          </ac:picMkLst>
        </pc:picChg>
        <pc:picChg chg="add mod ord modCrop">
          <ac:chgData name="Natasha Nelson" userId="3ed1f6f9-a271-4006-b478-e6406211cdbf" providerId="ADAL" clId="{7AF4A5E7-6241-4507-B8BA-323C107D145D}" dt="2023-06-14T18:15:22.438" v="575" actId="14100"/>
          <ac:picMkLst>
            <pc:docMk/>
            <pc:sldMk cId="3266326328" sldId="275"/>
            <ac:picMk id="6" creationId="{90CB10FE-C707-6A38-DD03-4A6747E5B3B3}"/>
          </ac:picMkLst>
        </pc:picChg>
      </pc:sldChg>
      <pc:sldChg chg="modSp mod">
        <pc:chgData name="Natasha Nelson" userId="3ed1f6f9-a271-4006-b478-e6406211cdbf" providerId="ADAL" clId="{7AF4A5E7-6241-4507-B8BA-323C107D145D}" dt="2023-06-14T20:19:15.353" v="2219" actId="1076"/>
        <pc:sldMkLst>
          <pc:docMk/>
          <pc:sldMk cId="2521352479" sldId="276"/>
        </pc:sldMkLst>
        <pc:spChg chg="mod">
          <ac:chgData name="Natasha Nelson" userId="3ed1f6f9-a271-4006-b478-e6406211cdbf" providerId="ADAL" clId="{7AF4A5E7-6241-4507-B8BA-323C107D145D}" dt="2023-06-14T20:19:15.353" v="2219" actId="1076"/>
          <ac:spMkLst>
            <pc:docMk/>
            <pc:sldMk cId="2521352479" sldId="276"/>
            <ac:spMk id="3" creationId="{FAF623E7-0609-7C4B-6A6C-5FFB4C2296F5}"/>
          </ac:spMkLst>
        </pc:spChg>
        <pc:graphicFrameChg chg="mod modGraphic">
          <ac:chgData name="Natasha Nelson" userId="3ed1f6f9-a271-4006-b478-e6406211cdbf" providerId="ADAL" clId="{7AF4A5E7-6241-4507-B8BA-323C107D145D}" dt="2023-06-14T19:01:48.307" v="1093" actId="255"/>
          <ac:graphicFrameMkLst>
            <pc:docMk/>
            <pc:sldMk cId="2521352479" sldId="276"/>
            <ac:graphicFrameMk id="5" creationId="{4C352ADE-36C2-CE61-601C-C35F7571797D}"/>
          </ac:graphicFrameMkLst>
        </pc:graphicFrameChg>
      </pc:sldChg>
      <pc:sldChg chg="del">
        <pc:chgData name="Natasha Nelson" userId="3ed1f6f9-a271-4006-b478-e6406211cdbf" providerId="ADAL" clId="{7AF4A5E7-6241-4507-B8BA-323C107D145D}" dt="2023-06-14T18:32:23.058" v="967" actId="2696"/>
        <pc:sldMkLst>
          <pc:docMk/>
          <pc:sldMk cId="1189979708" sldId="277"/>
        </pc:sldMkLst>
      </pc:sldChg>
      <pc:sldChg chg="addSp delSp modSp mod">
        <pc:chgData name="Natasha Nelson" userId="3ed1f6f9-a271-4006-b478-e6406211cdbf" providerId="ADAL" clId="{7AF4A5E7-6241-4507-B8BA-323C107D145D}" dt="2023-06-14T20:21:28.049" v="2228" actId="1076"/>
        <pc:sldMkLst>
          <pc:docMk/>
          <pc:sldMk cId="2336577272" sldId="278"/>
        </pc:sldMkLst>
        <pc:spChg chg="mod">
          <ac:chgData name="Natasha Nelson" userId="3ed1f6f9-a271-4006-b478-e6406211cdbf" providerId="ADAL" clId="{7AF4A5E7-6241-4507-B8BA-323C107D145D}" dt="2023-06-14T18:56:48.758" v="1035" actId="1076"/>
          <ac:spMkLst>
            <pc:docMk/>
            <pc:sldMk cId="2336577272" sldId="278"/>
            <ac:spMk id="2" creationId="{25B46AA9-5BA0-4732-9C44-E6F0922BD1CE}"/>
          </ac:spMkLst>
        </pc:spChg>
        <pc:spChg chg="del mod">
          <ac:chgData name="Natasha Nelson" userId="3ed1f6f9-a271-4006-b478-e6406211cdbf" providerId="ADAL" clId="{7AF4A5E7-6241-4507-B8BA-323C107D145D}" dt="2023-06-14T18:57:10.282" v="1042" actId="478"/>
          <ac:spMkLst>
            <pc:docMk/>
            <pc:sldMk cId="2336577272" sldId="278"/>
            <ac:spMk id="3" creationId="{B7FAE35B-8D01-469C-BF74-DE245A5779B2}"/>
          </ac:spMkLst>
        </pc:spChg>
        <pc:spChg chg="add mod">
          <ac:chgData name="Natasha Nelson" userId="3ed1f6f9-a271-4006-b478-e6406211cdbf" providerId="ADAL" clId="{7AF4A5E7-6241-4507-B8BA-323C107D145D}" dt="2023-06-14T20:21:28.049" v="2228" actId="1076"/>
          <ac:spMkLst>
            <pc:docMk/>
            <pc:sldMk cId="2336577272" sldId="278"/>
            <ac:spMk id="6" creationId="{2775FE9F-4A53-A47C-FEF5-3171E03A4719}"/>
          </ac:spMkLst>
        </pc:spChg>
        <pc:spChg chg="mod">
          <ac:chgData name="Natasha Nelson" userId="3ed1f6f9-a271-4006-b478-e6406211cdbf" providerId="ADAL" clId="{7AF4A5E7-6241-4507-B8BA-323C107D145D}" dt="2023-06-14T20:19:28.788" v="2221" actId="1076"/>
          <ac:spMkLst>
            <pc:docMk/>
            <pc:sldMk cId="2336577272" sldId="278"/>
            <ac:spMk id="7" creationId="{597B36AA-8C4C-3F89-70AE-C074D0F7DB9C}"/>
          </ac:spMkLst>
        </pc:spChg>
        <pc:spChg chg="add del">
          <ac:chgData name="Natasha Nelson" userId="3ed1f6f9-a271-4006-b478-e6406211cdbf" providerId="ADAL" clId="{7AF4A5E7-6241-4507-B8BA-323C107D145D}" dt="2023-06-14T18:56:19.484" v="1014" actId="26606"/>
          <ac:spMkLst>
            <pc:docMk/>
            <pc:sldMk cId="2336577272" sldId="278"/>
            <ac:spMk id="8" creationId="{6A1473A6-3F22-483E-8A30-80B9D2B14592}"/>
          </ac:spMkLst>
        </pc:spChg>
        <pc:spChg chg="add del">
          <ac:chgData name="Natasha Nelson" userId="3ed1f6f9-a271-4006-b478-e6406211cdbf" providerId="ADAL" clId="{7AF4A5E7-6241-4507-B8BA-323C107D145D}" dt="2023-06-14T18:56:19.470" v="1013" actId="26606"/>
          <ac:spMkLst>
            <pc:docMk/>
            <pc:sldMk cId="2336577272" sldId="278"/>
            <ac:spMk id="19" creationId="{F944E337-3E5D-4A1F-A5A1-2057F25B8A7B}"/>
          </ac:spMkLst>
        </pc:spChg>
        <pc:spChg chg="add del">
          <ac:chgData name="Natasha Nelson" userId="3ed1f6f9-a271-4006-b478-e6406211cdbf" providerId="ADAL" clId="{7AF4A5E7-6241-4507-B8BA-323C107D145D}" dt="2023-06-14T18:56:19.470" v="1013" actId="26606"/>
          <ac:spMkLst>
            <pc:docMk/>
            <pc:sldMk cId="2336577272" sldId="278"/>
            <ac:spMk id="21" creationId="{4DA50D69-7CF7-4844-B844-A2B821C77F24}"/>
          </ac:spMkLst>
        </pc:spChg>
        <pc:spChg chg="add">
          <ac:chgData name="Natasha Nelson" userId="3ed1f6f9-a271-4006-b478-e6406211cdbf" providerId="ADAL" clId="{7AF4A5E7-6241-4507-B8BA-323C107D145D}" dt="2023-06-14T18:56:19.484" v="1014" actId="26606"/>
          <ac:spMkLst>
            <pc:docMk/>
            <pc:sldMk cId="2336577272" sldId="278"/>
            <ac:spMk id="23" creationId="{79BB35BC-D5C2-4C8B-A22A-A71E6191913B}"/>
          </ac:spMkLst>
        </pc:spChg>
        <pc:grpChg chg="add del">
          <ac:chgData name="Natasha Nelson" userId="3ed1f6f9-a271-4006-b478-e6406211cdbf" providerId="ADAL" clId="{7AF4A5E7-6241-4507-B8BA-323C107D145D}" dt="2023-06-14T18:56:19.484" v="1014" actId="26606"/>
          <ac:grpSpMkLst>
            <pc:docMk/>
            <pc:sldMk cId="2336577272" sldId="278"/>
            <ac:grpSpMk id="10" creationId="{AA1375E3-3E53-4D75-BAB7-E5929BFCB25F}"/>
          </ac:grpSpMkLst>
        </pc:grpChg>
        <pc:picChg chg="add mod">
          <ac:chgData name="Natasha Nelson" userId="3ed1f6f9-a271-4006-b478-e6406211cdbf" providerId="ADAL" clId="{7AF4A5E7-6241-4507-B8BA-323C107D145D}" dt="2023-06-14T18:56:25.024" v="1017" actId="1076"/>
          <ac:picMkLst>
            <pc:docMk/>
            <pc:sldMk cId="2336577272" sldId="278"/>
            <ac:picMk id="4" creationId="{D9A4CCA6-899F-D8EC-5140-F5A5FF9896D6}"/>
          </ac:picMkLst>
        </pc:picChg>
        <pc:picChg chg="add del">
          <ac:chgData name="Natasha Nelson" userId="3ed1f6f9-a271-4006-b478-e6406211cdbf" providerId="ADAL" clId="{7AF4A5E7-6241-4507-B8BA-323C107D145D}" dt="2023-06-14T18:56:19.470" v="1013" actId="26606"/>
          <ac:picMkLst>
            <pc:docMk/>
            <pc:sldMk cId="2336577272" sldId="278"/>
            <ac:picMk id="15" creationId="{F8824469-2C73-80D3-9C66-0D2ED7043FA1}"/>
          </ac:picMkLst>
        </pc:picChg>
        <pc:picChg chg="add del">
          <ac:chgData name="Natasha Nelson" userId="3ed1f6f9-a271-4006-b478-e6406211cdbf" providerId="ADAL" clId="{7AF4A5E7-6241-4507-B8BA-323C107D145D}" dt="2023-06-14T18:56:20.843" v="1015" actId="478"/>
          <ac:picMkLst>
            <pc:docMk/>
            <pc:sldMk cId="2336577272" sldId="278"/>
            <ac:picMk id="24" creationId="{CE5F94A6-BA69-1910-A5D2-E3B9D72B9887}"/>
          </ac:picMkLst>
        </pc:picChg>
      </pc:sldChg>
      <pc:sldChg chg="delSp modSp add mod">
        <pc:chgData name="Natasha Nelson" userId="3ed1f6f9-a271-4006-b478-e6406211cdbf" providerId="ADAL" clId="{7AF4A5E7-6241-4507-B8BA-323C107D145D}" dt="2023-06-14T20:19:55.660" v="2226" actId="478"/>
        <pc:sldMkLst>
          <pc:docMk/>
          <pc:sldMk cId="1125049551" sldId="279"/>
        </pc:sldMkLst>
        <pc:spChg chg="mod">
          <ac:chgData name="Natasha Nelson" userId="3ed1f6f9-a271-4006-b478-e6406211cdbf" providerId="ADAL" clId="{7AF4A5E7-6241-4507-B8BA-323C107D145D}" dt="2023-06-13T18:43:24.806" v="6"/>
          <ac:spMkLst>
            <pc:docMk/>
            <pc:sldMk cId="1125049551" sldId="279"/>
            <ac:spMk id="2" creationId="{80E4312E-8EC1-3844-930F-F02938DCE619}"/>
          </ac:spMkLst>
        </pc:spChg>
        <pc:spChg chg="del mod">
          <ac:chgData name="Natasha Nelson" userId="3ed1f6f9-a271-4006-b478-e6406211cdbf" providerId="ADAL" clId="{7AF4A5E7-6241-4507-B8BA-323C107D145D}" dt="2023-06-14T20:19:55.660" v="2226" actId="478"/>
          <ac:spMkLst>
            <pc:docMk/>
            <pc:sldMk cId="1125049551" sldId="279"/>
            <ac:spMk id="3" creationId="{A2213DC3-50C8-F64E-53EC-918471708960}"/>
          </ac:spMkLst>
        </pc:spChg>
        <pc:picChg chg="mod">
          <ac:chgData name="Natasha Nelson" userId="3ed1f6f9-a271-4006-b478-e6406211cdbf" providerId="ADAL" clId="{7AF4A5E7-6241-4507-B8BA-323C107D145D}" dt="2023-06-13T18:44:21.018" v="7" actId="14826"/>
          <ac:picMkLst>
            <pc:docMk/>
            <pc:sldMk cId="1125049551" sldId="279"/>
            <ac:picMk id="5" creationId="{5481F80F-D15B-4C2E-96CE-1774A1CCE8AE}"/>
          </ac:picMkLst>
        </pc:picChg>
      </pc:sldChg>
      <pc:sldChg chg="addSp delSp modSp add mod">
        <pc:chgData name="Natasha Nelson" userId="3ed1f6f9-a271-4006-b478-e6406211cdbf" providerId="ADAL" clId="{7AF4A5E7-6241-4507-B8BA-323C107D145D}" dt="2023-06-14T16:36:27.364" v="458" actId="21"/>
        <pc:sldMkLst>
          <pc:docMk/>
          <pc:sldMk cId="3747862570" sldId="280"/>
        </pc:sldMkLst>
        <pc:spChg chg="mod">
          <ac:chgData name="Natasha Nelson" userId="3ed1f6f9-a271-4006-b478-e6406211cdbf" providerId="ADAL" clId="{7AF4A5E7-6241-4507-B8BA-323C107D145D}" dt="2023-06-13T18:46:26.850" v="12" actId="20577"/>
          <ac:spMkLst>
            <pc:docMk/>
            <pc:sldMk cId="3747862570" sldId="280"/>
            <ac:spMk id="2" creationId="{7302C3AD-EE59-46CB-89E3-F0A3DEA98F08}"/>
          </ac:spMkLst>
        </pc:spChg>
        <pc:spChg chg="add del mod">
          <ac:chgData name="Natasha Nelson" userId="3ed1f6f9-a271-4006-b478-e6406211cdbf" providerId="ADAL" clId="{7AF4A5E7-6241-4507-B8BA-323C107D145D}" dt="2023-06-14T16:35:47.471" v="413" actId="21"/>
          <ac:spMkLst>
            <pc:docMk/>
            <pc:sldMk cId="3747862570" sldId="280"/>
            <ac:spMk id="3" creationId="{41C4DD9F-C54F-8423-094A-C702249AAF1A}"/>
          </ac:spMkLst>
        </pc:spChg>
        <pc:spChg chg="mod">
          <ac:chgData name="Natasha Nelson" userId="3ed1f6f9-a271-4006-b478-e6406211cdbf" providerId="ADAL" clId="{7AF4A5E7-6241-4507-B8BA-323C107D145D}" dt="2023-06-14T16:32:18.756" v="406" actId="20577"/>
          <ac:spMkLst>
            <pc:docMk/>
            <pc:sldMk cId="3747862570" sldId="280"/>
            <ac:spMk id="4" creationId="{7CCC0AFF-2EA1-4607-90C7-F44A8994F719}"/>
          </ac:spMkLst>
        </pc:spChg>
        <pc:spChg chg="mod">
          <ac:chgData name="Natasha Nelson" userId="3ed1f6f9-a271-4006-b478-e6406211cdbf" providerId="ADAL" clId="{7AF4A5E7-6241-4507-B8BA-323C107D145D}" dt="2023-06-14T16:35:26.713" v="410" actId="14100"/>
          <ac:spMkLst>
            <pc:docMk/>
            <pc:sldMk cId="3747862570" sldId="280"/>
            <ac:spMk id="5" creationId="{4FC40FDC-25D2-C1F1-71F9-041F37F9EEDA}"/>
          </ac:spMkLst>
        </pc:spChg>
        <pc:spChg chg="add del mod">
          <ac:chgData name="Natasha Nelson" userId="3ed1f6f9-a271-4006-b478-e6406211cdbf" providerId="ADAL" clId="{7AF4A5E7-6241-4507-B8BA-323C107D145D}" dt="2023-06-14T16:36:27.364" v="458" actId="21"/>
          <ac:spMkLst>
            <pc:docMk/>
            <pc:sldMk cId="3747862570" sldId="280"/>
            <ac:spMk id="6" creationId="{17E7A476-5361-8169-8860-18D03EF5E4C3}"/>
          </ac:spMkLst>
        </pc:spChg>
      </pc:sldChg>
      <pc:sldChg chg="modSp add mod">
        <pc:chgData name="Natasha Nelson" userId="3ed1f6f9-a271-4006-b478-e6406211cdbf" providerId="ADAL" clId="{7AF4A5E7-6241-4507-B8BA-323C107D145D}" dt="2023-06-14T16:31:25.348" v="392" actId="20577"/>
        <pc:sldMkLst>
          <pc:docMk/>
          <pc:sldMk cId="799658242" sldId="281"/>
        </pc:sldMkLst>
        <pc:spChg chg="mod">
          <ac:chgData name="Natasha Nelson" userId="3ed1f6f9-a271-4006-b478-e6406211cdbf" providerId="ADAL" clId="{7AF4A5E7-6241-4507-B8BA-323C107D145D}" dt="2023-06-13T19:00:02.154" v="98" actId="20577"/>
          <ac:spMkLst>
            <pc:docMk/>
            <pc:sldMk cId="799658242" sldId="281"/>
            <ac:spMk id="2" creationId="{7302C3AD-EE59-46CB-89E3-F0A3DEA98F08}"/>
          </ac:spMkLst>
        </pc:spChg>
        <pc:spChg chg="mod">
          <ac:chgData name="Natasha Nelson" userId="3ed1f6f9-a271-4006-b478-e6406211cdbf" providerId="ADAL" clId="{7AF4A5E7-6241-4507-B8BA-323C107D145D}" dt="2023-06-14T16:31:25.348" v="392" actId="20577"/>
          <ac:spMkLst>
            <pc:docMk/>
            <pc:sldMk cId="799658242" sldId="281"/>
            <ac:spMk id="4" creationId="{7CCC0AFF-2EA1-4607-90C7-F44A8994F719}"/>
          </ac:spMkLst>
        </pc:spChg>
      </pc:sldChg>
      <pc:sldChg chg="modSp new del mod">
        <pc:chgData name="Natasha Nelson" userId="3ed1f6f9-a271-4006-b478-e6406211cdbf" providerId="ADAL" clId="{7AF4A5E7-6241-4507-B8BA-323C107D145D}" dt="2023-06-13T20:21:43.815" v="280" actId="2696"/>
        <pc:sldMkLst>
          <pc:docMk/>
          <pc:sldMk cId="869728517" sldId="282"/>
        </pc:sldMkLst>
        <pc:spChg chg="mod">
          <ac:chgData name="Natasha Nelson" userId="3ed1f6f9-a271-4006-b478-e6406211cdbf" providerId="ADAL" clId="{7AF4A5E7-6241-4507-B8BA-323C107D145D}" dt="2023-06-13T20:20:25.185" v="269"/>
          <ac:spMkLst>
            <pc:docMk/>
            <pc:sldMk cId="869728517" sldId="282"/>
            <ac:spMk id="4" creationId="{39B96506-C713-8AE2-04C9-182AD06C4C45}"/>
          </ac:spMkLst>
        </pc:spChg>
      </pc:sldChg>
      <pc:sldChg chg="modSp add mod">
        <pc:chgData name="Natasha Nelson" userId="3ed1f6f9-a271-4006-b478-e6406211cdbf" providerId="ADAL" clId="{7AF4A5E7-6241-4507-B8BA-323C107D145D}" dt="2023-06-13T20:31:29.851" v="382" actId="20577"/>
        <pc:sldMkLst>
          <pc:docMk/>
          <pc:sldMk cId="3104059349" sldId="282"/>
        </pc:sldMkLst>
        <pc:spChg chg="mod">
          <ac:chgData name="Natasha Nelson" userId="3ed1f6f9-a271-4006-b478-e6406211cdbf" providerId="ADAL" clId="{7AF4A5E7-6241-4507-B8BA-323C107D145D}" dt="2023-06-13T20:31:29.851" v="382" actId="20577"/>
          <ac:spMkLst>
            <pc:docMk/>
            <pc:sldMk cId="3104059349" sldId="282"/>
            <ac:spMk id="2" creationId="{7302C3AD-EE59-46CB-89E3-F0A3DEA98F08}"/>
          </ac:spMkLst>
        </pc:spChg>
      </pc:sldChg>
      <pc:sldChg chg="addSp delSp modSp new mod ord setBg modClrScheme chgLayout">
        <pc:chgData name="Natasha Nelson" userId="3ed1f6f9-a271-4006-b478-e6406211cdbf" providerId="ADAL" clId="{7AF4A5E7-6241-4507-B8BA-323C107D145D}" dt="2023-06-14T20:19:38.750" v="2224" actId="20578"/>
        <pc:sldMkLst>
          <pc:docMk/>
          <pc:sldMk cId="2430098567" sldId="283"/>
        </pc:sldMkLst>
        <pc:spChg chg="mod ord">
          <ac:chgData name="Natasha Nelson" userId="3ed1f6f9-a271-4006-b478-e6406211cdbf" providerId="ADAL" clId="{7AF4A5E7-6241-4507-B8BA-323C107D145D}" dt="2023-06-14T18:31:32.107" v="931" actId="1076"/>
          <ac:spMkLst>
            <pc:docMk/>
            <pc:sldMk cId="2430098567" sldId="283"/>
            <ac:spMk id="2" creationId="{02F602DF-F77D-9BEA-6C0B-5A41D8FF4D1C}"/>
          </ac:spMkLst>
        </pc:spChg>
        <pc:spChg chg="del mod ord">
          <ac:chgData name="Natasha Nelson" userId="3ed1f6f9-a271-4006-b478-e6406211cdbf" providerId="ADAL" clId="{7AF4A5E7-6241-4507-B8BA-323C107D145D}" dt="2023-06-14T18:25:58.721" v="844" actId="478"/>
          <ac:spMkLst>
            <pc:docMk/>
            <pc:sldMk cId="2430098567" sldId="283"/>
            <ac:spMk id="3" creationId="{A1F34842-BEE1-8C16-E99D-1ED0579B15B0}"/>
          </ac:spMkLst>
        </pc:spChg>
        <pc:spChg chg="add del mod ord">
          <ac:chgData name="Natasha Nelson" userId="3ed1f6f9-a271-4006-b478-e6406211cdbf" providerId="ADAL" clId="{7AF4A5E7-6241-4507-B8BA-323C107D145D}" dt="2023-06-14T18:19:43.091" v="661" actId="1032"/>
          <ac:spMkLst>
            <pc:docMk/>
            <pc:sldMk cId="2430098567" sldId="283"/>
            <ac:spMk id="4" creationId="{E4CB06B9-F9DF-1009-889C-7E2F74885776}"/>
          </ac:spMkLst>
        </pc:spChg>
        <pc:spChg chg="add mod">
          <ac:chgData name="Natasha Nelson" userId="3ed1f6f9-a271-4006-b478-e6406211cdbf" providerId="ADAL" clId="{7AF4A5E7-6241-4507-B8BA-323C107D145D}" dt="2023-06-14T18:31:24.627" v="930" actId="1076"/>
          <ac:spMkLst>
            <pc:docMk/>
            <pc:sldMk cId="2430098567" sldId="283"/>
            <ac:spMk id="10" creationId="{50B5A511-1502-3475-0930-E2F407E067F0}"/>
          </ac:spMkLst>
        </pc:spChg>
        <pc:spChg chg="add mod">
          <ac:chgData name="Natasha Nelson" userId="3ed1f6f9-a271-4006-b478-e6406211cdbf" providerId="ADAL" clId="{7AF4A5E7-6241-4507-B8BA-323C107D145D}" dt="2023-06-14T18:31:05.181" v="927" actId="113"/>
          <ac:spMkLst>
            <pc:docMk/>
            <pc:sldMk cId="2430098567" sldId="283"/>
            <ac:spMk id="13" creationId="{89F101F5-2CB9-4EC3-6379-8EFA6ED5AF55}"/>
          </ac:spMkLst>
        </pc:spChg>
        <pc:spChg chg="add mod">
          <ac:chgData name="Natasha Nelson" userId="3ed1f6f9-a271-4006-b478-e6406211cdbf" providerId="ADAL" clId="{7AF4A5E7-6241-4507-B8BA-323C107D145D}" dt="2023-06-14T18:31:10.501" v="928" actId="113"/>
          <ac:spMkLst>
            <pc:docMk/>
            <pc:sldMk cId="2430098567" sldId="283"/>
            <ac:spMk id="14" creationId="{AD85EA14-D5DC-B12C-8D73-48FD76FB767C}"/>
          </ac:spMkLst>
        </pc:spChg>
        <pc:spChg chg="add mod">
          <ac:chgData name="Natasha Nelson" userId="3ed1f6f9-a271-4006-b478-e6406211cdbf" providerId="ADAL" clId="{7AF4A5E7-6241-4507-B8BA-323C107D145D}" dt="2023-06-14T18:31:15.182" v="929" actId="113"/>
          <ac:spMkLst>
            <pc:docMk/>
            <pc:sldMk cId="2430098567" sldId="283"/>
            <ac:spMk id="15" creationId="{6B4FDA9E-AEDF-B6B5-D41C-CE2831C4D698}"/>
          </ac:spMkLst>
        </pc:spChg>
        <pc:spChg chg="mod">
          <ac:chgData name="Natasha Nelson" userId="3ed1f6f9-a271-4006-b478-e6406211cdbf" providerId="ADAL" clId="{7AF4A5E7-6241-4507-B8BA-323C107D145D}" dt="2023-06-14T20:19:20.329" v="2220" actId="1076"/>
          <ac:spMkLst>
            <pc:docMk/>
            <pc:sldMk cId="2430098567" sldId="283"/>
            <ac:spMk id="16" creationId="{634865C1-5BD8-C8EA-82BC-0E7D16736B12}"/>
          </ac:spMkLst>
        </pc:spChg>
        <pc:graphicFrameChg chg="add mod modGraphic">
          <ac:chgData name="Natasha Nelson" userId="3ed1f6f9-a271-4006-b478-e6406211cdbf" providerId="ADAL" clId="{7AF4A5E7-6241-4507-B8BA-323C107D145D}" dt="2023-06-14T18:29:29.578" v="904" actId="14100"/>
          <ac:graphicFrameMkLst>
            <pc:docMk/>
            <pc:sldMk cId="2430098567" sldId="283"/>
            <ac:graphicFrameMk id="5" creationId="{569038AA-88B9-9045-6877-CA00E80E3188}"/>
          </ac:graphicFrameMkLst>
        </pc:graphicFrameChg>
        <pc:graphicFrameChg chg="add mod modGraphic">
          <ac:chgData name="Natasha Nelson" userId="3ed1f6f9-a271-4006-b478-e6406211cdbf" providerId="ADAL" clId="{7AF4A5E7-6241-4507-B8BA-323C107D145D}" dt="2023-06-14T18:29:47.007" v="909" actId="14100"/>
          <ac:graphicFrameMkLst>
            <pc:docMk/>
            <pc:sldMk cId="2430098567" sldId="283"/>
            <ac:graphicFrameMk id="6" creationId="{40389A5F-A648-C9B9-DFC2-D0741CF6210F}"/>
          </ac:graphicFrameMkLst>
        </pc:graphicFrameChg>
        <pc:graphicFrameChg chg="add del modGraphic">
          <ac:chgData name="Natasha Nelson" userId="3ed1f6f9-a271-4006-b478-e6406211cdbf" providerId="ADAL" clId="{7AF4A5E7-6241-4507-B8BA-323C107D145D}" dt="2023-06-14T18:24:06.433" v="823" actId="478"/>
          <ac:graphicFrameMkLst>
            <pc:docMk/>
            <pc:sldMk cId="2430098567" sldId="283"/>
            <ac:graphicFrameMk id="7" creationId="{CA9117B8-B3B1-7DF2-E49A-BA5E36EEE309}"/>
          </ac:graphicFrameMkLst>
        </pc:graphicFrameChg>
        <pc:graphicFrameChg chg="add mod">
          <ac:chgData name="Natasha Nelson" userId="3ed1f6f9-a271-4006-b478-e6406211cdbf" providerId="ADAL" clId="{7AF4A5E7-6241-4507-B8BA-323C107D145D}" dt="2023-06-14T18:32:36.203" v="968" actId="1076"/>
          <ac:graphicFrameMkLst>
            <pc:docMk/>
            <pc:sldMk cId="2430098567" sldId="283"/>
            <ac:graphicFrameMk id="8" creationId="{8E0782AB-E97A-6B18-59FC-89155F2FEE15}"/>
          </ac:graphicFrameMkLst>
        </pc:graphicFrameChg>
      </pc:sldChg>
      <pc:sldChg chg="new del">
        <pc:chgData name="Natasha Nelson" userId="3ed1f6f9-a271-4006-b478-e6406211cdbf" providerId="ADAL" clId="{7AF4A5E7-6241-4507-B8BA-323C107D145D}" dt="2023-06-14T20:08:32.563" v="2170" actId="680"/>
        <pc:sldMkLst>
          <pc:docMk/>
          <pc:sldMk cId="259137242" sldId="284"/>
        </pc:sldMkLst>
      </pc:sldChg>
      <pc:sldChg chg="modSp new del mod ord">
        <pc:chgData name="Natasha Nelson" userId="3ed1f6f9-a271-4006-b478-e6406211cdbf" providerId="ADAL" clId="{7AF4A5E7-6241-4507-B8BA-323C107D145D}" dt="2023-06-14T19:46:03.066" v="1886" actId="2696"/>
        <pc:sldMkLst>
          <pc:docMk/>
          <pc:sldMk cId="622835705" sldId="284"/>
        </pc:sldMkLst>
        <pc:spChg chg="mod">
          <ac:chgData name="Natasha Nelson" userId="3ed1f6f9-a271-4006-b478-e6406211cdbf" providerId="ADAL" clId="{7AF4A5E7-6241-4507-B8BA-323C107D145D}" dt="2023-06-14T19:20:28.517" v="1522" actId="27636"/>
          <ac:spMkLst>
            <pc:docMk/>
            <pc:sldMk cId="622835705" sldId="284"/>
            <ac:spMk id="3" creationId="{17E5164B-C432-8F59-3267-BB820CC02EF4}"/>
          </ac:spMkLst>
        </pc:spChg>
      </pc:sldChg>
      <pc:sldChg chg="new del">
        <pc:chgData name="Natasha Nelson" userId="3ed1f6f9-a271-4006-b478-e6406211cdbf" providerId="ADAL" clId="{7AF4A5E7-6241-4507-B8BA-323C107D145D}" dt="2023-06-14T20:09:34.088" v="2174" actId="2696"/>
        <pc:sldMkLst>
          <pc:docMk/>
          <pc:sldMk cId="4010376154" sldId="284"/>
        </pc:sldMkLst>
      </pc:sldChg>
      <pc:sldChg chg="addSp delSp add del setBg delDesignElem">
        <pc:chgData name="Natasha Nelson" userId="3ed1f6f9-a271-4006-b478-e6406211cdbf" providerId="ADAL" clId="{7AF4A5E7-6241-4507-B8BA-323C107D145D}" dt="2023-06-14T20:08:31.443" v="2169"/>
        <pc:sldMkLst>
          <pc:docMk/>
          <pc:sldMk cId="432858771" sldId="285"/>
        </pc:sldMkLst>
        <pc:spChg chg="add del">
          <ac:chgData name="Natasha Nelson" userId="3ed1f6f9-a271-4006-b478-e6406211cdbf" providerId="ADAL" clId="{7AF4A5E7-6241-4507-B8BA-323C107D145D}" dt="2023-06-14T20:08:31.443" v="2169"/>
          <ac:spMkLst>
            <pc:docMk/>
            <pc:sldMk cId="432858771" sldId="285"/>
            <ac:spMk id="38" creationId="{BACC6370-2D7E-4714-9D71-7542949D7D5D}"/>
          </ac:spMkLst>
        </pc:spChg>
        <pc:spChg chg="add del">
          <ac:chgData name="Natasha Nelson" userId="3ed1f6f9-a271-4006-b478-e6406211cdbf" providerId="ADAL" clId="{7AF4A5E7-6241-4507-B8BA-323C107D145D}" dt="2023-06-14T20:08:31.443" v="2169"/>
          <ac:spMkLst>
            <pc:docMk/>
            <pc:sldMk cId="432858771" sldId="285"/>
            <ac:spMk id="40" creationId="{F68B3F68-107C-434F-AA38-110D5EA91B85}"/>
          </ac:spMkLst>
        </pc:spChg>
        <pc:spChg chg="add del">
          <ac:chgData name="Natasha Nelson" userId="3ed1f6f9-a271-4006-b478-e6406211cdbf" providerId="ADAL" clId="{7AF4A5E7-6241-4507-B8BA-323C107D145D}" dt="2023-06-14T20:08:31.443" v="2169"/>
          <ac:spMkLst>
            <pc:docMk/>
            <pc:sldMk cId="432858771" sldId="285"/>
            <ac:spMk id="42" creationId="{AAD0DBB9-1A4B-4391-81D4-CB19F9AB918A}"/>
          </ac:spMkLst>
        </pc:spChg>
        <pc:spChg chg="add del">
          <ac:chgData name="Natasha Nelson" userId="3ed1f6f9-a271-4006-b478-e6406211cdbf" providerId="ADAL" clId="{7AF4A5E7-6241-4507-B8BA-323C107D145D}" dt="2023-06-14T20:08:31.443" v="2169"/>
          <ac:spMkLst>
            <pc:docMk/>
            <pc:sldMk cId="432858771" sldId="285"/>
            <ac:spMk id="44" creationId="{063BBA22-50EA-4C4D-BE05-F1CE4E63AA56}"/>
          </ac:spMkLst>
        </pc:spChg>
      </pc:sldChg>
      <pc:sldChg chg="addSp delSp modSp add mod">
        <pc:chgData name="Natasha Nelson" userId="3ed1f6f9-a271-4006-b478-e6406211cdbf" providerId="ADAL" clId="{7AF4A5E7-6241-4507-B8BA-323C107D145D}" dt="2023-06-14T20:14:51.502" v="2200" actId="20577"/>
        <pc:sldMkLst>
          <pc:docMk/>
          <pc:sldMk cId="2517347300" sldId="285"/>
        </pc:sldMkLst>
        <pc:spChg chg="mod">
          <ac:chgData name="Natasha Nelson" userId="3ed1f6f9-a271-4006-b478-e6406211cdbf" providerId="ADAL" clId="{7AF4A5E7-6241-4507-B8BA-323C107D145D}" dt="2023-06-14T20:09:52.468" v="2176" actId="207"/>
          <ac:spMkLst>
            <pc:docMk/>
            <pc:sldMk cId="2517347300" sldId="285"/>
            <ac:spMk id="2" creationId="{59BF5284-7AF2-4C12-BF15-8DC97D45C736}"/>
          </ac:spMkLst>
        </pc:spChg>
        <pc:spChg chg="add del mod">
          <ac:chgData name="Natasha Nelson" userId="3ed1f6f9-a271-4006-b478-e6406211cdbf" providerId="ADAL" clId="{7AF4A5E7-6241-4507-B8BA-323C107D145D}" dt="2023-06-14T20:10:12.102" v="2180"/>
          <ac:spMkLst>
            <pc:docMk/>
            <pc:sldMk cId="2517347300" sldId="285"/>
            <ac:spMk id="6" creationId="{FF84E07E-57EA-6897-707D-3C9DE5B668DE}"/>
          </ac:spMkLst>
        </pc:spChg>
        <pc:spChg chg="add mod">
          <ac:chgData name="Natasha Nelson" userId="3ed1f6f9-a271-4006-b478-e6406211cdbf" providerId="ADAL" clId="{7AF4A5E7-6241-4507-B8BA-323C107D145D}" dt="2023-06-14T20:14:51.502" v="2200" actId="20577"/>
          <ac:spMkLst>
            <pc:docMk/>
            <pc:sldMk cId="2517347300" sldId="285"/>
            <ac:spMk id="8" creationId="{AE7F0604-9C0D-69BA-3ABB-B184C189721F}"/>
          </ac:spMkLst>
        </pc:spChg>
        <pc:graphicFrameChg chg="del mod">
          <ac:chgData name="Natasha Nelson" userId="3ed1f6f9-a271-4006-b478-e6406211cdbf" providerId="ADAL" clId="{7AF4A5E7-6241-4507-B8BA-323C107D145D}" dt="2023-06-14T20:10:09.932" v="2179" actId="478"/>
          <ac:graphicFrameMkLst>
            <pc:docMk/>
            <pc:sldMk cId="2517347300" sldId="285"/>
            <ac:graphicFrameMk id="5" creationId="{9DFC421C-6A42-F58C-206C-BBA1DCDDF38E}"/>
          </ac:graphicFrameMkLst>
        </pc:graphicFrameChg>
        <pc:graphicFrameChg chg="add mod">
          <ac:chgData name="Natasha Nelson" userId="3ed1f6f9-a271-4006-b478-e6406211cdbf" providerId="ADAL" clId="{7AF4A5E7-6241-4507-B8BA-323C107D145D}" dt="2023-06-14T20:11:21.002" v="2196" actId="1076"/>
          <ac:graphicFrameMkLst>
            <pc:docMk/>
            <pc:sldMk cId="2517347300" sldId="285"/>
            <ac:graphicFrameMk id="7" creationId="{08138E4D-5FA6-B58F-6D1F-BE67CD607DFC}"/>
          </ac:graphicFrameMkLst>
        </pc:graphicFrameChg>
      </pc:sldChg>
      <pc:sldMasterChg chg="add addSldLayout">
        <pc:chgData name="Natasha Nelson" userId="3ed1f6f9-a271-4006-b478-e6406211cdbf" providerId="ADAL" clId="{7AF4A5E7-6241-4507-B8BA-323C107D145D}" dt="2023-06-13T18:46:16.171" v="9" actId="27028"/>
        <pc:sldMasterMkLst>
          <pc:docMk/>
          <pc:sldMasterMk cId="767949017" sldId="2147483660"/>
        </pc:sldMasterMkLst>
        <pc:sldLayoutChg chg="add">
          <pc:chgData name="Natasha Nelson" userId="3ed1f6f9-a271-4006-b478-e6406211cdbf" providerId="ADAL" clId="{7AF4A5E7-6241-4507-B8BA-323C107D145D}" dt="2023-06-13T18:43:02.987" v="0" actId="27028"/>
          <pc:sldLayoutMkLst>
            <pc:docMk/>
            <pc:sldMasterMk cId="767949017" sldId="2147483660"/>
            <pc:sldLayoutMk cId="2179598827" sldId="2147483661"/>
          </pc:sldLayoutMkLst>
        </pc:sldLayoutChg>
        <pc:sldLayoutChg chg="add">
          <pc:chgData name="Natasha Nelson" userId="3ed1f6f9-a271-4006-b478-e6406211cdbf" providerId="ADAL" clId="{7AF4A5E7-6241-4507-B8BA-323C107D145D}" dt="2023-06-13T18:46:16.171" v="9" actId="27028"/>
          <pc:sldLayoutMkLst>
            <pc:docMk/>
            <pc:sldMasterMk cId="767949017" sldId="2147483660"/>
            <pc:sldLayoutMk cId="3404888048" sldId="2147483663"/>
          </pc:sldLayoutMkLst>
        </pc:sldLayoutChg>
      </pc:sldMasterChg>
      <pc:sldMasterChg chg="add addSldLayout">
        <pc:chgData name="Natasha Nelson" userId="3ed1f6f9-a271-4006-b478-e6406211cdbf" providerId="ADAL" clId="{7AF4A5E7-6241-4507-B8BA-323C107D145D}" dt="2023-06-14T20:09:30.656" v="2172" actId="27028"/>
        <pc:sldMasterMkLst>
          <pc:docMk/>
          <pc:sldMasterMk cId="2997598518" sldId="2147483672"/>
        </pc:sldMasterMkLst>
        <pc:sldLayoutChg chg="add">
          <pc:chgData name="Natasha Nelson" userId="3ed1f6f9-a271-4006-b478-e6406211cdbf" providerId="ADAL" clId="{7AF4A5E7-6241-4507-B8BA-323C107D145D}" dt="2023-06-14T20:09:30.656" v="2172" actId="27028"/>
          <pc:sldLayoutMkLst>
            <pc:docMk/>
            <pc:sldMasterMk cId="2997598518" sldId="2147483672"/>
            <pc:sldLayoutMk cId="796743768" sldId="2147483662"/>
          </pc:sldLayoutMkLst>
        </pc:sldLayoutChg>
      </pc:sldMasterChg>
      <pc:sldMasterChg chg="replId modSldLayout">
        <pc:chgData name="Natasha Nelson" userId="3ed1f6f9-a271-4006-b478-e6406211cdbf" providerId="ADAL" clId="{7AF4A5E7-6241-4507-B8BA-323C107D145D}" dt="2023-06-14T20:09:30.656" v="2172" actId="27028"/>
        <pc:sldMasterMkLst>
          <pc:docMk/>
          <pc:sldMasterMk cId="4152897702" sldId="2147483675"/>
        </pc:sldMasterMkLst>
        <pc:sldLayoutChg chg="replId">
          <pc:chgData name="Natasha Nelson" userId="3ed1f6f9-a271-4006-b478-e6406211cdbf" providerId="ADAL" clId="{7AF4A5E7-6241-4507-B8BA-323C107D145D}" dt="2023-06-13T18:43:02.987" v="0" actId="27028"/>
          <pc:sldLayoutMkLst>
            <pc:docMk/>
            <pc:sldMasterMk cId="4152897702" sldId="2147483675"/>
            <pc:sldLayoutMk cId="3363478763" sldId="2147483673"/>
          </pc:sldLayoutMkLst>
        </pc:sldLayoutChg>
        <pc:sldLayoutChg chg="replId">
          <pc:chgData name="Natasha Nelson" userId="3ed1f6f9-a271-4006-b478-e6406211cdbf" providerId="ADAL" clId="{7AF4A5E7-6241-4507-B8BA-323C107D145D}" dt="2023-06-13T18:46:16.171" v="9" actId="27028"/>
          <pc:sldLayoutMkLst>
            <pc:docMk/>
            <pc:sldMasterMk cId="4152897702" sldId="2147483675"/>
            <pc:sldLayoutMk cId="2221286609" sldId="2147483674"/>
          </pc:sldLayoutMkLst>
        </pc:sldLayoutChg>
        <pc:sldLayoutChg chg="replId">
          <pc:chgData name="Natasha Nelson" userId="3ed1f6f9-a271-4006-b478-e6406211cdbf" providerId="ADAL" clId="{7AF4A5E7-6241-4507-B8BA-323C107D145D}" dt="2023-06-14T20:09:30.656" v="2172" actId="27028"/>
          <pc:sldLayoutMkLst>
            <pc:docMk/>
            <pc:sldMasterMk cId="4152897702" sldId="2147483675"/>
            <pc:sldLayoutMk cId="733575139" sldId="2147483676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4" Type="http://schemas.openxmlformats.org/officeDocument/2006/relationships/image" Target="../media/image20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4" Type="http://schemas.openxmlformats.org/officeDocument/2006/relationships/image" Target="../media/image32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svg"/><Relationship Id="rId1" Type="http://schemas.openxmlformats.org/officeDocument/2006/relationships/image" Target="../media/image35.png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4" Type="http://schemas.openxmlformats.org/officeDocument/2006/relationships/image" Target="../media/image20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4" Type="http://schemas.openxmlformats.org/officeDocument/2006/relationships/image" Target="../media/image32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svg"/><Relationship Id="rId1" Type="http://schemas.openxmlformats.org/officeDocument/2006/relationships/image" Target="../media/image35.png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DCE183-E4FB-4534-9F8B-783F1453ECE0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20B000D-EA32-4B04-BC5F-58384227D4F9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Idea stage</a:t>
          </a:r>
        </a:p>
      </dgm:t>
    </dgm:pt>
    <dgm:pt modelId="{CD8EDB65-8983-4F31-ABDA-93A4D6F01AA5}" type="parTrans" cxnId="{2841F2C1-6510-47FB-952A-036F6C8EEA5A}">
      <dgm:prSet/>
      <dgm:spPr/>
      <dgm:t>
        <a:bodyPr/>
        <a:lstStyle/>
        <a:p>
          <a:endParaRPr lang="en-US"/>
        </a:p>
      </dgm:t>
    </dgm:pt>
    <dgm:pt modelId="{6ADBEC62-45B9-4B3D-96EB-8AF9B65640F0}" type="sibTrans" cxnId="{2841F2C1-6510-47FB-952A-036F6C8EEA5A}">
      <dgm:prSet/>
      <dgm:spPr/>
      <dgm:t>
        <a:bodyPr/>
        <a:lstStyle/>
        <a:p>
          <a:endParaRPr lang="en-US"/>
        </a:p>
      </dgm:t>
    </dgm:pt>
    <dgm:pt modelId="{1136A7F8-7284-4C5D-9BAC-82B96F4A8852}">
      <dgm:prSet phldrT="[Text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dirty="0"/>
            <a:t> Develop a concept for a product or service</a:t>
          </a:r>
        </a:p>
      </dgm:t>
    </dgm:pt>
    <dgm:pt modelId="{0A6F5ADD-5F22-44A4-88D0-B5C704DA29C7}" type="parTrans" cxnId="{BE4AC289-02C8-4DC2-B2C9-C3FC4E7FF110}">
      <dgm:prSet/>
      <dgm:spPr/>
      <dgm:t>
        <a:bodyPr/>
        <a:lstStyle/>
        <a:p>
          <a:endParaRPr lang="en-US"/>
        </a:p>
      </dgm:t>
    </dgm:pt>
    <dgm:pt modelId="{13A5BDF3-8BAC-4ADD-9A3B-0991102A2340}" type="sibTrans" cxnId="{BE4AC289-02C8-4DC2-B2C9-C3FC4E7FF110}">
      <dgm:prSet/>
      <dgm:spPr/>
      <dgm:t>
        <a:bodyPr/>
        <a:lstStyle/>
        <a:p>
          <a:endParaRPr lang="en-US"/>
        </a:p>
      </dgm:t>
    </dgm:pt>
    <dgm:pt modelId="{5DEAA2EA-108F-44D7-B9B3-7FA9917B6688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Prototype stage</a:t>
          </a:r>
        </a:p>
      </dgm:t>
    </dgm:pt>
    <dgm:pt modelId="{0055F2E8-3E4D-481E-8597-A1F600B8382E}" type="parTrans" cxnId="{5827BE2F-A05E-4057-BFF4-2AAC69E6CB6D}">
      <dgm:prSet/>
      <dgm:spPr/>
      <dgm:t>
        <a:bodyPr/>
        <a:lstStyle/>
        <a:p>
          <a:endParaRPr lang="en-US"/>
        </a:p>
      </dgm:t>
    </dgm:pt>
    <dgm:pt modelId="{AAC7D73D-8D83-4028-BFA0-99E8A5BBBC3E}" type="sibTrans" cxnId="{5827BE2F-A05E-4057-BFF4-2AAC69E6CB6D}">
      <dgm:prSet/>
      <dgm:spPr/>
      <dgm:t>
        <a:bodyPr/>
        <a:lstStyle/>
        <a:p>
          <a:endParaRPr lang="en-US"/>
        </a:p>
      </dgm:t>
    </dgm:pt>
    <dgm:pt modelId="{6F41AF1D-139A-4320-A41A-C90F25CB520E}">
      <dgm:prSet phldrT="[Text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dirty="0"/>
            <a:t> A Minimum Viable Product (MVP) is created</a:t>
          </a:r>
        </a:p>
      </dgm:t>
    </dgm:pt>
    <dgm:pt modelId="{E99CF4FE-228A-4367-960B-498BD7AE57EE}" type="parTrans" cxnId="{F8726DFB-C2AF-44F1-8395-E95E020F0F8F}">
      <dgm:prSet/>
      <dgm:spPr/>
      <dgm:t>
        <a:bodyPr/>
        <a:lstStyle/>
        <a:p>
          <a:endParaRPr lang="en-US"/>
        </a:p>
      </dgm:t>
    </dgm:pt>
    <dgm:pt modelId="{98BB4121-D169-4892-9C7B-9BF80FFFDB56}" type="sibTrans" cxnId="{F8726DFB-C2AF-44F1-8395-E95E020F0F8F}">
      <dgm:prSet/>
      <dgm:spPr/>
      <dgm:t>
        <a:bodyPr/>
        <a:lstStyle/>
        <a:p>
          <a:endParaRPr lang="en-US"/>
        </a:p>
      </dgm:t>
    </dgm:pt>
    <dgm:pt modelId="{87E76739-09AA-4287-95C5-977A48757D91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Launch stage</a:t>
          </a:r>
        </a:p>
      </dgm:t>
    </dgm:pt>
    <dgm:pt modelId="{9623725F-BC74-4120-A3D3-065B1B187210}" type="parTrans" cxnId="{1B24B82D-B7DD-482E-9796-34A9F8F3356B}">
      <dgm:prSet/>
      <dgm:spPr/>
      <dgm:t>
        <a:bodyPr/>
        <a:lstStyle/>
        <a:p>
          <a:endParaRPr lang="en-US"/>
        </a:p>
      </dgm:t>
    </dgm:pt>
    <dgm:pt modelId="{EB9BB509-20B1-4616-A040-30C83ECCFEF4}" type="sibTrans" cxnId="{1B24B82D-B7DD-482E-9796-34A9F8F3356B}">
      <dgm:prSet/>
      <dgm:spPr/>
      <dgm:t>
        <a:bodyPr/>
        <a:lstStyle/>
        <a:p>
          <a:endParaRPr lang="en-US"/>
        </a:p>
      </dgm:t>
    </dgm:pt>
    <dgm:pt modelId="{5222DBE6-4E5E-48B9-8157-00524260D8C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Monetization stage</a:t>
          </a:r>
        </a:p>
      </dgm:t>
    </dgm:pt>
    <dgm:pt modelId="{5D93EB78-8C7E-4F71-A7D5-A47B13E91C4E}" type="parTrans" cxnId="{947E96BF-ED95-4D13-ABFA-9F0220D3F2EE}">
      <dgm:prSet/>
      <dgm:spPr/>
      <dgm:t>
        <a:bodyPr/>
        <a:lstStyle/>
        <a:p>
          <a:endParaRPr lang="en-US"/>
        </a:p>
      </dgm:t>
    </dgm:pt>
    <dgm:pt modelId="{7C95AEBC-D638-402C-826D-EADF3300702A}" type="sibTrans" cxnId="{947E96BF-ED95-4D13-ABFA-9F0220D3F2EE}">
      <dgm:prSet/>
      <dgm:spPr/>
      <dgm:t>
        <a:bodyPr/>
        <a:lstStyle/>
        <a:p>
          <a:endParaRPr lang="en-US"/>
        </a:p>
      </dgm:t>
    </dgm:pt>
    <dgm:pt modelId="{F937BB32-83FB-440B-AF48-D1656AA045F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Growth stage</a:t>
          </a:r>
        </a:p>
      </dgm:t>
    </dgm:pt>
    <dgm:pt modelId="{6FED8A13-3655-4E9D-B2ED-583ED8FECA01}" type="parTrans" cxnId="{EF426B8C-7BA6-4C85-9663-C49CC60758CF}">
      <dgm:prSet/>
      <dgm:spPr/>
      <dgm:t>
        <a:bodyPr/>
        <a:lstStyle/>
        <a:p>
          <a:endParaRPr lang="en-US"/>
        </a:p>
      </dgm:t>
    </dgm:pt>
    <dgm:pt modelId="{92E14EFA-B455-42B4-8CB2-75138CD27348}" type="sibTrans" cxnId="{EF426B8C-7BA6-4C85-9663-C49CC60758CF}">
      <dgm:prSet/>
      <dgm:spPr/>
      <dgm:t>
        <a:bodyPr/>
        <a:lstStyle/>
        <a:p>
          <a:endParaRPr lang="en-US"/>
        </a:p>
      </dgm:t>
    </dgm:pt>
    <dgm:pt modelId="{C270E02D-0169-4F82-A6F9-1CF9E59CC937}">
      <dgm:prSet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/>
            <a:t>Sales gain momentum, growth begins</a:t>
          </a:r>
        </a:p>
      </dgm:t>
    </dgm:pt>
    <dgm:pt modelId="{260CB342-1CBA-4C62-B115-8471FF036EF5}" type="parTrans" cxnId="{22BB9D04-9FBC-4830-97BF-263C3C74C972}">
      <dgm:prSet/>
      <dgm:spPr/>
      <dgm:t>
        <a:bodyPr/>
        <a:lstStyle/>
        <a:p>
          <a:endParaRPr lang="en-US"/>
        </a:p>
      </dgm:t>
    </dgm:pt>
    <dgm:pt modelId="{00E62E32-4B7D-4C2A-B378-5474FE96893A}" type="sibTrans" cxnId="{22BB9D04-9FBC-4830-97BF-263C3C74C972}">
      <dgm:prSet/>
      <dgm:spPr/>
      <dgm:t>
        <a:bodyPr/>
        <a:lstStyle/>
        <a:p>
          <a:endParaRPr lang="en-US"/>
        </a:p>
      </dgm:t>
    </dgm:pt>
    <dgm:pt modelId="{BD652575-F82C-41F0-82BA-BF047819D611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Traction stage</a:t>
          </a:r>
        </a:p>
      </dgm:t>
    </dgm:pt>
    <dgm:pt modelId="{BC4364C8-E7E3-4B86-B265-713BA4672319}" type="parTrans" cxnId="{D6F9E653-B57A-44CB-B0E9-6A8495CB62A3}">
      <dgm:prSet/>
      <dgm:spPr/>
      <dgm:t>
        <a:bodyPr/>
        <a:lstStyle/>
        <a:p>
          <a:endParaRPr lang="en-US"/>
        </a:p>
      </dgm:t>
    </dgm:pt>
    <dgm:pt modelId="{1204D175-D6CB-4772-86C6-302B1475A7F9}" type="sibTrans" cxnId="{D6F9E653-B57A-44CB-B0E9-6A8495CB62A3}">
      <dgm:prSet/>
      <dgm:spPr/>
      <dgm:t>
        <a:bodyPr/>
        <a:lstStyle/>
        <a:p>
          <a:endParaRPr lang="en-US"/>
        </a:p>
      </dgm:t>
    </dgm:pt>
    <dgm:pt modelId="{D447B0B5-4232-469B-8CE2-47D8EDF10A4C}">
      <dgm:prSet phldrT="[Text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/>
            <a:t>Develop a value hypothesis</a:t>
          </a:r>
        </a:p>
      </dgm:t>
    </dgm:pt>
    <dgm:pt modelId="{7070BEF2-B7A0-4F20-9458-C93CA2140F77}" type="parTrans" cxnId="{1CCC81ED-4DB8-4B20-BA62-232F1E61A594}">
      <dgm:prSet/>
      <dgm:spPr/>
      <dgm:t>
        <a:bodyPr/>
        <a:lstStyle/>
        <a:p>
          <a:endParaRPr lang="en-US"/>
        </a:p>
      </dgm:t>
    </dgm:pt>
    <dgm:pt modelId="{F99F8655-C4DB-49FE-8608-73D6865DC584}" type="sibTrans" cxnId="{1CCC81ED-4DB8-4B20-BA62-232F1E61A594}">
      <dgm:prSet/>
      <dgm:spPr/>
      <dgm:t>
        <a:bodyPr/>
        <a:lstStyle/>
        <a:p>
          <a:endParaRPr lang="en-US"/>
        </a:p>
      </dgm:t>
    </dgm:pt>
    <dgm:pt modelId="{1E99B1C6-E3D1-4DEC-9428-E1A79675F96D}">
      <dgm:prSet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/>
            <a:t>Business start to earn revenue</a:t>
          </a:r>
        </a:p>
      </dgm:t>
    </dgm:pt>
    <dgm:pt modelId="{9D745989-08D6-43F6-9B5C-42BFD771970F}" type="parTrans" cxnId="{EB3A50D3-9D8C-4598-B962-2A153A4228F5}">
      <dgm:prSet/>
      <dgm:spPr/>
      <dgm:t>
        <a:bodyPr/>
        <a:lstStyle/>
        <a:p>
          <a:endParaRPr lang="en-US"/>
        </a:p>
      </dgm:t>
    </dgm:pt>
    <dgm:pt modelId="{8C27D3A4-A975-443D-954C-B163389BB954}" type="sibTrans" cxnId="{EB3A50D3-9D8C-4598-B962-2A153A4228F5}">
      <dgm:prSet/>
      <dgm:spPr/>
      <dgm:t>
        <a:bodyPr/>
        <a:lstStyle/>
        <a:p>
          <a:endParaRPr lang="en-US"/>
        </a:p>
      </dgm:t>
    </dgm:pt>
    <dgm:pt modelId="{DECB8E14-4C38-4F7A-B78E-62DFF9E188E5}">
      <dgm:prSet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/>
            <a:t>Find product/market fit</a:t>
          </a:r>
        </a:p>
      </dgm:t>
    </dgm:pt>
    <dgm:pt modelId="{6408E5BA-54A6-4C82-85F1-274AF60DC451}" type="parTrans" cxnId="{88AE33F6-C87B-4823-A871-A6F77BA18966}">
      <dgm:prSet/>
      <dgm:spPr/>
      <dgm:t>
        <a:bodyPr/>
        <a:lstStyle/>
        <a:p>
          <a:endParaRPr lang="en-US"/>
        </a:p>
      </dgm:t>
    </dgm:pt>
    <dgm:pt modelId="{54EE5F83-2E59-4120-9216-E2EB3B579109}" type="sibTrans" cxnId="{88AE33F6-C87B-4823-A871-A6F77BA18966}">
      <dgm:prSet/>
      <dgm:spPr/>
      <dgm:t>
        <a:bodyPr/>
        <a:lstStyle/>
        <a:p>
          <a:endParaRPr lang="en-US"/>
        </a:p>
      </dgm:t>
    </dgm:pt>
    <dgm:pt modelId="{2FD026D1-7224-44B7-B4EB-21793920F8C8}" type="pres">
      <dgm:prSet presAssocID="{E6DCE183-E4FB-4534-9F8B-783F1453ECE0}" presName="root" presStyleCnt="0">
        <dgm:presLayoutVars>
          <dgm:dir/>
          <dgm:resizeHandles val="exact"/>
        </dgm:presLayoutVars>
      </dgm:prSet>
      <dgm:spPr/>
    </dgm:pt>
    <dgm:pt modelId="{12CA9E14-10D4-4171-AEE0-D7B8C0F7EEB1}" type="pres">
      <dgm:prSet presAssocID="{D20B000D-EA32-4B04-BC5F-58384227D4F9}" presName="compNode" presStyleCnt="0"/>
      <dgm:spPr/>
    </dgm:pt>
    <dgm:pt modelId="{64EEB357-DC10-4050-AF75-9C588F247E33}" type="pres">
      <dgm:prSet presAssocID="{D20B000D-EA32-4B04-BC5F-58384227D4F9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sign"/>
        </a:ext>
      </dgm:extLst>
    </dgm:pt>
    <dgm:pt modelId="{0891D3CC-DA9E-4A07-9299-C8198F2F9750}" type="pres">
      <dgm:prSet presAssocID="{D20B000D-EA32-4B04-BC5F-58384227D4F9}" presName="iconSpace" presStyleCnt="0"/>
      <dgm:spPr/>
    </dgm:pt>
    <dgm:pt modelId="{9E9BB8CD-8451-4BCD-B947-DB0501C76340}" type="pres">
      <dgm:prSet presAssocID="{D20B000D-EA32-4B04-BC5F-58384227D4F9}" presName="parTx" presStyleLbl="revTx" presStyleIdx="0" presStyleCnt="12">
        <dgm:presLayoutVars>
          <dgm:chMax val="0"/>
          <dgm:chPref val="0"/>
        </dgm:presLayoutVars>
      </dgm:prSet>
      <dgm:spPr/>
    </dgm:pt>
    <dgm:pt modelId="{E441E971-52DF-4120-8C46-05E2916A5423}" type="pres">
      <dgm:prSet presAssocID="{D20B000D-EA32-4B04-BC5F-58384227D4F9}" presName="txSpace" presStyleCnt="0"/>
      <dgm:spPr/>
    </dgm:pt>
    <dgm:pt modelId="{77F08283-7EE6-453B-8E00-38A06183192E}" type="pres">
      <dgm:prSet presAssocID="{D20B000D-EA32-4B04-BC5F-58384227D4F9}" presName="desTx" presStyleLbl="revTx" presStyleIdx="1" presStyleCnt="12">
        <dgm:presLayoutVars/>
      </dgm:prSet>
      <dgm:spPr/>
    </dgm:pt>
    <dgm:pt modelId="{EBC68562-AC98-4A06-AA00-F779448B355A}" type="pres">
      <dgm:prSet presAssocID="{6ADBEC62-45B9-4B3D-96EB-8AF9B65640F0}" presName="sibTrans" presStyleCnt="0"/>
      <dgm:spPr/>
    </dgm:pt>
    <dgm:pt modelId="{222915D5-85D3-4C4C-AF5F-FAC37CB76195}" type="pres">
      <dgm:prSet presAssocID="{5DEAA2EA-108F-44D7-B9B3-7FA9917B6688}" presName="compNode" presStyleCnt="0"/>
      <dgm:spPr/>
    </dgm:pt>
    <dgm:pt modelId="{54DC66B9-FBA7-41E1-9B32-A52D916134FC}" type="pres">
      <dgm:prSet presAssocID="{5DEAA2EA-108F-44D7-B9B3-7FA9917B6688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cklog"/>
        </a:ext>
      </dgm:extLst>
    </dgm:pt>
    <dgm:pt modelId="{7E73659B-DC09-48CE-BC9D-2CE4A14CC588}" type="pres">
      <dgm:prSet presAssocID="{5DEAA2EA-108F-44D7-B9B3-7FA9917B6688}" presName="iconSpace" presStyleCnt="0"/>
      <dgm:spPr/>
    </dgm:pt>
    <dgm:pt modelId="{1E2548EE-EE17-4A49-9DAC-0F9A4E2D7BE0}" type="pres">
      <dgm:prSet presAssocID="{5DEAA2EA-108F-44D7-B9B3-7FA9917B6688}" presName="parTx" presStyleLbl="revTx" presStyleIdx="2" presStyleCnt="12">
        <dgm:presLayoutVars>
          <dgm:chMax val="0"/>
          <dgm:chPref val="0"/>
        </dgm:presLayoutVars>
      </dgm:prSet>
      <dgm:spPr/>
    </dgm:pt>
    <dgm:pt modelId="{9946C171-7A87-442F-AE10-23191A202B98}" type="pres">
      <dgm:prSet presAssocID="{5DEAA2EA-108F-44D7-B9B3-7FA9917B6688}" presName="txSpace" presStyleCnt="0"/>
      <dgm:spPr/>
    </dgm:pt>
    <dgm:pt modelId="{4C9B28DC-2725-4BA9-9552-42D2C9ADE64E}" type="pres">
      <dgm:prSet presAssocID="{5DEAA2EA-108F-44D7-B9B3-7FA9917B6688}" presName="desTx" presStyleLbl="revTx" presStyleIdx="3" presStyleCnt="12">
        <dgm:presLayoutVars/>
      </dgm:prSet>
      <dgm:spPr/>
    </dgm:pt>
    <dgm:pt modelId="{73F2526E-CB4A-48F2-9675-7C8C7ED4399D}" type="pres">
      <dgm:prSet presAssocID="{AAC7D73D-8D83-4028-BFA0-99E8A5BBBC3E}" presName="sibTrans" presStyleCnt="0"/>
      <dgm:spPr/>
    </dgm:pt>
    <dgm:pt modelId="{19BC50D6-F6BC-48A1-9A55-DB6255C55131}" type="pres">
      <dgm:prSet presAssocID="{87E76739-09AA-4287-95C5-977A48757D91}" presName="compNode" presStyleCnt="0"/>
      <dgm:spPr/>
    </dgm:pt>
    <dgm:pt modelId="{1B6A62E9-A9CC-45D5-B32E-D2639637D6FD}" type="pres">
      <dgm:prSet presAssocID="{87E76739-09AA-4287-95C5-977A48757D91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ment Urgent"/>
        </a:ext>
      </dgm:extLst>
    </dgm:pt>
    <dgm:pt modelId="{C8498D74-AC40-4947-BA57-1229414776D0}" type="pres">
      <dgm:prSet presAssocID="{87E76739-09AA-4287-95C5-977A48757D91}" presName="iconSpace" presStyleCnt="0"/>
      <dgm:spPr/>
    </dgm:pt>
    <dgm:pt modelId="{C644D24E-9950-4AF6-A12F-2264D8E7A14D}" type="pres">
      <dgm:prSet presAssocID="{87E76739-09AA-4287-95C5-977A48757D91}" presName="parTx" presStyleLbl="revTx" presStyleIdx="4" presStyleCnt="12">
        <dgm:presLayoutVars>
          <dgm:chMax val="0"/>
          <dgm:chPref val="0"/>
        </dgm:presLayoutVars>
      </dgm:prSet>
      <dgm:spPr/>
    </dgm:pt>
    <dgm:pt modelId="{3BC097DB-0144-4A8A-A778-D6D602FAF76D}" type="pres">
      <dgm:prSet presAssocID="{87E76739-09AA-4287-95C5-977A48757D91}" presName="txSpace" presStyleCnt="0"/>
      <dgm:spPr/>
    </dgm:pt>
    <dgm:pt modelId="{0BAFA0C0-BD31-44F6-A512-C3CD04C8FCEC}" type="pres">
      <dgm:prSet presAssocID="{87E76739-09AA-4287-95C5-977A48757D91}" presName="desTx" presStyleLbl="revTx" presStyleIdx="5" presStyleCnt="12">
        <dgm:presLayoutVars/>
      </dgm:prSet>
      <dgm:spPr/>
    </dgm:pt>
    <dgm:pt modelId="{D5F6A984-0B47-4CF2-9AD7-1701D6B81DDF}" type="pres">
      <dgm:prSet presAssocID="{EB9BB509-20B1-4616-A040-30C83ECCFEF4}" presName="sibTrans" presStyleCnt="0"/>
      <dgm:spPr/>
    </dgm:pt>
    <dgm:pt modelId="{7D7EA566-5A74-437D-8467-C7C58863C6BD}" type="pres">
      <dgm:prSet presAssocID="{BD652575-F82C-41F0-82BA-BF047819D611}" presName="compNode" presStyleCnt="0"/>
      <dgm:spPr/>
    </dgm:pt>
    <dgm:pt modelId="{BC0F97CA-4956-4634-9A58-973E28B0554A}" type="pres">
      <dgm:prSet presAssocID="{BD652575-F82C-41F0-82BA-BF047819D611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xi"/>
        </a:ext>
      </dgm:extLst>
    </dgm:pt>
    <dgm:pt modelId="{9F64506C-6EB8-4036-8403-3917FDEA94D3}" type="pres">
      <dgm:prSet presAssocID="{BD652575-F82C-41F0-82BA-BF047819D611}" presName="iconSpace" presStyleCnt="0"/>
      <dgm:spPr/>
    </dgm:pt>
    <dgm:pt modelId="{28CDDB49-D129-4F6E-A96F-929C15B6BDD1}" type="pres">
      <dgm:prSet presAssocID="{BD652575-F82C-41F0-82BA-BF047819D611}" presName="parTx" presStyleLbl="revTx" presStyleIdx="6" presStyleCnt="12">
        <dgm:presLayoutVars>
          <dgm:chMax val="0"/>
          <dgm:chPref val="0"/>
        </dgm:presLayoutVars>
      </dgm:prSet>
      <dgm:spPr/>
    </dgm:pt>
    <dgm:pt modelId="{0A55EDC7-03A9-4BBD-AB20-BE8FF6B24A3A}" type="pres">
      <dgm:prSet presAssocID="{BD652575-F82C-41F0-82BA-BF047819D611}" presName="txSpace" presStyleCnt="0"/>
      <dgm:spPr/>
    </dgm:pt>
    <dgm:pt modelId="{4F1683CC-49D7-4457-93AD-7EBD36D2690F}" type="pres">
      <dgm:prSet presAssocID="{BD652575-F82C-41F0-82BA-BF047819D611}" presName="desTx" presStyleLbl="revTx" presStyleIdx="7" presStyleCnt="12">
        <dgm:presLayoutVars/>
      </dgm:prSet>
      <dgm:spPr/>
    </dgm:pt>
    <dgm:pt modelId="{998444C3-2EC2-4398-A273-316CE08BB7F6}" type="pres">
      <dgm:prSet presAssocID="{1204D175-D6CB-4772-86C6-302B1475A7F9}" presName="sibTrans" presStyleCnt="0"/>
      <dgm:spPr/>
    </dgm:pt>
    <dgm:pt modelId="{A5C2F82E-D7FC-46BD-A3E5-FF9DE612E982}" type="pres">
      <dgm:prSet presAssocID="{5222DBE6-4E5E-48B9-8157-00524260D8CB}" presName="compNode" presStyleCnt="0"/>
      <dgm:spPr/>
    </dgm:pt>
    <dgm:pt modelId="{87D254CB-49FE-4955-A74D-925D755DAC8C}" type="pres">
      <dgm:prSet presAssocID="{5222DBE6-4E5E-48B9-8157-00524260D8CB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et"/>
        </a:ext>
      </dgm:extLst>
    </dgm:pt>
    <dgm:pt modelId="{C2686133-9EB7-4D5F-A2D3-7C1C4C6923A5}" type="pres">
      <dgm:prSet presAssocID="{5222DBE6-4E5E-48B9-8157-00524260D8CB}" presName="iconSpace" presStyleCnt="0"/>
      <dgm:spPr/>
    </dgm:pt>
    <dgm:pt modelId="{7CC4C9AA-74F6-4821-B8B8-A0380738C175}" type="pres">
      <dgm:prSet presAssocID="{5222DBE6-4E5E-48B9-8157-00524260D8CB}" presName="parTx" presStyleLbl="revTx" presStyleIdx="8" presStyleCnt="12">
        <dgm:presLayoutVars>
          <dgm:chMax val="0"/>
          <dgm:chPref val="0"/>
        </dgm:presLayoutVars>
      </dgm:prSet>
      <dgm:spPr/>
    </dgm:pt>
    <dgm:pt modelId="{65655872-3E73-47A6-8ABA-208D7B9E8C80}" type="pres">
      <dgm:prSet presAssocID="{5222DBE6-4E5E-48B9-8157-00524260D8CB}" presName="txSpace" presStyleCnt="0"/>
      <dgm:spPr/>
    </dgm:pt>
    <dgm:pt modelId="{7BADCDA9-1D00-4712-92EB-10C31F12A326}" type="pres">
      <dgm:prSet presAssocID="{5222DBE6-4E5E-48B9-8157-00524260D8CB}" presName="desTx" presStyleLbl="revTx" presStyleIdx="9" presStyleCnt="12">
        <dgm:presLayoutVars/>
      </dgm:prSet>
      <dgm:spPr/>
    </dgm:pt>
    <dgm:pt modelId="{928BBFB3-B90A-43DA-8381-CE8BC0023A3E}" type="pres">
      <dgm:prSet presAssocID="{7C95AEBC-D638-402C-826D-EADF3300702A}" presName="sibTrans" presStyleCnt="0"/>
      <dgm:spPr/>
    </dgm:pt>
    <dgm:pt modelId="{80B1335E-E2DF-40B1-9DEE-A22E29192ECA}" type="pres">
      <dgm:prSet presAssocID="{F937BB32-83FB-440B-AF48-D1656AA045F4}" presName="compNode" presStyleCnt="0"/>
      <dgm:spPr/>
    </dgm:pt>
    <dgm:pt modelId="{6F1C8E2C-19E4-47B6-AAD6-5AA83C68EF9E}" type="pres">
      <dgm:prSet presAssocID="{F937BB32-83FB-440B-AF48-D1656AA045F4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unning"/>
        </a:ext>
      </dgm:extLst>
    </dgm:pt>
    <dgm:pt modelId="{2616CC7A-8C98-4F35-A66E-B8F9F44BD846}" type="pres">
      <dgm:prSet presAssocID="{F937BB32-83FB-440B-AF48-D1656AA045F4}" presName="iconSpace" presStyleCnt="0"/>
      <dgm:spPr/>
    </dgm:pt>
    <dgm:pt modelId="{B6FE69E4-CE7E-4CDB-86A4-C3DC14832E3E}" type="pres">
      <dgm:prSet presAssocID="{F937BB32-83FB-440B-AF48-D1656AA045F4}" presName="parTx" presStyleLbl="revTx" presStyleIdx="10" presStyleCnt="12">
        <dgm:presLayoutVars>
          <dgm:chMax val="0"/>
          <dgm:chPref val="0"/>
        </dgm:presLayoutVars>
      </dgm:prSet>
      <dgm:spPr/>
    </dgm:pt>
    <dgm:pt modelId="{2DA837F3-01D1-493A-8579-72146B236812}" type="pres">
      <dgm:prSet presAssocID="{F937BB32-83FB-440B-AF48-D1656AA045F4}" presName="txSpace" presStyleCnt="0"/>
      <dgm:spPr/>
    </dgm:pt>
    <dgm:pt modelId="{12DDD5B8-DE15-4A3E-AABF-5DAE3A58F8C8}" type="pres">
      <dgm:prSet presAssocID="{F937BB32-83FB-440B-AF48-D1656AA045F4}" presName="desTx" presStyleLbl="revTx" presStyleIdx="11" presStyleCnt="12">
        <dgm:presLayoutVars/>
      </dgm:prSet>
      <dgm:spPr/>
    </dgm:pt>
  </dgm:ptLst>
  <dgm:cxnLst>
    <dgm:cxn modelId="{22BB9D04-9FBC-4830-97BF-263C3C74C972}" srcId="{BD652575-F82C-41F0-82BA-BF047819D611}" destId="{C270E02D-0169-4F82-A6F9-1CF9E59CC937}" srcOrd="0" destOrd="0" parTransId="{260CB342-1CBA-4C62-B115-8471FF036EF5}" sibTransId="{00E62E32-4B7D-4C2A-B378-5474FE96893A}"/>
    <dgm:cxn modelId="{25CB541F-385D-4B3E-ACD9-2BCFDE9C078C}" type="presOf" srcId="{C270E02D-0169-4F82-A6F9-1CF9E59CC937}" destId="{4F1683CC-49D7-4457-93AD-7EBD36D2690F}" srcOrd="0" destOrd="0" presId="urn:microsoft.com/office/officeart/2018/5/layout/CenteredIconLabelDescriptionList"/>
    <dgm:cxn modelId="{1B24B82D-B7DD-482E-9796-34A9F8F3356B}" srcId="{E6DCE183-E4FB-4534-9F8B-783F1453ECE0}" destId="{87E76739-09AA-4287-95C5-977A48757D91}" srcOrd="2" destOrd="0" parTransId="{9623725F-BC74-4120-A3D3-065B1B187210}" sibTransId="{EB9BB509-20B1-4616-A040-30C83ECCFEF4}"/>
    <dgm:cxn modelId="{5827BE2F-A05E-4057-BFF4-2AAC69E6CB6D}" srcId="{E6DCE183-E4FB-4534-9F8B-783F1453ECE0}" destId="{5DEAA2EA-108F-44D7-B9B3-7FA9917B6688}" srcOrd="1" destOrd="0" parTransId="{0055F2E8-3E4D-481E-8597-A1F600B8382E}" sibTransId="{AAC7D73D-8D83-4028-BFA0-99E8A5BBBC3E}"/>
    <dgm:cxn modelId="{29BE0240-FEBB-4DE5-B367-14A7968B55EF}" type="presOf" srcId="{87E76739-09AA-4287-95C5-977A48757D91}" destId="{C644D24E-9950-4AF6-A12F-2264D8E7A14D}" srcOrd="0" destOrd="0" presId="urn:microsoft.com/office/officeart/2018/5/layout/CenteredIconLabelDescriptionList"/>
    <dgm:cxn modelId="{B9772365-4302-4737-BF0C-F4C84BFD1E1F}" type="presOf" srcId="{E6DCE183-E4FB-4534-9F8B-783F1453ECE0}" destId="{2FD026D1-7224-44B7-B4EB-21793920F8C8}" srcOrd="0" destOrd="0" presId="urn:microsoft.com/office/officeart/2018/5/layout/CenteredIconLabelDescriptionList"/>
    <dgm:cxn modelId="{D6F9E653-B57A-44CB-B0E9-6A8495CB62A3}" srcId="{E6DCE183-E4FB-4534-9F8B-783F1453ECE0}" destId="{BD652575-F82C-41F0-82BA-BF047819D611}" srcOrd="3" destOrd="0" parTransId="{BC4364C8-E7E3-4B86-B265-713BA4672319}" sibTransId="{1204D175-D6CB-4772-86C6-302B1475A7F9}"/>
    <dgm:cxn modelId="{A24B9B56-DD6C-4821-A0F2-3EC40933BA4D}" type="presOf" srcId="{DECB8E14-4C38-4F7A-B78E-62DFF9E188E5}" destId="{12DDD5B8-DE15-4A3E-AABF-5DAE3A58F8C8}" srcOrd="0" destOrd="0" presId="urn:microsoft.com/office/officeart/2018/5/layout/CenteredIconLabelDescriptionList"/>
    <dgm:cxn modelId="{D4A00657-E343-4101-A1E3-8D5631D4B6BE}" type="presOf" srcId="{1E99B1C6-E3D1-4DEC-9428-E1A79675F96D}" destId="{7BADCDA9-1D00-4712-92EB-10C31F12A326}" srcOrd="0" destOrd="0" presId="urn:microsoft.com/office/officeart/2018/5/layout/CenteredIconLabelDescriptionList"/>
    <dgm:cxn modelId="{BE4AC289-02C8-4DC2-B2C9-C3FC4E7FF110}" srcId="{D20B000D-EA32-4B04-BC5F-58384227D4F9}" destId="{1136A7F8-7284-4C5D-9BAC-82B96F4A8852}" srcOrd="0" destOrd="0" parTransId="{0A6F5ADD-5F22-44A4-88D0-B5C704DA29C7}" sibTransId="{13A5BDF3-8BAC-4ADD-9A3B-0991102A2340}"/>
    <dgm:cxn modelId="{EF426B8C-7BA6-4C85-9663-C49CC60758CF}" srcId="{E6DCE183-E4FB-4534-9F8B-783F1453ECE0}" destId="{F937BB32-83FB-440B-AF48-D1656AA045F4}" srcOrd="5" destOrd="0" parTransId="{6FED8A13-3655-4E9D-B2ED-583ED8FECA01}" sibTransId="{92E14EFA-B455-42B4-8CB2-75138CD27348}"/>
    <dgm:cxn modelId="{3CEEE68C-329D-428B-8722-2F9E9A2F4227}" type="presOf" srcId="{F937BB32-83FB-440B-AF48-D1656AA045F4}" destId="{B6FE69E4-CE7E-4CDB-86A4-C3DC14832E3E}" srcOrd="0" destOrd="0" presId="urn:microsoft.com/office/officeart/2018/5/layout/CenteredIconLabelDescriptionList"/>
    <dgm:cxn modelId="{BF99B995-0B69-4C58-B7C3-33D54A858ECF}" type="presOf" srcId="{5222DBE6-4E5E-48B9-8157-00524260D8CB}" destId="{7CC4C9AA-74F6-4821-B8B8-A0380738C175}" srcOrd="0" destOrd="0" presId="urn:microsoft.com/office/officeart/2018/5/layout/CenteredIconLabelDescriptionList"/>
    <dgm:cxn modelId="{96F17E9B-FB75-45CF-BD22-21896A484FC4}" type="presOf" srcId="{6F41AF1D-139A-4320-A41A-C90F25CB520E}" destId="{4C9B28DC-2725-4BA9-9552-42D2C9ADE64E}" srcOrd="0" destOrd="0" presId="urn:microsoft.com/office/officeart/2018/5/layout/CenteredIconLabelDescriptionList"/>
    <dgm:cxn modelId="{01C5A79E-DD45-4B35-85EA-2E26F6A1EA46}" type="presOf" srcId="{D20B000D-EA32-4B04-BC5F-58384227D4F9}" destId="{9E9BB8CD-8451-4BCD-B947-DB0501C76340}" srcOrd="0" destOrd="0" presId="urn:microsoft.com/office/officeart/2018/5/layout/CenteredIconLabelDescriptionList"/>
    <dgm:cxn modelId="{986A1DA0-3D5E-4D14-ABCE-27B665F85882}" type="presOf" srcId="{1136A7F8-7284-4C5D-9BAC-82B96F4A8852}" destId="{77F08283-7EE6-453B-8E00-38A06183192E}" srcOrd="0" destOrd="0" presId="urn:microsoft.com/office/officeart/2018/5/layout/CenteredIconLabelDescriptionList"/>
    <dgm:cxn modelId="{947E96BF-ED95-4D13-ABFA-9F0220D3F2EE}" srcId="{E6DCE183-E4FB-4534-9F8B-783F1453ECE0}" destId="{5222DBE6-4E5E-48B9-8157-00524260D8CB}" srcOrd="4" destOrd="0" parTransId="{5D93EB78-8C7E-4F71-A7D5-A47B13E91C4E}" sibTransId="{7C95AEBC-D638-402C-826D-EADF3300702A}"/>
    <dgm:cxn modelId="{2841F2C1-6510-47FB-952A-036F6C8EEA5A}" srcId="{E6DCE183-E4FB-4534-9F8B-783F1453ECE0}" destId="{D20B000D-EA32-4B04-BC5F-58384227D4F9}" srcOrd="0" destOrd="0" parTransId="{CD8EDB65-8983-4F31-ABDA-93A4D6F01AA5}" sibTransId="{6ADBEC62-45B9-4B3D-96EB-8AF9B65640F0}"/>
    <dgm:cxn modelId="{D1AF4EC9-463F-4885-A832-06402869C779}" type="presOf" srcId="{D447B0B5-4232-469B-8CE2-47D8EDF10A4C}" destId="{0BAFA0C0-BD31-44F6-A512-C3CD04C8FCEC}" srcOrd="0" destOrd="0" presId="urn:microsoft.com/office/officeart/2018/5/layout/CenteredIconLabelDescriptionList"/>
    <dgm:cxn modelId="{BAB4A1CC-FB16-4DFB-AB08-FA372BA3E45A}" type="presOf" srcId="{5DEAA2EA-108F-44D7-B9B3-7FA9917B6688}" destId="{1E2548EE-EE17-4A49-9DAC-0F9A4E2D7BE0}" srcOrd="0" destOrd="0" presId="urn:microsoft.com/office/officeart/2018/5/layout/CenteredIconLabelDescriptionList"/>
    <dgm:cxn modelId="{EB3A50D3-9D8C-4598-B962-2A153A4228F5}" srcId="{5222DBE6-4E5E-48B9-8157-00524260D8CB}" destId="{1E99B1C6-E3D1-4DEC-9428-E1A79675F96D}" srcOrd="0" destOrd="0" parTransId="{9D745989-08D6-43F6-9B5C-42BFD771970F}" sibTransId="{8C27D3A4-A975-443D-954C-B163389BB954}"/>
    <dgm:cxn modelId="{E81C16D7-CAFF-4774-8A31-5F602948411B}" type="presOf" srcId="{BD652575-F82C-41F0-82BA-BF047819D611}" destId="{28CDDB49-D129-4F6E-A96F-929C15B6BDD1}" srcOrd="0" destOrd="0" presId="urn:microsoft.com/office/officeart/2018/5/layout/CenteredIconLabelDescriptionList"/>
    <dgm:cxn modelId="{1CCC81ED-4DB8-4B20-BA62-232F1E61A594}" srcId="{87E76739-09AA-4287-95C5-977A48757D91}" destId="{D447B0B5-4232-469B-8CE2-47D8EDF10A4C}" srcOrd="0" destOrd="0" parTransId="{7070BEF2-B7A0-4F20-9458-C93CA2140F77}" sibTransId="{F99F8655-C4DB-49FE-8608-73D6865DC584}"/>
    <dgm:cxn modelId="{88AE33F6-C87B-4823-A871-A6F77BA18966}" srcId="{F937BB32-83FB-440B-AF48-D1656AA045F4}" destId="{DECB8E14-4C38-4F7A-B78E-62DFF9E188E5}" srcOrd="0" destOrd="0" parTransId="{6408E5BA-54A6-4C82-85F1-274AF60DC451}" sibTransId="{54EE5F83-2E59-4120-9216-E2EB3B579109}"/>
    <dgm:cxn modelId="{F8726DFB-C2AF-44F1-8395-E95E020F0F8F}" srcId="{5DEAA2EA-108F-44D7-B9B3-7FA9917B6688}" destId="{6F41AF1D-139A-4320-A41A-C90F25CB520E}" srcOrd="0" destOrd="0" parTransId="{E99CF4FE-228A-4367-960B-498BD7AE57EE}" sibTransId="{98BB4121-D169-4892-9C7B-9BF80FFFDB56}"/>
    <dgm:cxn modelId="{6EA61556-AE46-415F-909B-08502D9D894B}" type="presParOf" srcId="{2FD026D1-7224-44B7-B4EB-21793920F8C8}" destId="{12CA9E14-10D4-4171-AEE0-D7B8C0F7EEB1}" srcOrd="0" destOrd="0" presId="urn:microsoft.com/office/officeart/2018/5/layout/CenteredIconLabelDescriptionList"/>
    <dgm:cxn modelId="{C062376B-4D01-42CC-B51F-14F728278515}" type="presParOf" srcId="{12CA9E14-10D4-4171-AEE0-D7B8C0F7EEB1}" destId="{64EEB357-DC10-4050-AF75-9C588F247E33}" srcOrd="0" destOrd="0" presId="urn:microsoft.com/office/officeart/2018/5/layout/CenteredIconLabelDescriptionList"/>
    <dgm:cxn modelId="{0431DA74-9137-41C9-9D0E-4AA18AF8D6A2}" type="presParOf" srcId="{12CA9E14-10D4-4171-AEE0-D7B8C0F7EEB1}" destId="{0891D3CC-DA9E-4A07-9299-C8198F2F9750}" srcOrd="1" destOrd="0" presId="urn:microsoft.com/office/officeart/2018/5/layout/CenteredIconLabelDescriptionList"/>
    <dgm:cxn modelId="{340E4608-BC0D-4CFE-A750-5AF4E9BD6277}" type="presParOf" srcId="{12CA9E14-10D4-4171-AEE0-D7B8C0F7EEB1}" destId="{9E9BB8CD-8451-4BCD-B947-DB0501C76340}" srcOrd="2" destOrd="0" presId="urn:microsoft.com/office/officeart/2018/5/layout/CenteredIconLabelDescriptionList"/>
    <dgm:cxn modelId="{20F241E3-67FC-41FE-BA82-BDA22A8C45B5}" type="presParOf" srcId="{12CA9E14-10D4-4171-AEE0-D7B8C0F7EEB1}" destId="{E441E971-52DF-4120-8C46-05E2916A5423}" srcOrd="3" destOrd="0" presId="urn:microsoft.com/office/officeart/2018/5/layout/CenteredIconLabelDescriptionList"/>
    <dgm:cxn modelId="{A5CF627F-A040-4855-BEC7-41A0201A6EA9}" type="presParOf" srcId="{12CA9E14-10D4-4171-AEE0-D7B8C0F7EEB1}" destId="{77F08283-7EE6-453B-8E00-38A06183192E}" srcOrd="4" destOrd="0" presId="urn:microsoft.com/office/officeart/2018/5/layout/CenteredIconLabelDescriptionList"/>
    <dgm:cxn modelId="{B7DF48F8-037A-4204-BD30-85F3F128DF8E}" type="presParOf" srcId="{2FD026D1-7224-44B7-B4EB-21793920F8C8}" destId="{EBC68562-AC98-4A06-AA00-F779448B355A}" srcOrd="1" destOrd="0" presId="urn:microsoft.com/office/officeart/2018/5/layout/CenteredIconLabelDescriptionList"/>
    <dgm:cxn modelId="{461C0FCF-24C0-4309-BD5F-F91A12A2480F}" type="presParOf" srcId="{2FD026D1-7224-44B7-B4EB-21793920F8C8}" destId="{222915D5-85D3-4C4C-AF5F-FAC37CB76195}" srcOrd="2" destOrd="0" presId="urn:microsoft.com/office/officeart/2018/5/layout/CenteredIconLabelDescriptionList"/>
    <dgm:cxn modelId="{9EEA16E7-1CBE-49AA-8293-CC37B0FEA108}" type="presParOf" srcId="{222915D5-85D3-4C4C-AF5F-FAC37CB76195}" destId="{54DC66B9-FBA7-41E1-9B32-A52D916134FC}" srcOrd="0" destOrd="0" presId="urn:microsoft.com/office/officeart/2018/5/layout/CenteredIconLabelDescriptionList"/>
    <dgm:cxn modelId="{73788189-4249-4DE3-B9B8-CB93AC54E604}" type="presParOf" srcId="{222915D5-85D3-4C4C-AF5F-FAC37CB76195}" destId="{7E73659B-DC09-48CE-BC9D-2CE4A14CC588}" srcOrd="1" destOrd="0" presId="urn:microsoft.com/office/officeart/2018/5/layout/CenteredIconLabelDescriptionList"/>
    <dgm:cxn modelId="{F46F1E78-C09C-4197-832E-3D844EB8B036}" type="presParOf" srcId="{222915D5-85D3-4C4C-AF5F-FAC37CB76195}" destId="{1E2548EE-EE17-4A49-9DAC-0F9A4E2D7BE0}" srcOrd="2" destOrd="0" presId="urn:microsoft.com/office/officeart/2018/5/layout/CenteredIconLabelDescriptionList"/>
    <dgm:cxn modelId="{98502A3E-6044-46CC-A375-1994F0C391CC}" type="presParOf" srcId="{222915D5-85D3-4C4C-AF5F-FAC37CB76195}" destId="{9946C171-7A87-442F-AE10-23191A202B98}" srcOrd="3" destOrd="0" presId="urn:microsoft.com/office/officeart/2018/5/layout/CenteredIconLabelDescriptionList"/>
    <dgm:cxn modelId="{E232282F-3B6C-4A26-8F1C-E60AA828DE34}" type="presParOf" srcId="{222915D5-85D3-4C4C-AF5F-FAC37CB76195}" destId="{4C9B28DC-2725-4BA9-9552-42D2C9ADE64E}" srcOrd="4" destOrd="0" presId="urn:microsoft.com/office/officeart/2018/5/layout/CenteredIconLabelDescriptionList"/>
    <dgm:cxn modelId="{57060A2A-ACA9-45E8-89ED-49F05201FCA5}" type="presParOf" srcId="{2FD026D1-7224-44B7-B4EB-21793920F8C8}" destId="{73F2526E-CB4A-48F2-9675-7C8C7ED4399D}" srcOrd="3" destOrd="0" presId="urn:microsoft.com/office/officeart/2018/5/layout/CenteredIconLabelDescriptionList"/>
    <dgm:cxn modelId="{EE245012-6ECC-490B-A331-5F3D6789379B}" type="presParOf" srcId="{2FD026D1-7224-44B7-B4EB-21793920F8C8}" destId="{19BC50D6-F6BC-48A1-9A55-DB6255C55131}" srcOrd="4" destOrd="0" presId="urn:microsoft.com/office/officeart/2018/5/layout/CenteredIconLabelDescriptionList"/>
    <dgm:cxn modelId="{DDB060D1-C24D-4B16-8E2D-F70311ABEDDD}" type="presParOf" srcId="{19BC50D6-F6BC-48A1-9A55-DB6255C55131}" destId="{1B6A62E9-A9CC-45D5-B32E-D2639637D6FD}" srcOrd="0" destOrd="0" presId="urn:microsoft.com/office/officeart/2018/5/layout/CenteredIconLabelDescriptionList"/>
    <dgm:cxn modelId="{D3AE9D72-2A88-4E07-9B37-E33B962C7283}" type="presParOf" srcId="{19BC50D6-F6BC-48A1-9A55-DB6255C55131}" destId="{C8498D74-AC40-4947-BA57-1229414776D0}" srcOrd="1" destOrd="0" presId="urn:microsoft.com/office/officeart/2018/5/layout/CenteredIconLabelDescriptionList"/>
    <dgm:cxn modelId="{AEBB0945-7348-4845-8C8E-C48C5046E3C8}" type="presParOf" srcId="{19BC50D6-F6BC-48A1-9A55-DB6255C55131}" destId="{C644D24E-9950-4AF6-A12F-2264D8E7A14D}" srcOrd="2" destOrd="0" presId="urn:microsoft.com/office/officeart/2018/5/layout/CenteredIconLabelDescriptionList"/>
    <dgm:cxn modelId="{CF0DDDEC-372F-40D0-8C5C-D13B255317AB}" type="presParOf" srcId="{19BC50D6-F6BC-48A1-9A55-DB6255C55131}" destId="{3BC097DB-0144-4A8A-A778-D6D602FAF76D}" srcOrd="3" destOrd="0" presId="urn:microsoft.com/office/officeart/2018/5/layout/CenteredIconLabelDescriptionList"/>
    <dgm:cxn modelId="{DF28FBF8-2268-4A69-B9A8-02C7524E11E7}" type="presParOf" srcId="{19BC50D6-F6BC-48A1-9A55-DB6255C55131}" destId="{0BAFA0C0-BD31-44F6-A512-C3CD04C8FCEC}" srcOrd="4" destOrd="0" presId="urn:microsoft.com/office/officeart/2018/5/layout/CenteredIconLabelDescriptionList"/>
    <dgm:cxn modelId="{95D305BE-2E9F-4475-8F62-8DF952BD37F3}" type="presParOf" srcId="{2FD026D1-7224-44B7-B4EB-21793920F8C8}" destId="{D5F6A984-0B47-4CF2-9AD7-1701D6B81DDF}" srcOrd="5" destOrd="0" presId="urn:microsoft.com/office/officeart/2018/5/layout/CenteredIconLabelDescriptionList"/>
    <dgm:cxn modelId="{51F4CDEA-93B8-4091-BD07-E913A462528F}" type="presParOf" srcId="{2FD026D1-7224-44B7-B4EB-21793920F8C8}" destId="{7D7EA566-5A74-437D-8467-C7C58863C6BD}" srcOrd="6" destOrd="0" presId="urn:microsoft.com/office/officeart/2018/5/layout/CenteredIconLabelDescriptionList"/>
    <dgm:cxn modelId="{D5C6FF06-8D72-4153-8FEE-C90A18D58072}" type="presParOf" srcId="{7D7EA566-5A74-437D-8467-C7C58863C6BD}" destId="{BC0F97CA-4956-4634-9A58-973E28B0554A}" srcOrd="0" destOrd="0" presId="urn:microsoft.com/office/officeart/2018/5/layout/CenteredIconLabelDescriptionList"/>
    <dgm:cxn modelId="{AB7042FE-BDA8-4586-90A3-641F636DD372}" type="presParOf" srcId="{7D7EA566-5A74-437D-8467-C7C58863C6BD}" destId="{9F64506C-6EB8-4036-8403-3917FDEA94D3}" srcOrd="1" destOrd="0" presId="urn:microsoft.com/office/officeart/2018/5/layout/CenteredIconLabelDescriptionList"/>
    <dgm:cxn modelId="{54C5B878-04C8-4F42-81DE-B4D6DC93DB47}" type="presParOf" srcId="{7D7EA566-5A74-437D-8467-C7C58863C6BD}" destId="{28CDDB49-D129-4F6E-A96F-929C15B6BDD1}" srcOrd="2" destOrd="0" presId="urn:microsoft.com/office/officeart/2018/5/layout/CenteredIconLabelDescriptionList"/>
    <dgm:cxn modelId="{6FA65E03-A062-484E-B59B-8B3E5A92985D}" type="presParOf" srcId="{7D7EA566-5A74-437D-8467-C7C58863C6BD}" destId="{0A55EDC7-03A9-4BBD-AB20-BE8FF6B24A3A}" srcOrd="3" destOrd="0" presId="urn:microsoft.com/office/officeart/2018/5/layout/CenteredIconLabelDescriptionList"/>
    <dgm:cxn modelId="{C8E54D5B-E80C-4395-B345-5992F3CD2110}" type="presParOf" srcId="{7D7EA566-5A74-437D-8467-C7C58863C6BD}" destId="{4F1683CC-49D7-4457-93AD-7EBD36D2690F}" srcOrd="4" destOrd="0" presId="urn:microsoft.com/office/officeart/2018/5/layout/CenteredIconLabelDescriptionList"/>
    <dgm:cxn modelId="{C10C8B97-C4F9-42BD-B581-5197F30C5A4C}" type="presParOf" srcId="{2FD026D1-7224-44B7-B4EB-21793920F8C8}" destId="{998444C3-2EC2-4398-A273-316CE08BB7F6}" srcOrd="7" destOrd="0" presId="urn:microsoft.com/office/officeart/2018/5/layout/CenteredIconLabelDescriptionList"/>
    <dgm:cxn modelId="{FED602EE-B268-44E4-AA9E-7B43AF411039}" type="presParOf" srcId="{2FD026D1-7224-44B7-B4EB-21793920F8C8}" destId="{A5C2F82E-D7FC-46BD-A3E5-FF9DE612E982}" srcOrd="8" destOrd="0" presId="urn:microsoft.com/office/officeart/2018/5/layout/CenteredIconLabelDescriptionList"/>
    <dgm:cxn modelId="{09EA2039-9987-4F62-BC52-A738CB2119CE}" type="presParOf" srcId="{A5C2F82E-D7FC-46BD-A3E5-FF9DE612E982}" destId="{87D254CB-49FE-4955-A74D-925D755DAC8C}" srcOrd="0" destOrd="0" presId="urn:microsoft.com/office/officeart/2018/5/layout/CenteredIconLabelDescriptionList"/>
    <dgm:cxn modelId="{C7B74F9D-6005-4098-8E7E-384BEC1D922A}" type="presParOf" srcId="{A5C2F82E-D7FC-46BD-A3E5-FF9DE612E982}" destId="{C2686133-9EB7-4D5F-A2D3-7C1C4C6923A5}" srcOrd="1" destOrd="0" presId="urn:microsoft.com/office/officeart/2018/5/layout/CenteredIconLabelDescriptionList"/>
    <dgm:cxn modelId="{F1090B07-E1BC-42C3-AFDA-B8937106C72B}" type="presParOf" srcId="{A5C2F82E-D7FC-46BD-A3E5-FF9DE612E982}" destId="{7CC4C9AA-74F6-4821-B8B8-A0380738C175}" srcOrd="2" destOrd="0" presId="urn:microsoft.com/office/officeart/2018/5/layout/CenteredIconLabelDescriptionList"/>
    <dgm:cxn modelId="{DE37A23F-B89B-4378-A02A-9D1932B0D6DB}" type="presParOf" srcId="{A5C2F82E-D7FC-46BD-A3E5-FF9DE612E982}" destId="{65655872-3E73-47A6-8ABA-208D7B9E8C80}" srcOrd="3" destOrd="0" presId="urn:microsoft.com/office/officeart/2018/5/layout/CenteredIconLabelDescriptionList"/>
    <dgm:cxn modelId="{402341E7-C79A-4DE4-AE4D-E9C92965CC9C}" type="presParOf" srcId="{A5C2F82E-D7FC-46BD-A3E5-FF9DE612E982}" destId="{7BADCDA9-1D00-4712-92EB-10C31F12A326}" srcOrd="4" destOrd="0" presId="urn:microsoft.com/office/officeart/2018/5/layout/CenteredIconLabelDescriptionList"/>
    <dgm:cxn modelId="{65AF4BD6-35C2-4F81-A246-CE66D6E85483}" type="presParOf" srcId="{2FD026D1-7224-44B7-B4EB-21793920F8C8}" destId="{928BBFB3-B90A-43DA-8381-CE8BC0023A3E}" srcOrd="9" destOrd="0" presId="urn:microsoft.com/office/officeart/2018/5/layout/CenteredIconLabelDescriptionList"/>
    <dgm:cxn modelId="{F38E3314-07F6-4441-8FFD-2654D3706E1E}" type="presParOf" srcId="{2FD026D1-7224-44B7-B4EB-21793920F8C8}" destId="{80B1335E-E2DF-40B1-9DEE-A22E29192ECA}" srcOrd="10" destOrd="0" presId="urn:microsoft.com/office/officeart/2018/5/layout/CenteredIconLabelDescriptionList"/>
    <dgm:cxn modelId="{9A8E6000-CCA6-4AF1-9850-C6C2F84D5DA7}" type="presParOf" srcId="{80B1335E-E2DF-40B1-9DEE-A22E29192ECA}" destId="{6F1C8E2C-19E4-47B6-AAD6-5AA83C68EF9E}" srcOrd="0" destOrd="0" presId="urn:microsoft.com/office/officeart/2018/5/layout/CenteredIconLabelDescriptionList"/>
    <dgm:cxn modelId="{C9DE8BB2-8A1E-4665-B747-8E1A22EF0885}" type="presParOf" srcId="{80B1335E-E2DF-40B1-9DEE-A22E29192ECA}" destId="{2616CC7A-8C98-4F35-A66E-B8F9F44BD846}" srcOrd="1" destOrd="0" presId="urn:microsoft.com/office/officeart/2018/5/layout/CenteredIconLabelDescriptionList"/>
    <dgm:cxn modelId="{A37324FF-9C3D-48D5-A81F-B9D45E805676}" type="presParOf" srcId="{80B1335E-E2DF-40B1-9DEE-A22E29192ECA}" destId="{B6FE69E4-CE7E-4CDB-86A4-C3DC14832E3E}" srcOrd="2" destOrd="0" presId="urn:microsoft.com/office/officeart/2018/5/layout/CenteredIconLabelDescriptionList"/>
    <dgm:cxn modelId="{082E8C4C-ED17-437D-A09E-21797C8DC8AB}" type="presParOf" srcId="{80B1335E-E2DF-40B1-9DEE-A22E29192ECA}" destId="{2DA837F3-01D1-493A-8579-72146B236812}" srcOrd="3" destOrd="0" presId="urn:microsoft.com/office/officeart/2018/5/layout/CenteredIconLabelDescriptionList"/>
    <dgm:cxn modelId="{44CA3E5E-387C-4074-9C0F-3671A37E82F3}" type="presParOf" srcId="{80B1335E-E2DF-40B1-9DEE-A22E29192ECA}" destId="{12DDD5B8-DE15-4A3E-AABF-5DAE3A58F8C8}" srcOrd="4" destOrd="0" presId="urn:microsoft.com/office/officeart/2018/5/layout/CenteredIconLabelDescription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61C5E-2B64-44DE-9893-CA06775555F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15DC06A-D9F4-46C4-B5D4-BC8E3DF6C770}">
      <dgm:prSet/>
      <dgm:spPr/>
      <dgm:t>
        <a:bodyPr/>
        <a:lstStyle/>
        <a:p>
          <a:r>
            <a:rPr lang="en-US"/>
            <a:t>Measured by how well the product or service successfully serves its user’s purpose</a:t>
          </a:r>
        </a:p>
      </dgm:t>
    </dgm:pt>
    <dgm:pt modelId="{85CD1822-B986-4A36-9E57-E22ED81D45C8}" type="parTrans" cxnId="{FFE3746C-796F-41B8-852C-FFE85A6E2C91}">
      <dgm:prSet/>
      <dgm:spPr/>
      <dgm:t>
        <a:bodyPr/>
        <a:lstStyle/>
        <a:p>
          <a:endParaRPr lang="en-US"/>
        </a:p>
      </dgm:t>
    </dgm:pt>
    <dgm:pt modelId="{B60DAEA4-5FA4-4D3C-B4ED-367BED3723FB}" type="sibTrans" cxnId="{FFE3746C-796F-41B8-852C-FFE85A6E2C91}">
      <dgm:prSet/>
      <dgm:spPr/>
      <dgm:t>
        <a:bodyPr/>
        <a:lstStyle/>
        <a:p>
          <a:endParaRPr lang="en-US"/>
        </a:p>
      </dgm:t>
    </dgm:pt>
    <dgm:pt modelId="{741A6939-D02E-4A3A-B443-AEC8A173E59E}">
      <dgm:prSet/>
      <dgm:spPr/>
      <dgm:t>
        <a:bodyPr/>
        <a:lstStyle/>
        <a:p>
          <a:r>
            <a:rPr lang="en-US"/>
            <a:t>ISO: “The totality of features and characteristics of a product or service that bears on its ability to satisfy stated or implied needs”</a:t>
          </a:r>
        </a:p>
      </dgm:t>
    </dgm:pt>
    <dgm:pt modelId="{064E9DDA-01CC-404E-A857-DCC610DA6F5A}" type="parTrans" cxnId="{0FB260AA-BF5E-451D-A4B7-21C84B326B46}">
      <dgm:prSet/>
      <dgm:spPr/>
      <dgm:t>
        <a:bodyPr/>
        <a:lstStyle/>
        <a:p>
          <a:endParaRPr lang="en-US"/>
        </a:p>
      </dgm:t>
    </dgm:pt>
    <dgm:pt modelId="{9DBEF78E-AA21-4FA7-BADE-1B988A3DF9A5}" type="sibTrans" cxnId="{0FB260AA-BF5E-451D-A4B7-21C84B326B46}">
      <dgm:prSet/>
      <dgm:spPr/>
      <dgm:t>
        <a:bodyPr/>
        <a:lstStyle/>
        <a:p>
          <a:endParaRPr lang="en-US"/>
        </a:p>
      </dgm:t>
    </dgm:pt>
    <dgm:pt modelId="{985A3CE6-1CF8-6349-890E-4FC8A431A1F6}" type="pres">
      <dgm:prSet presAssocID="{DE761C5E-2B64-44DE-9893-CA06775555F9}" presName="linear" presStyleCnt="0">
        <dgm:presLayoutVars>
          <dgm:animLvl val="lvl"/>
          <dgm:resizeHandles val="exact"/>
        </dgm:presLayoutVars>
      </dgm:prSet>
      <dgm:spPr/>
    </dgm:pt>
    <dgm:pt modelId="{FAC6AB85-846B-1C46-9E8B-0A195B9DE02F}" type="pres">
      <dgm:prSet presAssocID="{B15DC06A-D9F4-46C4-B5D4-BC8E3DF6C77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ACD6A4D-F67C-DC43-BDFA-23CA7167A089}" type="pres">
      <dgm:prSet presAssocID="{B60DAEA4-5FA4-4D3C-B4ED-367BED3723FB}" presName="spacer" presStyleCnt="0"/>
      <dgm:spPr/>
    </dgm:pt>
    <dgm:pt modelId="{7674AC7E-D835-B142-8238-9729F51E5109}" type="pres">
      <dgm:prSet presAssocID="{741A6939-D02E-4A3A-B443-AEC8A173E59E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48CB46A-DD7D-3740-8C56-33268E4C8228}" type="presOf" srcId="{741A6939-D02E-4A3A-B443-AEC8A173E59E}" destId="{7674AC7E-D835-B142-8238-9729F51E5109}" srcOrd="0" destOrd="0" presId="urn:microsoft.com/office/officeart/2005/8/layout/vList2"/>
    <dgm:cxn modelId="{FFE3746C-796F-41B8-852C-FFE85A6E2C91}" srcId="{DE761C5E-2B64-44DE-9893-CA06775555F9}" destId="{B15DC06A-D9F4-46C4-B5D4-BC8E3DF6C770}" srcOrd="0" destOrd="0" parTransId="{85CD1822-B986-4A36-9E57-E22ED81D45C8}" sibTransId="{B60DAEA4-5FA4-4D3C-B4ED-367BED3723FB}"/>
    <dgm:cxn modelId="{939C275A-59B1-F54E-89E3-2060D3854F30}" type="presOf" srcId="{DE761C5E-2B64-44DE-9893-CA06775555F9}" destId="{985A3CE6-1CF8-6349-890E-4FC8A431A1F6}" srcOrd="0" destOrd="0" presId="urn:microsoft.com/office/officeart/2005/8/layout/vList2"/>
    <dgm:cxn modelId="{8558FE83-2E24-1443-920F-3FD1977E49D0}" type="presOf" srcId="{B15DC06A-D9F4-46C4-B5D4-BC8E3DF6C770}" destId="{FAC6AB85-846B-1C46-9E8B-0A195B9DE02F}" srcOrd="0" destOrd="0" presId="urn:microsoft.com/office/officeart/2005/8/layout/vList2"/>
    <dgm:cxn modelId="{0FB260AA-BF5E-451D-A4B7-21C84B326B46}" srcId="{DE761C5E-2B64-44DE-9893-CA06775555F9}" destId="{741A6939-D02E-4A3A-B443-AEC8A173E59E}" srcOrd="1" destOrd="0" parTransId="{064E9DDA-01CC-404E-A857-DCC610DA6F5A}" sibTransId="{9DBEF78E-AA21-4FA7-BADE-1B988A3DF9A5}"/>
    <dgm:cxn modelId="{E45DB90A-07F3-C147-9928-16916C4257F4}" type="presParOf" srcId="{985A3CE6-1CF8-6349-890E-4FC8A431A1F6}" destId="{FAC6AB85-846B-1C46-9E8B-0A195B9DE02F}" srcOrd="0" destOrd="0" presId="urn:microsoft.com/office/officeart/2005/8/layout/vList2"/>
    <dgm:cxn modelId="{5EE813A6-4182-C842-BCA5-D191D337C202}" type="presParOf" srcId="{985A3CE6-1CF8-6349-890E-4FC8A431A1F6}" destId="{8ACD6A4D-F67C-DC43-BDFA-23CA7167A089}" srcOrd="1" destOrd="0" presId="urn:microsoft.com/office/officeart/2005/8/layout/vList2"/>
    <dgm:cxn modelId="{96DD4152-2BC8-7E4F-9704-153736F215B0}" type="presParOf" srcId="{985A3CE6-1CF8-6349-890E-4FC8A431A1F6}" destId="{7674AC7E-D835-B142-8238-9729F51E510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CEF6B0-EFA0-4576-A120-4FE697349BDF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0ADA65-AE05-4589-8687-B402E2B2942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A prototype used to test and functionality</a:t>
          </a:r>
        </a:p>
      </dgm:t>
    </dgm:pt>
    <dgm:pt modelId="{17939224-5146-4A3F-8FAF-31684E4016DD}" type="parTrans" cxnId="{C1B973AB-E09E-40DE-9F17-5CCA43F4739F}">
      <dgm:prSet/>
      <dgm:spPr/>
      <dgm:t>
        <a:bodyPr/>
        <a:lstStyle/>
        <a:p>
          <a:endParaRPr lang="en-US"/>
        </a:p>
      </dgm:t>
    </dgm:pt>
    <dgm:pt modelId="{D4D4F051-DEFE-4A76-8A5B-94B6DF2536D2}" type="sibTrans" cxnId="{C1B973AB-E09E-40DE-9F17-5CCA43F4739F}">
      <dgm:prSet/>
      <dgm:spPr/>
      <dgm:t>
        <a:bodyPr/>
        <a:lstStyle/>
        <a:p>
          <a:endParaRPr lang="en-US"/>
        </a:p>
      </dgm:t>
    </dgm:pt>
    <dgm:pt modelId="{A6D612E2-DFF6-4582-A02E-C782423DE00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To determine the user’s experience and ultimately improve the user’s experience</a:t>
          </a:r>
        </a:p>
      </dgm:t>
    </dgm:pt>
    <dgm:pt modelId="{24874A46-4217-4D3B-B68F-53DBA7CA0CB7}" type="parTrans" cxnId="{A0C76731-9054-44E6-803B-ADFD3722D30E}">
      <dgm:prSet/>
      <dgm:spPr/>
      <dgm:t>
        <a:bodyPr/>
        <a:lstStyle/>
        <a:p>
          <a:endParaRPr lang="en-US"/>
        </a:p>
      </dgm:t>
    </dgm:pt>
    <dgm:pt modelId="{F3909C92-0286-43D8-ADFA-9E025F14F287}" type="sibTrans" cxnId="{A0C76731-9054-44E6-803B-ADFD3722D30E}">
      <dgm:prSet/>
      <dgm:spPr/>
      <dgm:t>
        <a:bodyPr/>
        <a:lstStyle/>
        <a:p>
          <a:endParaRPr lang="en-US"/>
        </a:p>
      </dgm:t>
    </dgm:pt>
    <dgm:pt modelId="{849ABFF1-E9C1-46CF-8D3B-A5ED0C94F86C}" type="pres">
      <dgm:prSet presAssocID="{81CEF6B0-EFA0-4576-A120-4FE697349BDF}" presName="root" presStyleCnt="0">
        <dgm:presLayoutVars>
          <dgm:dir/>
          <dgm:resizeHandles val="exact"/>
        </dgm:presLayoutVars>
      </dgm:prSet>
      <dgm:spPr/>
    </dgm:pt>
    <dgm:pt modelId="{89C65675-A018-42C7-B058-4A2C5A3B758E}" type="pres">
      <dgm:prSet presAssocID="{420ADA65-AE05-4589-8687-B402E2B2942F}" presName="compNode" presStyleCnt="0"/>
      <dgm:spPr/>
    </dgm:pt>
    <dgm:pt modelId="{AB1E8127-C035-448F-A195-577EC0E8594E}" type="pres">
      <dgm:prSet presAssocID="{420ADA65-AE05-4589-8687-B402E2B2942F}" presName="iconBgRect" presStyleLbl="bgShp" presStyleIdx="0" presStyleCnt="2"/>
      <dgm:spPr/>
    </dgm:pt>
    <dgm:pt modelId="{EF09943A-09D6-4E0D-B804-492C7A5B1E66}" type="pres">
      <dgm:prSet presAssocID="{420ADA65-AE05-4589-8687-B402E2B2942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9AA01116-C309-4B48-8CB4-EE7D1D98A42F}" type="pres">
      <dgm:prSet presAssocID="{420ADA65-AE05-4589-8687-B402E2B2942F}" presName="spaceRect" presStyleCnt="0"/>
      <dgm:spPr/>
    </dgm:pt>
    <dgm:pt modelId="{01302CB9-B15F-46C5-91B0-404E8F9C6776}" type="pres">
      <dgm:prSet presAssocID="{420ADA65-AE05-4589-8687-B402E2B2942F}" presName="textRect" presStyleLbl="revTx" presStyleIdx="0" presStyleCnt="2">
        <dgm:presLayoutVars>
          <dgm:chMax val="1"/>
          <dgm:chPref val="1"/>
        </dgm:presLayoutVars>
      </dgm:prSet>
      <dgm:spPr/>
    </dgm:pt>
    <dgm:pt modelId="{16D333D6-F851-4434-8678-564A62C66198}" type="pres">
      <dgm:prSet presAssocID="{D4D4F051-DEFE-4A76-8A5B-94B6DF2536D2}" presName="sibTrans" presStyleCnt="0"/>
      <dgm:spPr/>
    </dgm:pt>
    <dgm:pt modelId="{331F1A33-C8BB-47E5-971E-014E6A76506D}" type="pres">
      <dgm:prSet presAssocID="{A6D612E2-DFF6-4582-A02E-C782423DE008}" presName="compNode" presStyleCnt="0"/>
      <dgm:spPr/>
    </dgm:pt>
    <dgm:pt modelId="{A361AB13-6658-4B3A-9B0F-742EB866FAA3}" type="pres">
      <dgm:prSet presAssocID="{A6D612E2-DFF6-4582-A02E-C782423DE008}" presName="iconBgRect" presStyleLbl="bgShp" presStyleIdx="1" presStyleCnt="2"/>
      <dgm:spPr/>
    </dgm:pt>
    <dgm:pt modelId="{99B4392C-0AD9-4FD2-871C-26A267B41131}" type="pres">
      <dgm:prSet presAssocID="{A6D612E2-DFF6-4582-A02E-C782423DE00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49223924-F17D-459E-8AA1-5AE6EB3A7CBD}" type="pres">
      <dgm:prSet presAssocID="{A6D612E2-DFF6-4582-A02E-C782423DE008}" presName="spaceRect" presStyleCnt="0"/>
      <dgm:spPr/>
    </dgm:pt>
    <dgm:pt modelId="{8D449481-5F8D-45D3-8336-7D7C35E4DCDE}" type="pres">
      <dgm:prSet presAssocID="{A6D612E2-DFF6-4582-A02E-C782423DE008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4C6B4E04-6A2B-4F38-9DBD-D3A40980EE44}" type="presOf" srcId="{420ADA65-AE05-4589-8687-B402E2B2942F}" destId="{01302CB9-B15F-46C5-91B0-404E8F9C6776}" srcOrd="0" destOrd="0" presId="urn:microsoft.com/office/officeart/2018/5/layout/IconCircleLabelList"/>
    <dgm:cxn modelId="{A0C76731-9054-44E6-803B-ADFD3722D30E}" srcId="{81CEF6B0-EFA0-4576-A120-4FE697349BDF}" destId="{A6D612E2-DFF6-4582-A02E-C782423DE008}" srcOrd="1" destOrd="0" parTransId="{24874A46-4217-4D3B-B68F-53DBA7CA0CB7}" sibTransId="{F3909C92-0286-43D8-ADFA-9E025F14F287}"/>
    <dgm:cxn modelId="{E064E247-AD45-4129-B32E-7BC693FB31CA}" type="presOf" srcId="{A6D612E2-DFF6-4582-A02E-C782423DE008}" destId="{8D449481-5F8D-45D3-8336-7D7C35E4DCDE}" srcOrd="0" destOrd="0" presId="urn:microsoft.com/office/officeart/2018/5/layout/IconCircleLabelList"/>
    <dgm:cxn modelId="{1F3CCE56-559D-4058-8D36-4BC0BB18D596}" type="presOf" srcId="{81CEF6B0-EFA0-4576-A120-4FE697349BDF}" destId="{849ABFF1-E9C1-46CF-8D3B-A5ED0C94F86C}" srcOrd="0" destOrd="0" presId="urn:microsoft.com/office/officeart/2018/5/layout/IconCircleLabelList"/>
    <dgm:cxn modelId="{C1B973AB-E09E-40DE-9F17-5CCA43F4739F}" srcId="{81CEF6B0-EFA0-4576-A120-4FE697349BDF}" destId="{420ADA65-AE05-4589-8687-B402E2B2942F}" srcOrd="0" destOrd="0" parTransId="{17939224-5146-4A3F-8FAF-31684E4016DD}" sibTransId="{D4D4F051-DEFE-4A76-8A5B-94B6DF2536D2}"/>
    <dgm:cxn modelId="{21BB9D7A-BF30-4066-BEC5-A13622270A5A}" type="presParOf" srcId="{849ABFF1-E9C1-46CF-8D3B-A5ED0C94F86C}" destId="{89C65675-A018-42C7-B058-4A2C5A3B758E}" srcOrd="0" destOrd="0" presId="urn:microsoft.com/office/officeart/2018/5/layout/IconCircleLabelList"/>
    <dgm:cxn modelId="{EA050415-D51B-464E-B87F-FAAFF33E97A7}" type="presParOf" srcId="{89C65675-A018-42C7-B058-4A2C5A3B758E}" destId="{AB1E8127-C035-448F-A195-577EC0E8594E}" srcOrd="0" destOrd="0" presId="urn:microsoft.com/office/officeart/2018/5/layout/IconCircleLabelList"/>
    <dgm:cxn modelId="{080B4C6F-C893-4764-80FA-E51A0F380B0F}" type="presParOf" srcId="{89C65675-A018-42C7-B058-4A2C5A3B758E}" destId="{EF09943A-09D6-4E0D-B804-492C7A5B1E66}" srcOrd="1" destOrd="0" presId="urn:microsoft.com/office/officeart/2018/5/layout/IconCircleLabelList"/>
    <dgm:cxn modelId="{3DD7A2EC-BEFA-48AA-90DD-76D6FC8ECA9D}" type="presParOf" srcId="{89C65675-A018-42C7-B058-4A2C5A3B758E}" destId="{9AA01116-C309-4B48-8CB4-EE7D1D98A42F}" srcOrd="2" destOrd="0" presId="urn:microsoft.com/office/officeart/2018/5/layout/IconCircleLabelList"/>
    <dgm:cxn modelId="{D8291D1A-B21E-45D7-9D43-D33EE562B46F}" type="presParOf" srcId="{89C65675-A018-42C7-B058-4A2C5A3B758E}" destId="{01302CB9-B15F-46C5-91B0-404E8F9C6776}" srcOrd="3" destOrd="0" presId="urn:microsoft.com/office/officeart/2018/5/layout/IconCircleLabelList"/>
    <dgm:cxn modelId="{0A4BC931-692A-4B4D-BAA3-15A105BDC980}" type="presParOf" srcId="{849ABFF1-E9C1-46CF-8D3B-A5ED0C94F86C}" destId="{16D333D6-F851-4434-8678-564A62C66198}" srcOrd="1" destOrd="0" presId="urn:microsoft.com/office/officeart/2018/5/layout/IconCircleLabelList"/>
    <dgm:cxn modelId="{79D758FC-E047-406D-9C04-C05654DAEE17}" type="presParOf" srcId="{849ABFF1-E9C1-46CF-8D3B-A5ED0C94F86C}" destId="{331F1A33-C8BB-47E5-971E-014E6A76506D}" srcOrd="2" destOrd="0" presId="urn:microsoft.com/office/officeart/2018/5/layout/IconCircleLabelList"/>
    <dgm:cxn modelId="{D3B5BE9E-453E-4D2D-A55A-18E2EC05BD0D}" type="presParOf" srcId="{331F1A33-C8BB-47E5-971E-014E6A76506D}" destId="{A361AB13-6658-4B3A-9B0F-742EB866FAA3}" srcOrd="0" destOrd="0" presId="urn:microsoft.com/office/officeart/2018/5/layout/IconCircleLabelList"/>
    <dgm:cxn modelId="{DCA3A30B-CEED-414B-BB7A-A65EFB512BAC}" type="presParOf" srcId="{331F1A33-C8BB-47E5-971E-014E6A76506D}" destId="{99B4392C-0AD9-4FD2-871C-26A267B41131}" srcOrd="1" destOrd="0" presId="urn:microsoft.com/office/officeart/2018/5/layout/IconCircleLabelList"/>
    <dgm:cxn modelId="{0D987A8F-A5B8-42A5-9E2C-F85554DE6731}" type="presParOf" srcId="{331F1A33-C8BB-47E5-971E-014E6A76506D}" destId="{49223924-F17D-459E-8AA1-5AE6EB3A7CBD}" srcOrd="2" destOrd="0" presId="urn:microsoft.com/office/officeart/2018/5/layout/IconCircleLabelList"/>
    <dgm:cxn modelId="{20FF9AC2-A2E7-4CBC-A72C-1CC2559600CA}" type="presParOf" srcId="{331F1A33-C8BB-47E5-971E-014E6A76506D}" destId="{8D449481-5F8D-45D3-8336-7D7C35E4DCD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96E5DD-6369-48C6-A987-D4BBD9D72313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5A30C07-D26A-4E7D-8C32-C0C408905E7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Talk with others that have produced the same or a similar product </a:t>
          </a:r>
        </a:p>
      </dgm:t>
    </dgm:pt>
    <dgm:pt modelId="{450F5FDB-D1A8-4500-A27C-7842839D718D}" type="parTrans" cxnId="{9FBF6044-3430-4348-8317-7A6717268BFD}">
      <dgm:prSet/>
      <dgm:spPr/>
      <dgm:t>
        <a:bodyPr/>
        <a:lstStyle/>
        <a:p>
          <a:endParaRPr lang="en-US"/>
        </a:p>
      </dgm:t>
    </dgm:pt>
    <dgm:pt modelId="{FCFC7645-0CF4-4BA6-9F45-8996145DA98B}" type="sibTrans" cxnId="{9FBF6044-3430-4348-8317-7A6717268BFD}">
      <dgm:prSet phldrT="1" phldr="0"/>
      <dgm:spPr/>
      <dgm:t>
        <a:bodyPr/>
        <a:lstStyle/>
        <a:p>
          <a:endParaRPr lang="en-US"/>
        </a:p>
      </dgm:t>
    </dgm:pt>
    <dgm:pt modelId="{7C38A685-D57A-4444-9931-06D5A3CC1F3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Gather information on how to make the product, identify the required materials, and determine how much the materials will cost </a:t>
          </a:r>
        </a:p>
      </dgm:t>
    </dgm:pt>
    <dgm:pt modelId="{741DBECF-5C79-4119-82A7-21616D2E3E80}" type="parTrans" cxnId="{4171F8A0-5D6C-4CF2-B6B2-8740E2C994A7}">
      <dgm:prSet/>
      <dgm:spPr/>
      <dgm:t>
        <a:bodyPr/>
        <a:lstStyle/>
        <a:p>
          <a:endParaRPr lang="en-US"/>
        </a:p>
      </dgm:t>
    </dgm:pt>
    <dgm:pt modelId="{3F4FB7A9-42BA-42EB-96E6-942329D53430}" type="sibTrans" cxnId="{4171F8A0-5D6C-4CF2-B6B2-8740E2C994A7}">
      <dgm:prSet phldrT="2" phldr="0"/>
      <dgm:spPr/>
      <dgm:t>
        <a:bodyPr/>
        <a:lstStyle/>
        <a:p>
          <a:endParaRPr lang="en-US"/>
        </a:p>
      </dgm:t>
    </dgm:pt>
    <dgm:pt modelId="{46FC2046-CB73-4972-AB87-DBACEDF77F1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Finding a manufacturer that can make the product if needed</a:t>
          </a:r>
        </a:p>
      </dgm:t>
    </dgm:pt>
    <dgm:pt modelId="{DB24F19F-6B36-4DCB-9B90-527D9E35F312}" type="parTrans" cxnId="{236CCCB3-6AD6-4435-AFB2-CA222F1736B7}">
      <dgm:prSet/>
      <dgm:spPr/>
      <dgm:t>
        <a:bodyPr/>
        <a:lstStyle/>
        <a:p>
          <a:endParaRPr lang="en-US"/>
        </a:p>
      </dgm:t>
    </dgm:pt>
    <dgm:pt modelId="{4693A796-CBE2-41D9-912D-6E17A691701E}" type="sibTrans" cxnId="{236CCCB3-6AD6-4435-AFB2-CA222F1736B7}">
      <dgm:prSet phldrT="3" phldr="0"/>
      <dgm:spPr/>
      <dgm:t>
        <a:bodyPr/>
        <a:lstStyle/>
        <a:p>
          <a:endParaRPr lang="en-US"/>
        </a:p>
      </dgm:t>
    </dgm:pt>
    <dgm:pt modelId="{ED0CE30E-0A1E-4FEA-AA63-7EC9AC041B5A}" type="pres">
      <dgm:prSet presAssocID="{5396E5DD-6369-48C6-A987-D4BBD9D72313}" presName="root" presStyleCnt="0">
        <dgm:presLayoutVars>
          <dgm:dir/>
          <dgm:resizeHandles val="exact"/>
        </dgm:presLayoutVars>
      </dgm:prSet>
      <dgm:spPr/>
    </dgm:pt>
    <dgm:pt modelId="{1BB8173A-A04E-4BBA-A265-89046354FDFB}" type="pres">
      <dgm:prSet presAssocID="{45A30C07-D26A-4E7D-8C32-C0C408905E70}" presName="compNode" presStyleCnt="0"/>
      <dgm:spPr/>
    </dgm:pt>
    <dgm:pt modelId="{70F9BB4A-3CBA-45AB-BAF9-51CEC7E0C8CF}" type="pres">
      <dgm:prSet presAssocID="{45A30C07-D26A-4E7D-8C32-C0C408905E70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ED07F46E-16A9-44B7-B087-D427AAFFFBC0}" type="pres">
      <dgm:prSet presAssocID="{45A30C07-D26A-4E7D-8C32-C0C408905E7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20047F36-E679-40C8-A577-14C29D2FC809}" type="pres">
      <dgm:prSet presAssocID="{45A30C07-D26A-4E7D-8C32-C0C408905E70}" presName="spaceRect" presStyleCnt="0"/>
      <dgm:spPr/>
    </dgm:pt>
    <dgm:pt modelId="{A467A812-C67A-4685-8CE0-0561E9BCD3F1}" type="pres">
      <dgm:prSet presAssocID="{45A30C07-D26A-4E7D-8C32-C0C408905E70}" presName="textRect" presStyleLbl="revTx" presStyleIdx="0" presStyleCnt="3">
        <dgm:presLayoutVars>
          <dgm:chMax val="1"/>
          <dgm:chPref val="1"/>
        </dgm:presLayoutVars>
      </dgm:prSet>
      <dgm:spPr/>
    </dgm:pt>
    <dgm:pt modelId="{B1353442-4323-48C7-ADD4-4298E0AD0E95}" type="pres">
      <dgm:prSet presAssocID="{FCFC7645-0CF4-4BA6-9F45-8996145DA98B}" presName="sibTrans" presStyleCnt="0"/>
      <dgm:spPr/>
    </dgm:pt>
    <dgm:pt modelId="{B312AF8B-B067-4E0A-98E1-56D1C0636B79}" type="pres">
      <dgm:prSet presAssocID="{7C38A685-D57A-4444-9931-06D5A3CC1F34}" presName="compNode" presStyleCnt="0"/>
      <dgm:spPr/>
    </dgm:pt>
    <dgm:pt modelId="{ACF5311B-02C6-47D9-B91F-737529CAC20C}" type="pres">
      <dgm:prSet presAssocID="{7C38A685-D57A-4444-9931-06D5A3CC1F34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98BC7216-2A1C-45D4-B945-0746489DC26A}" type="pres">
      <dgm:prSet presAssocID="{7C38A685-D57A-4444-9931-06D5A3CC1F3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385B06D1-CF42-42C2-940A-B6327D1FEB40}" type="pres">
      <dgm:prSet presAssocID="{7C38A685-D57A-4444-9931-06D5A3CC1F34}" presName="spaceRect" presStyleCnt="0"/>
      <dgm:spPr/>
    </dgm:pt>
    <dgm:pt modelId="{EF3F280F-913F-4890-BA4F-57BCDA644AE5}" type="pres">
      <dgm:prSet presAssocID="{7C38A685-D57A-4444-9931-06D5A3CC1F34}" presName="textRect" presStyleLbl="revTx" presStyleIdx="1" presStyleCnt="3">
        <dgm:presLayoutVars>
          <dgm:chMax val="1"/>
          <dgm:chPref val="1"/>
        </dgm:presLayoutVars>
      </dgm:prSet>
      <dgm:spPr/>
    </dgm:pt>
    <dgm:pt modelId="{0A84AF03-A893-4809-A3A4-2916C20E1E6F}" type="pres">
      <dgm:prSet presAssocID="{3F4FB7A9-42BA-42EB-96E6-942329D53430}" presName="sibTrans" presStyleCnt="0"/>
      <dgm:spPr/>
    </dgm:pt>
    <dgm:pt modelId="{026204DC-FBBF-4C7B-835C-BE1C5EFBC78F}" type="pres">
      <dgm:prSet presAssocID="{46FC2046-CB73-4972-AB87-DBACEDF77F17}" presName="compNode" presStyleCnt="0"/>
      <dgm:spPr/>
    </dgm:pt>
    <dgm:pt modelId="{19F15D6C-CE95-41BB-A9D8-47FA5FD2CF67}" type="pres">
      <dgm:prSet presAssocID="{46FC2046-CB73-4972-AB87-DBACEDF77F17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DA806BBB-BACC-418C-A535-023DB2C5FDFD}" type="pres">
      <dgm:prSet presAssocID="{46FC2046-CB73-4972-AB87-DBACEDF77F1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A8C3EB12-7963-49F5-B124-CEA1FA175CAD}" type="pres">
      <dgm:prSet presAssocID="{46FC2046-CB73-4972-AB87-DBACEDF77F17}" presName="spaceRect" presStyleCnt="0"/>
      <dgm:spPr/>
    </dgm:pt>
    <dgm:pt modelId="{B6083718-CEA7-497C-A2A9-C1BD5991C7D4}" type="pres">
      <dgm:prSet presAssocID="{46FC2046-CB73-4972-AB87-DBACEDF77F17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3FA84D28-8333-4026-B60D-BE545031F40C}" type="presOf" srcId="{7C38A685-D57A-4444-9931-06D5A3CC1F34}" destId="{EF3F280F-913F-4890-BA4F-57BCDA644AE5}" srcOrd="0" destOrd="0" presId="urn:microsoft.com/office/officeart/2018/5/layout/IconLeafLabelList"/>
    <dgm:cxn modelId="{36EE6242-C34E-4914-8C39-E64FC9C9843A}" type="presOf" srcId="{5396E5DD-6369-48C6-A987-D4BBD9D72313}" destId="{ED0CE30E-0A1E-4FEA-AA63-7EC9AC041B5A}" srcOrd="0" destOrd="0" presId="urn:microsoft.com/office/officeart/2018/5/layout/IconLeafLabelList"/>
    <dgm:cxn modelId="{9FBF6044-3430-4348-8317-7A6717268BFD}" srcId="{5396E5DD-6369-48C6-A987-D4BBD9D72313}" destId="{45A30C07-D26A-4E7D-8C32-C0C408905E70}" srcOrd="0" destOrd="0" parTransId="{450F5FDB-D1A8-4500-A27C-7842839D718D}" sibTransId="{FCFC7645-0CF4-4BA6-9F45-8996145DA98B}"/>
    <dgm:cxn modelId="{0ED4509D-5643-46B5-A499-74F1E757CEB6}" type="presOf" srcId="{46FC2046-CB73-4972-AB87-DBACEDF77F17}" destId="{B6083718-CEA7-497C-A2A9-C1BD5991C7D4}" srcOrd="0" destOrd="0" presId="urn:microsoft.com/office/officeart/2018/5/layout/IconLeafLabelList"/>
    <dgm:cxn modelId="{4171F8A0-5D6C-4CF2-B6B2-8740E2C994A7}" srcId="{5396E5DD-6369-48C6-A987-D4BBD9D72313}" destId="{7C38A685-D57A-4444-9931-06D5A3CC1F34}" srcOrd="1" destOrd="0" parTransId="{741DBECF-5C79-4119-82A7-21616D2E3E80}" sibTransId="{3F4FB7A9-42BA-42EB-96E6-942329D53430}"/>
    <dgm:cxn modelId="{236CCCB3-6AD6-4435-AFB2-CA222F1736B7}" srcId="{5396E5DD-6369-48C6-A987-D4BBD9D72313}" destId="{46FC2046-CB73-4972-AB87-DBACEDF77F17}" srcOrd="2" destOrd="0" parTransId="{DB24F19F-6B36-4DCB-9B90-527D9E35F312}" sibTransId="{4693A796-CBE2-41D9-912D-6E17A691701E}"/>
    <dgm:cxn modelId="{D37AF6E2-4C6D-4C4B-9A05-EF27DC18FB55}" type="presOf" srcId="{45A30C07-D26A-4E7D-8C32-C0C408905E70}" destId="{A467A812-C67A-4685-8CE0-0561E9BCD3F1}" srcOrd="0" destOrd="0" presId="urn:microsoft.com/office/officeart/2018/5/layout/IconLeafLabelList"/>
    <dgm:cxn modelId="{F6D45E7C-68F6-466E-B14B-7C521744441A}" type="presParOf" srcId="{ED0CE30E-0A1E-4FEA-AA63-7EC9AC041B5A}" destId="{1BB8173A-A04E-4BBA-A265-89046354FDFB}" srcOrd="0" destOrd="0" presId="urn:microsoft.com/office/officeart/2018/5/layout/IconLeafLabelList"/>
    <dgm:cxn modelId="{2590C640-FD67-4B33-B4E4-7C39241A6A7C}" type="presParOf" srcId="{1BB8173A-A04E-4BBA-A265-89046354FDFB}" destId="{70F9BB4A-3CBA-45AB-BAF9-51CEC7E0C8CF}" srcOrd="0" destOrd="0" presId="urn:microsoft.com/office/officeart/2018/5/layout/IconLeafLabelList"/>
    <dgm:cxn modelId="{7B447419-1B1B-4D53-AE98-7C55DDEB3604}" type="presParOf" srcId="{1BB8173A-A04E-4BBA-A265-89046354FDFB}" destId="{ED07F46E-16A9-44B7-B087-D427AAFFFBC0}" srcOrd="1" destOrd="0" presId="urn:microsoft.com/office/officeart/2018/5/layout/IconLeafLabelList"/>
    <dgm:cxn modelId="{3453436D-86DA-4AEA-A4FA-72765DE1CA18}" type="presParOf" srcId="{1BB8173A-A04E-4BBA-A265-89046354FDFB}" destId="{20047F36-E679-40C8-A577-14C29D2FC809}" srcOrd="2" destOrd="0" presId="urn:microsoft.com/office/officeart/2018/5/layout/IconLeafLabelList"/>
    <dgm:cxn modelId="{320229AB-2AFA-406F-AB1A-5A7F207C009C}" type="presParOf" srcId="{1BB8173A-A04E-4BBA-A265-89046354FDFB}" destId="{A467A812-C67A-4685-8CE0-0561E9BCD3F1}" srcOrd="3" destOrd="0" presId="urn:microsoft.com/office/officeart/2018/5/layout/IconLeafLabelList"/>
    <dgm:cxn modelId="{11F793E8-A3D4-4A87-851D-524FD39E2865}" type="presParOf" srcId="{ED0CE30E-0A1E-4FEA-AA63-7EC9AC041B5A}" destId="{B1353442-4323-48C7-ADD4-4298E0AD0E95}" srcOrd="1" destOrd="0" presId="urn:microsoft.com/office/officeart/2018/5/layout/IconLeafLabelList"/>
    <dgm:cxn modelId="{C74B551F-B10B-4265-811B-CD1CB1917B08}" type="presParOf" srcId="{ED0CE30E-0A1E-4FEA-AA63-7EC9AC041B5A}" destId="{B312AF8B-B067-4E0A-98E1-56D1C0636B79}" srcOrd="2" destOrd="0" presId="urn:microsoft.com/office/officeart/2018/5/layout/IconLeafLabelList"/>
    <dgm:cxn modelId="{2A102EE9-AC37-4F3E-86A5-14EC5ED75E02}" type="presParOf" srcId="{B312AF8B-B067-4E0A-98E1-56D1C0636B79}" destId="{ACF5311B-02C6-47D9-B91F-737529CAC20C}" srcOrd="0" destOrd="0" presId="urn:microsoft.com/office/officeart/2018/5/layout/IconLeafLabelList"/>
    <dgm:cxn modelId="{CECA56A2-DEBB-4D00-AD04-25772A2F1328}" type="presParOf" srcId="{B312AF8B-B067-4E0A-98E1-56D1C0636B79}" destId="{98BC7216-2A1C-45D4-B945-0746489DC26A}" srcOrd="1" destOrd="0" presId="urn:microsoft.com/office/officeart/2018/5/layout/IconLeafLabelList"/>
    <dgm:cxn modelId="{7721327E-5BC9-4CBC-9C70-77AE28B05966}" type="presParOf" srcId="{B312AF8B-B067-4E0A-98E1-56D1C0636B79}" destId="{385B06D1-CF42-42C2-940A-B6327D1FEB40}" srcOrd="2" destOrd="0" presId="urn:microsoft.com/office/officeart/2018/5/layout/IconLeafLabelList"/>
    <dgm:cxn modelId="{7B556C63-8BAB-49ED-AADA-DB6462D2D753}" type="presParOf" srcId="{B312AF8B-B067-4E0A-98E1-56D1C0636B79}" destId="{EF3F280F-913F-4890-BA4F-57BCDA644AE5}" srcOrd="3" destOrd="0" presId="urn:microsoft.com/office/officeart/2018/5/layout/IconLeafLabelList"/>
    <dgm:cxn modelId="{2C654A7D-D5B0-4FF2-A110-4A26CB1854C3}" type="presParOf" srcId="{ED0CE30E-0A1E-4FEA-AA63-7EC9AC041B5A}" destId="{0A84AF03-A893-4809-A3A4-2916C20E1E6F}" srcOrd="3" destOrd="0" presId="urn:microsoft.com/office/officeart/2018/5/layout/IconLeafLabelList"/>
    <dgm:cxn modelId="{1D201F8A-88C7-4048-9AF9-88B5D64EF5E5}" type="presParOf" srcId="{ED0CE30E-0A1E-4FEA-AA63-7EC9AC041B5A}" destId="{026204DC-FBBF-4C7B-835C-BE1C5EFBC78F}" srcOrd="4" destOrd="0" presId="urn:microsoft.com/office/officeart/2018/5/layout/IconLeafLabelList"/>
    <dgm:cxn modelId="{17A0749A-00F2-42FB-853E-226B24681F39}" type="presParOf" srcId="{026204DC-FBBF-4C7B-835C-BE1C5EFBC78F}" destId="{19F15D6C-CE95-41BB-A9D8-47FA5FD2CF67}" srcOrd="0" destOrd="0" presId="urn:microsoft.com/office/officeart/2018/5/layout/IconLeafLabelList"/>
    <dgm:cxn modelId="{E450342B-5469-46AC-9CA7-00C740B5EB2A}" type="presParOf" srcId="{026204DC-FBBF-4C7B-835C-BE1C5EFBC78F}" destId="{DA806BBB-BACC-418C-A535-023DB2C5FDFD}" srcOrd="1" destOrd="0" presId="urn:microsoft.com/office/officeart/2018/5/layout/IconLeafLabelList"/>
    <dgm:cxn modelId="{4BEFDBB7-F494-44E7-8F84-6CC22CDAD5D0}" type="presParOf" srcId="{026204DC-FBBF-4C7B-835C-BE1C5EFBC78F}" destId="{A8C3EB12-7963-49F5-B124-CEA1FA175CAD}" srcOrd="2" destOrd="0" presId="urn:microsoft.com/office/officeart/2018/5/layout/IconLeafLabelList"/>
    <dgm:cxn modelId="{83855B1A-73A2-4AB3-93D9-39F3CD5CE4DD}" type="presParOf" srcId="{026204DC-FBBF-4C7B-835C-BE1C5EFBC78F}" destId="{B6083718-CEA7-497C-A2A9-C1BD5991C7D4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44C6E00-48FF-4567-B1B5-2A4CCAE5193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7903A1A-28C7-461E-9081-31415C84B88D}">
      <dgm:prSet/>
      <dgm:spPr/>
      <dgm:t>
        <a:bodyPr/>
        <a:lstStyle/>
        <a:p>
          <a:r>
            <a:rPr lang="en-US" dirty="0"/>
            <a:t>Find out what customers' needs are </a:t>
          </a:r>
        </a:p>
      </dgm:t>
    </dgm:pt>
    <dgm:pt modelId="{5CBF15A0-6F6D-4915-9EF2-669D3BF550B7}" type="parTrans" cxnId="{3B05ABDC-0948-426F-B624-96DBCF6774E8}">
      <dgm:prSet/>
      <dgm:spPr/>
      <dgm:t>
        <a:bodyPr/>
        <a:lstStyle/>
        <a:p>
          <a:endParaRPr lang="en-US"/>
        </a:p>
      </dgm:t>
    </dgm:pt>
    <dgm:pt modelId="{09440D24-AC9A-467B-B526-3AE18B3858B9}" type="sibTrans" cxnId="{3B05ABDC-0948-426F-B624-96DBCF6774E8}">
      <dgm:prSet/>
      <dgm:spPr/>
      <dgm:t>
        <a:bodyPr/>
        <a:lstStyle/>
        <a:p>
          <a:endParaRPr lang="en-US"/>
        </a:p>
      </dgm:t>
    </dgm:pt>
    <dgm:pt modelId="{9A9F2935-76D5-459D-820F-B6A28AE9EA27}">
      <dgm:prSet/>
      <dgm:spPr/>
      <dgm:t>
        <a:bodyPr/>
        <a:lstStyle/>
        <a:p>
          <a:r>
            <a:rPr lang="en-US"/>
            <a:t>Survey customers in the area </a:t>
          </a:r>
        </a:p>
      </dgm:t>
    </dgm:pt>
    <dgm:pt modelId="{9C63C8C0-023F-4154-8510-7F03975E1280}" type="parTrans" cxnId="{39C2319D-C2EF-41A5-A5D4-3151824DDB53}">
      <dgm:prSet/>
      <dgm:spPr/>
      <dgm:t>
        <a:bodyPr/>
        <a:lstStyle/>
        <a:p>
          <a:endParaRPr lang="en-US"/>
        </a:p>
      </dgm:t>
    </dgm:pt>
    <dgm:pt modelId="{3D91DE0C-277C-496C-8DE3-1A037F7BC373}" type="sibTrans" cxnId="{39C2319D-C2EF-41A5-A5D4-3151824DDB53}">
      <dgm:prSet/>
      <dgm:spPr/>
      <dgm:t>
        <a:bodyPr/>
        <a:lstStyle/>
        <a:p>
          <a:endParaRPr lang="en-US"/>
        </a:p>
      </dgm:t>
    </dgm:pt>
    <dgm:pt modelId="{C111F968-4F3E-441E-8059-D37FA825A9C0}">
      <dgm:prSet/>
      <dgm:spPr/>
      <dgm:t>
        <a:bodyPr/>
        <a:lstStyle/>
        <a:p>
          <a:r>
            <a:rPr lang="en-US" dirty="0"/>
            <a:t>Place phone calls</a:t>
          </a:r>
        </a:p>
      </dgm:t>
    </dgm:pt>
    <dgm:pt modelId="{5DE2231B-2F33-4DC5-915D-D4D11EF283C2}" type="parTrans" cxnId="{86AF9F36-8C7C-4E9D-B524-416F23F55124}">
      <dgm:prSet/>
      <dgm:spPr/>
      <dgm:t>
        <a:bodyPr/>
        <a:lstStyle/>
        <a:p>
          <a:endParaRPr lang="en-US"/>
        </a:p>
      </dgm:t>
    </dgm:pt>
    <dgm:pt modelId="{AFFB643C-5B56-4914-B664-01D58DD04EDE}" type="sibTrans" cxnId="{86AF9F36-8C7C-4E9D-B524-416F23F55124}">
      <dgm:prSet/>
      <dgm:spPr/>
      <dgm:t>
        <a:bodyPr/>
        <a:lstStyle/>
        <a:p>
          <a:endParaRPr lang="en-US"/>
        </a:p>
      </dgm:t>
    </dgm:pt>
    <dgm:pt modelId="{4035CACA-E2F5-45FE-BEA9-1C96FA34840B}">
      <dgm:prSet/>
      <dgm:spPr/>
      <dgm:t>
        <a:bodyPr/>
        <a:lstStyle/>
        <a:p>
          <a:r>
            <a:rPr lang="en-US" dirty="0"/>
            <a:t>Talk with individuals interested in the service </a:t>
          </a:r>
        </a:p>
      </dgm:t>
    </dgm:pt>
    <dgm:pt modelId="{A1AE5077-679F-47E5-A384-0DB0AD356201}" type="parTrans" cxnId="{4300954D-3366-4E01-B65C-2E4EEF2113F4}">
      <dgm:prSet/>
      <dgm:spPr/>
      <dgm:t>
        <a:bodyPr/>
        <a:lstStyle/>
        <a:p>
          <a:endParaRPr lang="en-US"/>
        </a:p>
      </dgm:t>
    </dgm:pt>
    <dgm:pt modelId="{4C4D5FE7-7331-4FC0-846E-1264F9087B63}" type="sibTrans" cxnId="{4300954D-3366-4E01-B65C-2E4EEF2113F4}">
      <dgm:prSet/>
      <dgm:spPr/>
      <dgm:t>
        <a:bodyPr/>
        <a:lstStyle/>
        <a:p>
          <a:endParaRPr lang="en-US"/>
        </a:p>
      </dgm:t>
    </dgm:pt>
    <dgm:pt modelId="{4C4CE59A-8675-4424-8B9A-390EBDF5F0C6}">
      <dgm:prSet/>
      <dgm:spPr/>
      <dgm:t>
        <a:bodyPr/>
        <a:lstStyle/>
        <a:p>
          <a:r>
            <a:rPr lang="en-US"/>
            <a:t>Talk with customers that have received similar services from another company</a:t>
          </a:r>
        </a:p>
      </dgm:t>
    </dgm:pt>
    <dgm:pt modelId="{FAD841A3-9B60-4609-8A91-43169D09936A}" type="parTrans" cxnId="{3506140C-BE68-4F24-AE95-BBA5D07BB075}">
      <dgm:prSet/>
      <dgm:spPr/>
      <dgm:t>
        <a:bodyPr/>
        <a:lstStyle/>
        <a:p>
          <a:endParaRPr lang="en-US"/>
        </a:p>
      </dgm:t>
    </dgm:pt>
    <dgm:pt modelId="{0EC9684D-DB6D-4F58-94A9-ADF0CD1BED3C}" type="sibTrans" cxnId="{3506140C-BE68-4F24-AE95-BBA5D07BB075}">
      <dgm:prSet/>
      <dgm:spPr/>
      <dgm:t>
        <a:bodyPr/>
        <a:lstStyle/>
        <a:p>
          <a:endParaRPr lang="en-US"/>
        </a:p>
      </dgm:t>
    </dgm:pt>
    <dgm:pt modelId="{C210CF45-AF46-4609-93DB-FFF1C69D6BAB}">
      <dgm:prSet/>
      <dgm:spPr/>
      <dgm:t>
        <a:bodyPr/>
        <a:lstStyle/>
        <a:p>
          <a:r>
            <a:rPr lang="en-US" dirty="0"/>
            <a:t>Purchase equipment to perform the service if needed</a:t>
          </a:r>
        </a:p>
      </dgm:t>
    </dgm:pt>
    <dgm:pt modelId="{409D575D-3DA1-42E5-956B-6A38D8525776}" type="parTrans" cxnId="{B69FA3EF-6AF0-4C20-993D-204C9A53CD36}">
      <dgm:prSet/>
      <dgm:spPr/>
      <dgm:t>
        <a:bodyPr/>
        <a:lstStyle/>
        <a:p>
          <a:endParaRPr lang="en-US"/>
        </a:p>
      </dgm:t>
    </dgm:pt>
    <dgm:pt modelId="{9CB1C403-D031-4A60-8891-B9DA13B4DCEC}" type="sibTrans" cxnId="{B69FA3EF-6AF0-4C20-993D-204C9A53CD36}">
      <dgm:prSet/>
      <dgm:spPr/>
      <dgm:t>
        <a:bodyPr/>
        <a:lstStyle/>
        <a:p>
          <a:endParaRPr lang="en-US"/>
        </a:p>
      </dgm:t>
    </dgm:pt>
    <dgm:pt modelId="{0C3647F7-F8CE-42B8-ABCB-CCBE085ECE59}" type="pres">
      <dgm:prSet presAssocID="{044C6E00-48FF-4567-B1B5-2A4CCAE5193A}" presName="linear" presStyleCnt="0">
        <dgm:presLayoutVars>
          <dgm:animLvl val="lvl"/>
          <dgm:resizeHandles val="exact"/>
        </dgm:presLayoutVars>
      </dgm:prSet>
      <dgm:spPr/>
    </dgm:pt>
    <dgm:pt modelId="{3E34FB6B-FFA2-4AE5-957B-C8AED368F0FD}" type="pres">
      <dgm:prSet presAssocID="{D7903A1A-28C7-461E-9081-31415C84B88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9D905E1-0AFB-4AD4-9096-910195E8419B}" type="pres">
      <dgm:prSet presAssocID="{D7903A1A-28C7-461E-9081-31415C84B88D}" presName="childText" presStyleLbl="revTx" presStyleIdx="0" presStyleCnt="1">
        <dgm:presLayoutVars>
          <dgm:bulletEnabled val="1"/>
        </dgm:presLayoutVars>
      </dgm:prSet>
      <dgm:spPr/>
    </dgm:pt>
    <dgm:pt modelId="{DB2F9182-A534-4542-8B95-5B49B41CC78B}" type="pres">
      <dgm:prSet presAssocID="{C210CF45-AF46-4609-93DB-FFF1C69D6BA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3506140C-BE68-4F24-AE95-BBA5D07BB075}" srcId="{D7903A1A-28C7-461E-9081-31415C84B88D}" destId="{4C4CE59A-8675-4424-8B9A-390EBDF5F0C6}" srcOrd="3" destOrd="0" parTransId="{FAD841A3-9B60-4609-8A91-43169D09936A}" sibTransId="{0EC9684D-DB6D-4F58-94A9-ADF0CD1BED3C}"/>
    <dgm:cxn modelId="{562E2718-B751-47A5-9B88-186CD404EDBE}" type="presOf" srcId="{044C6E00-48FF-4567-B1B5-2A4CCAE5193A}" destId="{0C3647F7-F8CE-42B8-ABCB-CCBE085ECE59}" srcOrd="0" destOrd="0" presId="urn:microsoft.com/office/officeart/2005/8/layout/vList2"/>
    <dgm:cxn modelId="{42B11528-15AC-4A12-B06C-2276F1A6C999}" type="presOf" srcId="{C210CF45-AF46-4609-93DB-FFF1C69D6BAB}" destId="{DB2F9182-A534-4542-8B95-5B49B41CC78B}" srcOrd="0" destOrd="0" presId="urn:microsoft.com/office/officeart/2005/8/layout/vList2"/>
    <dgm:cxn modelId="{86AF9F36-8C7C-4E9D-B524-416F23F55124}" srcId="{D7903A1A-28C7-461E-9081-31415C84B88D}" destId="{C111F968-4F3E-441E-8059-D37FA825A9C0}" srcOrd="1" destOrd="0" parTransId="{5DE2231B-2F33-4DC5-915D-D4D11EF283C2}" sibTransId="{AFFB643C-5B56-4914-B664-01D58DD04EDE}"/>
    <dgm:cxn modelId="{714D5669-1532-4710-B68A-8C03AB4B3CDE}" type="presOf" srcId="{4C4CE59A-8675-4424-8B9A-390EBDF5F0C6}" destId="{39D905E1-0AFB-4AD4-9096-910195E8419B}" srcOrd="0" destOrd="3" presId="urn:microsoft.com/office/officeart/2005/8/layout/vList2"/>
    <dgm:cxn modelId="{4300954D-3366-4E01-B65C-2E4EEF2113F4}" srcId="{D7903A1A-28C7-461E-9081-31415C84B88D}" destId="{4035CACA-E2F5-45FE-BEA9-1C96FA34840B}" srcOrd="2" destOrd="0" parTransId="{A1AE5077-679F-47E5-A384-0DB0AD356201}" sibTransId="{4C4D5FE7-7331-4FC0-846E-1264F9087B63}"/>
    <dgm:cxn modelId="{35C07B74-A247-41FD-AB20-B8C4CBD66ACF}" type="presOf" srcId="{D7903A1A-28C7-461E-9081-31415C84B88D}" destId="{3E34FB6B-FFA2-4AE5-957B-C8AED368F0FD}" srcOrd="0" destOrd="0" presId="urn:microsoft.com/office/officeart/2005/8/layout/vList2"/>
    <dgm:cxn modelId="{4E772C56-565F-4839-B857-8565153A5656}" type="presOf" srcId="{9A9F2935-76D5-459D-820F-B6A28AE9EA27}" destId="{39D905E1-0AFB-4AD4-9096-910195E8419B}" srcOrd="0" destOrd="0" presId="urn:microsoft.com/office/officeart/2005/8/layout/vList2"/>
    <dgm:cxn modelId="{0BAACC59-4EFF-406C-8C9F-232C2DE9A20C}" type="presOf" srcId="{C111F968-4F3E-441E-8059-D37FA825A9C0}" destId="{39D905E1-0AFB-4AD4-9096-910195E8419B}" srcOrd="0" destOrd="1" presId="urn:microsoft.com/office/officeart/2005/8/layout/vList2"/>
    <dgm:cxn modelId="{39C2319D-C2EF-41A5-A5D4-3151824DDB53}" srcId="{D7903A1A-28C7-461E-9081-31415C84B88D}" destId="{9A9F2935-76D5-459D-820F-B6A28AE9EA27}" srcOrd="0" destOrd="0" parTransId="{9C63C8C0-023F-4154-8510-7F03975E1280}" sibTransId="{3D91DE0C-277C-496C-8DE3-1A037F7BC373}"/>
    <dgm:cxn modelId="{B00EABCC-FAC0-4EE4-950E-E5C296824338}" type="presOf" srcId="{4035CACA-E2F5-45FE-BEA9-1C96FA34840B}" destId="{39D905E1-0AFB-4AD4-9096-910195E8419B}" srcOrd="0" destOrd="2" presId="urn:microsoft.com/office/officeart/2005/8/layout/vList2"/>
    <dgm:cxn modelId="{3B05ABDC-0948-426F-B624-96DBCF6774E8}" srcId="{044C6E00-48FF-4567-B1B5-2A4CCAE5193A}" destId="{D7903A1A-28C7-461E-9081-31415C84B88D}" srcOrd="0" destOrd="0" parTransId="{5CBF15A0-6F6D-4915-9EF2-669D3BF550B7}" sibTransId="{09440D24-AC9A-467B-B526-3AE18B3858B9}"/>
    <dgm:cxn modelId="{B69FA3EF-6AF0-4C20-993D-204C9A53CD36}" srcId="{044C6E00-48FF-4567-B1B5-2A4CCAE5193A}" destId="{C210CF45-AF46-4609-93DB-FFF1C69D6BAB}" srcOrd="1" destOrd="0" parTransId="{409D575D-3DA1-42E5-956B-6A38D8525776}" sibTransId="{9CB1C403-D031-4A60-8891-B9DA13B4DCEC}"/>
    <dgm:cxn modelId="{8F429070-BA8D-43C9-A676-51923179CDC6}" type="presParOf" srcId="{0C3647F7-F8CE-42B8-ABCB-CCBE085ECE59}" destId="{3E34FB6B-FFA2-4AE5-957B-C8AED368F0FD}" srcOrd="0" destOrd="0" presId="urn:microsoft.com/office/officeart/2005/8/layout/vList2"/>
    <dgm:cxn modelId="{2BED699E-8912-424C-86DC-8573DF1E453A}" type="presParOf" srcId="{0C3647F7-F8CE-42B8-ABCB-CCBE085ECE59}" destId="{39D905E1-0AFB-4AD4-9096-910195E8419B}" srcOrd="1" destOrd="0" presId="urn:microsoft.com/office/officeart/2005/8/layout/vList2"/>
    <dgm:cxn modelId="{FC5EEA94-4C0C-41F2-9F59-E7BD754EBE28}" type="presParOf" srcId="{0C3647F7-F8CE-42B8-ABCB-CCBE085ECE59}" destId="{DB2F9182-A534-4542-8B95-5B49B41CC78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599AA0F-438A-48CA-AB38-208287D30AC6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F3706F2-D69B-4CBE-82E9-8861D72C10A4}">
      <dgm:prSet/>
      <dgm:spPr/>
      <dgm:t>
        <a:bodyPr/>
        <a:lstStyle/>
        <a:p>
          <a:r>
            <a:rPr lang="en-US" dirty="0"/>
            <a:t>Substitutes high-quality components with low-cost components that still meet the product’s lifetime duration and basic purpose</a:t>
          </a:r>
        </a:p>
      </dgm:t>
    </dgm:pt>
    <dgm:pt modelId="{CA33DA7B-30F3-469E-BDE6-FA15D15CD3CF}" type="parTrans" cxnId="{B954115E-4277-49B1-AA89-8623CC8E4324}">
      <dgm:prSet/>
      <dgm:spPr/>
      <dgm:t>
        <a:bodyPr/>
        <a:lstStyle/>
        <a:p>
          <a:endParaRPr lang="en-US"/>
        </a:p>
      </dgm:t>
    </dgm:pt>
    <dgm:pt modelId="{2AF66876-0FF3-422D-BF45-ADF1CC155816}" type="sibTrans" cxnId="{B954115E-4277-49B1-AA89-8623CC8E4324}">
      <dgm:prSet/>
      <dgm:spPr/>
      <dgm:t>
        <a:bodyPr/>
        <a:lstStyle/>
        <a:p>
          <a:endParaRPr lang="en-US"/>
        </a:p>
      </dgm:t>
    </dgm:pt>
    <dgm:pt modelId="{B9DB3A61-6680-42C6-8416-10F261B91A2F}">
      <dgm:prSet/>
      <dgm:spPr/>
      <dgm:t>
        <a:bodyPr/>
        <a:lstStyle/>
        <a:p>
          <a:r>
            <a:rPr lang="en-US" dirty="0"/>
            <a:t>Reduces production costs</a:t>
          </a:r>
        </a:p>
      </dgm:t>
    </dgm:pt>
    <dgm:pt modelId="{7E400A12-6295-41AC-A44F-B5491E4C90FE}" type="parTrans" cxnId="{D9043225-27F2-4268-B1A3-7705B63D13CE}">
      <dgm:prSet/>
      <dgm:spPr/>
      <dgm:t>
        <a:bodyPr/>
        <a:lstStyle/>
        <a:p>
          <a:endParaRPr lang="en-US"/>
        </a:p>
      </dgm:t>
    </dgm:pt>
    <dgm:pt modelId="{AC22AFEC-373E-402D-9320-5AE911916C84}" type="sibTrans" cxnId="{D9043225-27F2-4268-B1A3-7705B63D13CE}">
      <dgm:prSet/>
      <dgm:spPr/>
      <dgm:t>
        <a:bodyPr/>
        <a:lstStyle/>
        <a:p>
          <a:endParaRPr lang="en-US"/>
        </a:p>
      </dgm:t>
    </dgm:pt>
    <dgm:pt modelId="{9BF2BF6C-3A6C-4A42-80D1-68BAAC74B57C}">
      <dgm:prSet/>
      <dgm:spPr/>
      <dgm:t>
        <a:bodyPr/>
        <a:lstStyle/>
        <a:p>
          <a:r>
            <a:rPr lang="en-US" dirty="0"/>
            <a:t>Savings passed on to consumers</a:t>
          </a:r>
        </a:p>
      </dgm:t>
    </dgm:pt>
    <dgm:pt modelId="{A1F669E6-000E-404F-8490-CEE8ACE45DF7}" type="parTrans" cxnId="{09DA9B5D-8BA2-4E40-9E10-8BBF99B20319}">
      <dgm:prSet/>
      <dgm:spPr/>
      <dgm:t>
        <a:bodyPr/>
        <a:lstStyle/>
        <a:p>
          <a:endParaRPr lang="en-US"/>
        </a:p>
      </dgm:t>
    </dgm:pt>
    <dgm:pt modelId="{66674C16-A0AE-4374-81A0-CE87439C7C50}" type="sibTrans" cxnId="{09DA9B5D-8BA2-4E40-9E10-8BBF99B20319}">
      <dgm:prSet/>
      <dgm:spPr/>
      <dgm:t>
        <a:bodyPr/>
        <a:lstStyle/>
        <a:p>
          <a:endParaRPr lang="en-US"/>
        </a:p>
      </dgm:t>
    </dgm:pt>
    <dgm:pt modelId="{F6993248-6420-477C-8028-7261A11444E6}" type="pres">
      <dgm:prSet presAssocID="{0599AA0F-438A-48CA-AB38-208287D30AC6}" presName="diagram" presStyleCnt="0">
        <dgm:presLayoutVars>
          <dgm:dir/>
          <dgm:resizeHandles val="exact"/>
        </dgm:presLayoutVars>
      </dgm:prSet>
      <dgm:spPr/>
    </dgm:pt>
    <dgm:pt modelId="{839DDEC9-858D-4E06-97F5-C73430D45D56}" type="pres">
      <dgm:prSet presAssocID="{CF3706F2-D69B-4CBE-82E9-8861D72C10A4}" presName="node" presStyleLbl="node1" presStyleIdx="0" presStyleCnt="3">
        <dgm:presLayoutVars>
          <dgm:bulletEnabled val="1"/>
        </dgm:presLayoutVars>
      </dgm:prSet>
      <dgm:spPr/>
    </dgm:pt>
    <dgm:pt modelId="{C80B710B-17E2-4BA8-A754-36A395CE495F}" type="pres">
      <dgm:prSet presAssocID="{2AF66876-0FF3-422D-BF45-ADF1CC155816}" presName="sibTrans" presStyleCnt="0"/>
      <dgm:spPr/>
    </dgm:pt>
    <dgm:pt modelId="{9B3ACF48-48B0-43FF-AAA7-BB4A162E675C}" type="pres">
      <dgm:prSet presAssocID="{B9DB3A61-6680-42C6-8416-10F261B91A2F}" presName="node" presStyleLbl="node1" presStyleIdx="1" presStyleCnt="3">
        <dgm:presLayoutVars>
          <dgm:bulletEnabled val="1"/>
        </dgm:presLayoutVars>
      </dgm:prSet>
      <dgm:spPr/>
    </dgm:pt>
    <dgm:pt modelId="{D2563D80-9EC4-4375-B552-630ABE4CA7EC}" type="pres">
      <dgm:prSet presAssocID="{AC22AFEC-373E-402D-9320-5AE911916C84}" presName="sibTrans" presStyleCnt="0"/>
      <dgm:spPr/>
    </dgm:pt>
    <dgm:pt modelId="{21AA336C-81C2-4E13-A023-C2733AA77D1D}" type="pres">
      <dgm:prSet presAssocID="{9BF2BF6C-3A6C-4A42-80D1-68BAAC74B57C}" presName="node" presStyleLbl="node1" presStyleIdx="2" presStyleCnt="3">
        <dgm:presLayoutVars>
          <dgm:bulletEnabled val="1"/>
        </dgm:presLayoutVars>
      </dgm:prSet>
      <dgm:spPr/>
    </dgm:pt>
  </dgm:ptLst>
  <dgm:cxnLst>
    <dgm:cxn modelId="{D9043225-27F2-4268-B1A3-7705B63D13CE}" srcId="{0599AA0F-438A-48CA-AB38-208287D30AC6}" destId="{B9DB3A61-6680-42C6-8416-10F261B91A2F}" srcOrd="1" destOrd="0" parTransId="{7E400A12-6295-41AC-A44F-B5491E4C90FE}" sibTransId="{AC22AFEC-373E-402D-9320-5AE911916C84}"/>
    <dgm:cxn modelId="{09DA9B5D-8BA2-4E40-9E10-8BBF99B20319}" srcId="{0599AA0F-438A-48CA-AB38-208287D30AC6}" destId="{9BF2BF6C-3A6C-4A42-80D1-68BAAC74B57C}" srcOrd="2" destOrd="0" parTransId="{A1F669E6-000E-404F-8490-CEE8ACE45DF7}" sibTransId="{66674C16-A0AE-4374-81A0-CE87439C7C50}"/>
    <dgm:cxn modelId="{B954115E-4277-49B1-AA89-8623CC8E4324}" srcId="{0599AA0F-438A-48CA-AB38-208287D30AC6}" destId="{CF3706F2-D69B-4CBE-82E9-8861D72C10A4}" srcOrd="0" destOrd="0" parTransId="{CA33DA7B-30F3-469E-BDE6-FA15D15CD3CF}" sibTransId="{2AF66876-0FF3-422D-BF45-ADF1CC155816}"/>
    <dgm:cxn modelId="{B0F1048B-C0EF-4F6D-9D44-5350F8D3709D}" type="presOf" srcId="{0599AA0F-438A-48CA-AB38-208287D30AC6}" destId="{F6993248-6420-477C-8028-7261A11444E6}" srcOrd="0" destOrd="0" presId="urn:microsoft.com/office/officeart/2005/8/layout/default"/>
    <dgm:cxn modelId="{0F91678E-25F8-4B57-9536-04AC8D757F52}" type="presOf" srcId="{CF3706F2-D69B-4CBE-82E9-8861D72C10A4}" destId="{839DDEC9-858D-4E06-97F5-C73430D45D56}" srcOrd="0" destOrd="0" presId="urn:microsoft.com/office/officeart/2005/8/layout/default"/>
    <dgm:cxn modelId="{97168BA9-8AD3-4B58-B7A6-5DB2082D7C3F}" type="presOf" srcId="{9BF2BF6C-3A6C-4A42-80D1-68BAAC74B57C}" destId="{21AA336C-81C2-4E13-A023-C2733AA77D1D}" srcOrd="0" destOrd="0" presId="urn:microsoft.com/office/officeart/2005/8/layout/default"/>
    <dgm:cxn modelId="{666242E4-F095-44B8-AAE8-3FA3B14D5076}" type="presOf" srcId="{B9DB3A61-6680-42C6-8416-10F261B91A2F}" destId="{9B3ACF48-48B0-43FF-AAA7-BB4A162E675C}" srcOrd="0" destOrd="0" presId="urn:microsoft.com/office/officeart/2005/8/layout/default"/>
    <dgm:cxn modelId="{40996179-2620-4ABE-94DE-72DDFB3F951A}" type="presParOf" srcId="{F6993248-6420-477C-8028-7261A11444E6}" destId="{839DDEC9-858D-4E06-97F5-C73430D45D56}" srcOrd="0" destOrd="0" presId="urn:microsoft.com/office/officeart/2005/8/layout/default"/>
    <dgm:cxn modelId="{9CB9D073-9D39-49DB-BE63-E4554142C7A6}" type="presParOf" srcId="{F6993248-6420-477C-8028-7261A11444E6}" destId="{C80B710B-17E2-4BA8-A754-36A395CE495F}" srcOrd="1" destOrd="0" presId="urn:microsoft.com/office/officeart/2005/8/layout/default"/>
    <dgm:cxn modelId="{6D9003B3-1CE5-4000-949D-152E45EAA4E5}" type="presParOf" srcId="{F6993248-6420-477C-8028-7261A11444E6}" destId="{9B3ACF48-48B0-43FF-AAA7-BB4A162E675C}" srcOrd="2" destOrd="0" presId="urn:microsoft.com/office/officeart/2005/8/layout/default"/>
    <dgm:cxn modelId="{FC0C89D9-B3A8-43F7-9844-B1C376CC4D2D}" type="presParOf" srcId="{F6993248-6420-477C-8028-7261A11444E6}" destId="{D2563D80-9EC4-4375-B552-630ABE4CA7EC}" srcOrd="3" destOrd="0" presId="urn:microsoft.com/office/officeart/2005/8/layout/default"/>
    <dgm:cxn modelId="{9263D0C6-E0B7-4462-B4E2-0B7F64F8E7F9}" type="presParOf" srcId="{F6993248-6420-477C-8028-7261A11444E6}" destId="{21AA336C-81C2-4E13-A023-C2733AA77D1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1554787-F47A-4B6A-B4EF-B769C2A0678D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01812E6-99B8-434D-B19C-DA3ADF6F2345}">
      <dgm:prSet/>
      <dgm:spPr/>
      <dgm:t>
        <a:bodyPr/>
        <a:lstStyle/>
        <a:p>
          <a:r>
            <a:rPr lang="en-US"/>
            <a:t>You control options &amp; features</a:t>
          </a:r>
        </a:p>
      </dgm:t>
    </dgm:pt>
    <dgm:pt modelId="{CDEAE878-4739-4D69-B73E-C87B117F3649}" type="parTrans" cxnId="{BDF3371D-9575-473A-BD7B-74B4C97E5CCE}">
      <dgm:prSet/>
      <dgm:spPr/>
      <dgm:t>
        <a:bodyPr/>
        <a:lstStyle/>
        <a:p>
          <a:endParaRPr lang="en-US"/>
        </a:p>
      </dgm:t>
    </dgm:pt>
    <dgm:pt modelId="{60281CC5-124D-4B86-B3BA-CD53FBE5A525}" type="sibTrans" cxnId="{BDF3371D-9575-473A-BD7B-74B4C97E5CCE}">
      <dgm:prSet/>
      <dgm:spPr/>
      <dgm:t>
        <a:bodyPr/>
        <a:lstStyle/>
        <a:p>
          <a:endParaRPr lang="en-US"/>
        </a:p>
      </dgm:t>
    </dgm:pt>
    <dgm:pt modelId="{60EE13D7-215B-4BE9-AF54-27E15F5F83B5}">
      <dgm:prSet/>
      <dgm:spPr/>
      <dgm:t>
        <a:bodyPr/>
        <a:lstStyle/>
        <a:p>
          <a:r>
            <a:rPr lang="en-US"/>
            <a:t>Time consuming</a:t>
          </a:r>
        </a:p>
      </dgm:t>
    </dgm:pt>
    <dgm:pt modelId="{4C7E3752-0DE7-4865-B186-7A445D1939B1}" type="parTrans" cxnId="{C89AD38D-75F2-4531-B40F-27D21913DBCA}">
      <dgm:prSet/>
      <dgm:spPr/>
      <dgm:t>
        <a:bodyPr/>
        <a:lstStyle/>
        <a:p>
          <a:endParaRPr lang="en-US"/>
        </a:p>
      </dgm:t>
    </dgm:pt>
    <dgm:pt modelId="{6A5EE596-6639-40B6-B218-EF70F36E3D9E}" type="sibTrans" cxnId="{C89AD38D-75F2-4531-B40F-27D21913DBCA}">
      <dgm:prSet/>
      <dgm:spPr/>
      <dgm:t>
        <a:bodyPr/>
        <a:lstStyle/>
        <a:p>
          <a:endParaRPr lang="en-US"/>
        </a:p>
      </dgm:t>
    </dgm:pt>
    <dgm:pt modelId="{56F60065-2F94-45E2-BCE2-5F6763DEA53C}">
      <dgm:prSet/>
      <dgm:spPr/>
      <dgm:t>
        <a:bodyPr/>
        <a:lstStyle/>
        <a:p>
          <a:r>
            <a:rPr lang="en-US"/>
            <a:t>Expensive</a:t>
          </a:r>
        </a:p>
      </dgm:t>
    </dgm:pt>
    <dgm:pt modelId="{347D8A1A-C37D-41FE-9BD2-DB898062AE60}" type="parTrans" cxnId="{9D4D9BE8-7C07-4286-B1A8-09B145F027B4}">
      <dgm:prSet/>
      <dgm:spPr/>
      <dgm:t>
        <a:bodyPr/>
        <a:lstStyle/>
        <a:p>
          <a:endParaRPr lang="en-US"/>
        </a:p>
      </dgm:t>
    </dgm:pt>
    <dgm:pt modelId="{661654B0-3644-415E-BCE5-3DBED0A0D1AD}" type="sibTrans" cxnId="{9D4D9BE8-7C07-4286-B1A8-09B145F027B4}">
      <dgm:prSet/>
      <dgm:spPr/>
      <dgm:t>
        <a:bodyPr/>
        <a:lstStyle/>
        <a:p>
          <a:endParaRPr lang="en-US"/>
        </a:p>
      </dgm:t>
    </dgm:pt>
    <dgm:pt modelId="{004E7E5C-D116-46B4-88BF-ED3BFC1978C1}">
      <dgm:prSet/>
      <dgm:spPr/>
      <dgm:t>
        <a:bodyPr/>
        <a:lstStyle/>
        <a:p>
          <a:r>
            <a:rPr lang="en-US"/>
            <a:t>Requires knowledge &amp; experience</a:t>
          </a:r>
        </a:p>
      </dgm:t>
    </dgm:pt>
    <dgm:pt modelId="{22E3F5B5-7BAE-421D-8953-D3783345594B}" type="parTrans" cxnId="{15B180A6-2839-4130-9BEE-2ECDBA1D532B}">
      <dgm:prSet/>
      <dgm:spPr/>
      <dgm:t>
        <a:bodyPr/>
        <a:lstStyle/>
        <a:p>
          <a:endParaRPr lang="en-US"/>
        </a:p>
      </dgm:t>
    </dgm:pt>
    <dgm:pt modelId="{2DD6430F-49A8-4DEB-9894-6724A844B051}" type="sibTrans" cxnId="{15B180A6-2839-4130-9BEE-2ECDBA1D532B}">
      <dgm:prSet/>
      <dgm:spPr/>
      <dgm:t>
        <a:bodyPr/>
        <a:lstStyle/>
        <a:p>
          <a:endParaRPr lang="en-US"/>
        </a:p>
      </dgm:t>
    </dgm:pt>
    <dgm:pt modelId="{06098E9C-18DC-4B6C-96F2-297A16FAB7D9}">
      <dgm:prSet/>
      <dgm:spPr/>
      <dgm:t>
        <a:bodyPr/>
        <a:lstStyle/>
        <a:p>
          <a:r>
            <a:rPr lang="en-US"/>
            <a:t>May require extra staff</a:t>
          </a:r>
        </a:p>
      </dgm:t>
    </dgm:pt>
    <dgm:pt modelId="{B55BD7FE-7D24-4951-B21C-AA5705C64BBC}" type="parTrans" cxnId="{890C1C4F-8275-4A32-B9B2-19FC6DC7077C}">
      <dgm:prSet/>
      <dgm:spPr/>
      <dgm:t>
        <a:bodyPr/>
        <a:lstStyle/>
        <a:p>
          <a:endParaRPr lang="en-US"/>
        </a:p>
      </dgm:t>
    </dgm:pt>
    <dgm:pt modelId="{64086834-9CC2-4584-8822-A41550ABC912}" type="sibTrans" cxnId="{890C1C4F-8275-4A32-B9B2-19FC6DC7077C}">
      <dgm:prSet/>
      <dgm:spPr/>
      <dgm:t>
        <a:bodyPr/>
        <a:lstStyle/>
        <a:p>
          <a:endParaRPr lang="en-US"/>
        </a:p>
      </dgm:t>
    </dgm:pt>
    <dgm:pt modelId="{5C640C38-7DB3-4F65-ABB2-A82689997EB3}" type="pres">
      <dgm:prSet presAssocID="{C1554787-F47A-4B6A-B4EF-B769C2A0678D}" presName="linear" presStyleCnt="0">
        <dgm:presLayoutVars>
          <dgm:dir/>
          <dgm:animLvl val="lvl"/>
          <dgm:resizeHandles val="exact"/>
        </dgm:presLayoutVars>
      </dgm:prSet>
      <dgm:spPr/>
    </dgm:pt>
    <dgm:pt modelId="{1EFDBBBF-51B7-46E5-AA53-1C2AA72C562F}" type="pres">
      <dgm:prSet presAssocID="{E01812E6-99B8-434D-B19C-DA3ADF6F2345}" presName="parentLin" presStyleCnt="0"/>
      <dgm:spPr/>
    </dgm:pt>
    <dgm:pt modelId="{7CB01F95-7F52-4946-A6A5-AF97B452DE4D}" type="pres">
      <dgm:prSet presAssocID="{E01812E6-99B8-434D-B19C-DA3ADF6F2345}" presName="parentLeftMargin" presStyleLbl="node1" presStyleIdx="0" presStyleCnt="5"/>
      <dgm:spPr/>
    </dgm:pt>
    <dgm:pt modelId="{436D42E2-956C-401A-9AA9-8FF27348F488}" type="pres">
      <dgm:prSet presAssocID="{E01812E6-99B8-434D-B19C-DA3ADF6F234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5D57543-B07E-4EBB-8942-AE9CE97408A6}" type="pres">
      <dgm:prSet presAssocID="{E01812E6-99B8-434D-B19C-DA3ADF6F2345}" presName="negativeSpace" presStyleCnt="0"/>
      <dgm:spPr/>
    </dgm:pt>
    <dgm:pt modelId="{BAA06392-F32F-4BE7-B289-DF58CE0EC4E0}" type="pres">
      <dgm:prSet presAssocID="{E01812E6-99B8-434D-B19C-DA3ADF6F2345}" presName="childText" presStyleLbl="conFgAcc1" presStyleIdx="0" presStyleCnt="5">
        <dgm:presLayoutVars>
          <dgm:bulletEnabled val="1"/>
        </dgm:presLayoutVars>
      </dgm:prSet>
      <dgm:spPr/>
    </dgm:pt>
    <dgm:pt modelId="{4588CEC4-C6E2-413C-A863-CA2BDD664F07}" type="pres">
      <dgm:prSet presAssocID="{60281CC5-124D-4B86-B3BA-CD53FBE5A525}" presName="spaceBetweenRectangles" presStyleCnt="0"/>
      <dgm:spPr/>
    </dgm:pt>
    <dgm:pt modelId="{54AF8656-7841-438E-B389-F94E1CACE5C2}" type="pres">
      <dgm:prSet presAssocID="{60EE13D7-215B-4BE9-AF54-27E15F5F83B5}" presName="parentLin" presStyleCnt="0"/>
      <dgm:spPr/>
    </dgm:pt>
    <dgm:pt modelId="{207C5BF6-A7DC-479D-B852-3D5F1B1495D0}" type="pres">
      <dgm:prSet presAssocID="{60EE13D7-215B-4BE9-AF54-27E15F5F83B5}" presName="parentLeftMargin" presStyleLbl="node1" presStyleIdx="0" presStyleCnt="5"/>
      <dgm:spPr/>
    </dgm:pt>
    <dgm:pt modelId="{CB84F51A-8727-4FD7-8B44-2E91943E3391}" type="pres">
      <dgm:prSet presAssocID="{60EE13D7-215B-4BE9-AF54-27E15F5F83B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B257242-CBC4-4B88-B479-040A0CE63E46}" type="pres">
      <dgm:prSet presAssocID="{60EE13D7-215B-4BE9-AF54-27E15F5F83B5}" presName="negativeSpace" presStyleCnt="0"/>
      <dgm:spPr/>
    </dgm:pt>
    <dgm:pt modelId="{82DD6A9A-A111-4C95-AD37-369E5A7D9276}" type="pres">
      <dgm:prSet presAssocID="{60EE13D7-215B-4BE9-AF54-27E15F5F83B5}" presName="childText" presStyleLbl="conFgAcc1" presStyleIdx="1" presStyleCnt="5">
        <dgm:presLayoutVars>
          <dgm:bulletEnabled val="1"/>
        </dgm:presLayoutVars>
      </dgm:prSet>
      <dgm:spPr/>
    </dgm:pt>
    <dgm:pt modelId="{4E88E78C-2561-4F22-A758-6755868798AD}" type="pres">
      <dgm:prSet presAssocID="{6A5EE596-6639-40B6-B218-EF70F36E3D9E}" presName="spaceBetweenRectangles" presStyleCnt="0"/>
      <dgm:spPr/>
    </dgm:pt>
    <dgm:pt modelId="{3C47A0C3-6B1E-44DA-9FB4-5F692242EE9B}" type="pres">
      <dgm:prSet presAssocID="{56F60065-2F94-45E2-BCE2-5F6763DEA53C}" presName="parentLin" presStyleCnt="0"/>
      <dgm:spPr/>
    </dgm:pt>
    <dgm:pt modelId="{A1FB4FE0-7B56-468C-B0CA-598D91B51222}" type="pres">
      <dgm:prSet presAssocID="{56F60065-2F94-45E2-BCE2-5F6763DEA53C}" presName="parentLeftMargin" presStyleLbl="node1" presStyleIdx="1" presStyleCnt="5"/>
      <dgm:spPr/>
    </dgm:pt>
    <dgm:pt modelId="{86F30C5E-8048-46D6-80FF-C1B132B8D05C}" type="pres">
      <dgm:prSet presAssocID="{56F60065-2F94-45E2-BCE2-5F6763DEA53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5D9C2AF-6DAC-47E3-8A69-FF3B11A8419B}" type="pres">
      <dgm:prSet presAssocID="{56F60065-2F94-45E2-BCE2-5F6763DEA53C}" presName="negativeSpace" presStyleCnt="0"/>
      <dgm:spPr/>
    </dgm:pt>
    <dgm:pt modelId="{C6BDA748-7300-49A0-9B51-5EF3D4C3C026}" type="pres">
      <dgm:prSet presAssocID="{56F60065-2F94-45E2-BCE2-5F6763DEA53C}" presName="childText" presStyleLbl="conFgAcc1" presStyleIdx="2" presStyleCnt="5">
        <dgm:presLayoutVars>
          <dgm:bulletEnabled val="1"/>
        </dgm:presLayoutVars>
      </dgm:prSet>
      <dgm:spPr/>
    </dgm:pt>
    <dgm:pt modelId="{78B370F6-FF13-4D4D-9795-D36259C39C26}" type="pres">
      <dgm:prSet presAssocID="{661654B0-3644-415E-BCE5-3DBED0A0D1AD}" presName="spaceBetweenRectangles" presStyleCnt="0"/>
      <dgm:spPr/>
    </dgm:pt>
    <dgm:pt modelId="{4F1F8971-FF91-4EF6-BF3B-95843918D909}" type="pres">
      <dgm:prSet presAssocID="{004E7E5C-D116-46B4-88BF-ED3BFC1978C1}" presName="parentLin" presStyleCnt="0"/>
      <dgm:spPr/>
    </dgm:pt>
    <dgm:pt modelId="{99BA7356-03E3-4C26-BE5B-8C24CD3082E3}" type="pres">
      <dgm:prSet presAssocID="{004E7E5C-D116-46B4-88BF-ED3BFC1978C1}" presName="parentLeftMargin" presStyleLbl="node1" presStyleIdx="2" presStyleCnt="5"/>
      <dgm:spPr/>
    </dgm:pt>
    <dgm:pt modelId="{18E3DED3-3A86-4A33-B983-32E98FCB4B48}" type="pres">
      <dgm:prSet presAssocID="{004E7E5C-D116-46B4-88BF-ED3BFC1978C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CA360F1-D255-45A0-9BAC-A11A12943512}" type="pres">
      <dgm:prSet presAssocID="{004E7E5C-D116-46B4-88BF-ED3BFC1978C1}" presName="negativeSpace" presStyleCnt="0"/>
      <dgm:spPr/>
    </dgm:pt>
    <dgm:pt modelId="{560DBA34-C22F-4E4C-B9B1-1D0E3ADC8396}" type="pres">
      <dgm:prSet presAssocID="{004E7E5C-D116-46B4-88BF-ED3BFC1978C1}" presName="childText" presStyleLbl="conFgAcc1" presStyleIdx="3" presStyleCnt="5">
        <dgm:presLayoutVars>
          <dgm:bulletEnabled val="1"/>
        </dgm:presLayoutVars>
      </dgm:prSet>
      <dgm:spPr/>
    </dgm:pt>
    <dgm:pt modelId="{83D3B950-36CE-4504-84A2-5671E2F77DE3}" type="pres">
      <dgm:prSet presAssocID="{2DD6430F-49A8-4DEB-9894-6724A844B051}" presName="spaceBetweenRectangles" presStyleCnt="0"/>
      <dgm:spPr/>
    </dgm:pt>
    <dgm:pt modelId="{C2D14374-E6EA-4ED3-958D-C0B77B8CCE19}" type="pres">
      <dgm:prSet presAssocID="{06098E9C-18DC-4B6C-96F2-297A16FAB7D9}" presName="parentLin" presStyleCnt="0"/>
      <dgm:spPr/>
    </dgm:pt>
    <dgm:pt modelId="{D15778C3-5788-459F-A6C1-D28FF9B90956}" type="pres">
      <dgm:prSet presAssocID="{06098E9C-18DC-4B6C-96F2-297A16FAB7D9}" presName="parentLeftMargin" presStyleLbl="node1" presStyleIdx="3" presStyleCnt="5"/>
      <dgm:spPr/>
    </dgm:pt>
    <dgm:pt modelId="{9161709A-3389-49E6-B1C2-1566EA32D2C8}" type="pres">
      <dgm:prSet presAssocID="{06098E9C-18DC-4B6C-96F2-297A16FAB7D9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6E0ABF33-31FD-46B6-82BB-FBBECCC5E3FA}" type="pres">
      <dgm:prSet presAssocID="{06098E9C-18DC-4B6C-96F2-297A16FAB7D9}" presName="negativeSpace" presStyleCnt="0"/>
      <dgm:spPr/>
    </dgm:pt>
    <dgm:pt modelId="{F329D0C2-EA0B-4684-9F75-BF9C3D179899}" type="pres">
      <dgm:prSet presAssocID="{06098E9C-18DC-4B6C-96F2-297A16FAB7D9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BDF3371D-9575-473A-BD7B-74B4C97E5CCE}" srcId="{C1554787-F47A-4B6A-B4EF-B769C2A0678D}" destId="{E01812E6-99B8-434D-B19C-DA3ADF6F2345}" srcOrd="0" destOrd="0" parTransId="{CDEAE878-4739-4D69-B73E-C87B117F3649}" sibTransId="{60281CC5-124D-4B86-B3BA-CD53FBE5A525}"/>
    <dgm:cxn modelId="{09F4921D-F7E7-4786-8BAF-DDDC624EE415}" type="presOf" srcId="{60EE13D7-215B-4BE9-AF54-27E15F5F83B5}" destId="{CB84F51A-8727-4FD7-8B44-2E91943E3391}" srcOrd="1" destOrd="0" presId="urn:microsoft.com/office/officeart/2005/8/layout/list1"/>
    <dgm:cxn modelId="{34421B31-4A1C-4E97-A297-CBEF04943970}" type="presOf" srcId="{E01812E6-99B8-434D-B19C-DA3ADF6F2345}" destId="{7CB01F95-7F52-4946-A6A5-AF97B452DE4D}" srcOrd="0" destOrd="0" presId="urn:microsoft.com/office/officeart/2005/8/layout/list1"/>
    <dgm:cxn modelId="{3E1D3033-65C9-4362-92D1-65D11ECA1459}" type="presOf" srcId="{004E7E5C-D116-46B4-88BF-ED3BFC1978C1}" destId="{18E3DED3-3A86-4A33-B983-32E98FCB4B48}" srcOrd="1" destOrd="0" presId="urn:microsoft.com/office/officeart/2005/8/layout/list1"/>
    <dgm:cxn modelId="{7D50835D-A198-42AB-982D-117F5CA3DCEC}" type="presOf" srcId="{60EE13D7-215B-4BE9-AF54-27E15F5F83B5}" destId="{207C5BF6-A7DC-479D-B852-3D5F1B1495D0}" srcOrd="0" destOrd="0" presId="urn:microsoft.com/office/officeart/2005/8/layout/list1"/>
    <dgm:cxn modelId="{CBB2BF43-AD31-47A0-9ACB-43731CE2D591}" type="presOf" srcId="{06098E9C-18DC-4B6C-96F2-297A16FAB7D9}" destId="{D15778C3-5788-459F-A6C1-D28FF9B90956}" srcOrd="0" destOrd="0" presId="urn:microsoft.com/office/officeart/2005/8/layout/list1"/>
    <dgm:cxn modelId="{890C1C4F-8275-4A32-B9B2-19FC6DC7077C}" srcId="{C1554787-F47A-4B6A-B4EF-B769C2A0678D}" destId="{06098E9C-18DC-4B6C-96F2-297A16FAB7D9}" srcOrd="4" destOrd="0" parTransId="{B55BD7FE-7D24-4951-B21C-AA5705C64BBC}" sibTransId="{64086834-9CC2-4584-8822-A41550ABC912}"/>
    <dgm:cxn modelId="{219D5A74-07DC-4F70-A1F2-5A66E031F140}" type="presOf" srcId="{E01812E6-99B8-434D-B19C-DA3ADF6F2345}" destId="{436D42E2-956C-401A-9AA9-8FF27348F488}" srcOrd="1" destOrd="0" presId="urn:microsoft.com/office/officeart/2005/8/layout/list1"/>
    <dgm:cxn modelId="{8417948B-77B4-4D94-A03C-4AC61616254B}" type="presOf" srcId="{56F60065-2F94-45E2-BCE2-5F6763DEA53C}" destId="{86F30C5E-8048-46D6-80FF-C1B132B8D05C}" srcOrd="1" destOrd="0" presId="urn:microsoft.com/office/officeart/2005/8/layout/list1"/>
    <dgm:cxn modelId="{C89AD38D-75F2-4531-B40F-27D21913DBCA}" srcId="{C1554787-F47A-4B6A-B4EF-B769C2A0678D}" destId="{60EE13D7-215B-4BE9-AF54-27E15F5F83B5}" srcOrd="1" destOrd="0" parTransId="{4C7E3752-0DE7-4865-B186-7A445D1939B1}" sibTransId="{6A5EE596-6639-40B6-B218-EF70F36E3D9E}"/>
    <dgm:cxn modelId="{ADC76E95-121A-47D4-BFDA-581BBBB88983}" type="presOf" srcId="{C1554787-F47A-4B6A-B4EF-B769C2A0678D}" destId="{5C640C38-7DB3-4F65-ABB2-A82689997EB3}" srcOrd="0" destOrd="0" presId="urn:microsoft.com/office/officeart/2005/8/layout/list1"/>
    <dgm:cxn modelId="{15B180A6-2839-4130-9BEE-2ECDBA1D532B}" srcId="{C1554787-F47A-4B6A-B4EF-B769C2A0678D}" destId="{004E7E5C-D116-46B4-88BF-ED3BFC1978C1}" srcOrd="3" destOrd="0" parTransId="{22E3F5B5-7BAE-421D-8953-D3783345594B}" sibTransId="{2DD6430F-49A8-4DEB-9894-6724A844B051}"/>
    <dgm:cxn modelId="{E0BFEEBF-8BF6-4064-928F-3E0A74CF3E8F}" type="presOf" srcId="{004E7E5C-D116-46B4-88BF-ED3BFC1978C1}" destId="{99BA7356-03E3-4C26-BE5B-8C24CD3082E3}" srcOrd="0" destOrd="0" presId="urn:microsoft.com/office/officeart/2005/8/layout/list1"/>
    <dgm:cxn modelId="{62C021C5-6C9E-4D98-BB96-1FF6CCEDB4EA}" type="presOf" srcId="{06098E9C-18DC-4B6C-96F2-297A16FAB7D9}" destId="{9161709A-3389-49E6-B1C2-1566EA32D2C8}" srcOrd="1" destOrd="0" presId="urn:microsoft.com/office/officeart/2005/8/layout/list1"/>
    <dgm:cxn modelId="{76B189D2-35C8-490B-A038-848267D6B2A7}" type="presOf" srcId="{56F60065-2F94-45E2-BCE2-5F6763DEA53C}" destId="{A1FB4FE0-7B56-468C-B0CA-598D91B51222}" srcOrd="0" destOrd="0" presId="urn:microsoft.com/office/officeart/2005/8/layout/list1"/>
    <dgm:cxn modelId="{9D4D9BE8-7C07-4286-B1A8-09B145F027B4}" srcId="{C1554787-F47A-4B6A-B4EF-B769C2A0678D}" destId="{56F60065-2F94-45E2-BCE2-5F6763DEA53C}" srcOrd="2" destOrd="0" parTransId="{347D8A1A-C37D-41FE-9BD2-DB898062AE60}" sibTransId="{661654B0-3644-415E-BCE5-3DBED0A0D1AD}"/>
    <dgm:cxn modelId="{04A0940B-8F3F-48A9-AA61-5400DD548B57}" type="presParOf" srcId="{5C640C38-7DB3-4F65-ABB2-A82689997EB3}" destId="{1EFDBBBF-51B7-46E5-AA53-1C2AA72C562F}" srcOrd="0" destOrd="0" presId="urn:microsoft.com/office/officeart/2005/8/layout/list1"/>
    <dgm:cxn modelId="{DF9DBC6A-D8F0-4A4D-8DF0-2D1C48440810}" type="presParOf" srcId="{1EFDBBBF-51B7-46E5-AA53-1C2AA72C562F}" destId="{7CB01F95-7F52-4946-A6A5-AF97B452DE4D}" srcOrd="0" destOrd="0" presId="urn:microsoft.com/office/officeart/2005/8/layout/list1"/>
    <dgm:cxn modelId="{B9BED76C-D357-4D06-90F0-B4200248E2BF}" type="presParOf" srcId="{1EFDBBBF-51B7-46E5-AA53-1C2AA72C562F}" destId="{436D42E2-956C-401A-9AA9-8FF27348F488}" srcOrd="1" destOrd="0" presId="urn:microsoft.com/office/officeart/2005/8/layout/list1"/>
    <dgm:cxn modelId="{BA4D2FCE-73CB-4676-9167-15705F79D3D0}" type="presParOf" srcId="{5C640C38-7DB3-4F65-ABB2-A82689997EB3}" destId="{45D57543-B07E-4EBB-8942-AE9CE97408A6}" srcOrd="1" destOrd="0" presId="urn:microsoft.com/office/officeart/2005/8/layout/list1"/>
    <dgm:cxn modelId="{CB4B9790-3B6F-44A3-A270-5E1EBDD9227E}" type="presParOf" srcId="{5C640C38-7DB3-4F65-ABB2-A82689997EB3}" destId="{BAA06392-F32F-4BE7-B289-DF58CE0EC4E0}" srcOrd="2" destOrd="0" presId="urn:microsoft.com/office/officeart/2005/8/layout/list1"/>
    <dgm:cxn modelId="{954AAC2D-B957-4DE7-97C5-DB476FBCC64E}" type="presParOf" srcId="{5C640C38-7DB3-4F65-ABB2-A82689997EB3}" destId="{4588CEC4-C6E2-413C-A863-CA2BDD664F07}" srcOrd="3" destOrd="0" presId="urn:microsoft.com/office/officeart/2005/8/layout/list1"/>
    <dgm:cxn modelId="{BF8DEA5B-27FF-4E2A-8E7E-75C5B3055824}" type="presParOf" srcId="{5C640C38-7DB3-4F65-ABB2-A82689997EB3}" destId="{54AF8656-7841-438E-B389-F94E1CACE5C2}" srcOrd="4" destOrd="0" presId="urn:microsoft.com/office/officeart/2005/8/layout/list1"/>
    <dgm:cxn modelId="{0DAFE9F4-A7D1-4686-8164-7989FAB4400F}" type="presParOf" srcId="{54AF8656-7841-438E-B389-F94E1CACE5C2}" destId="{207C5BF6-A7DC-479D-B852-3D5F1B1495D0}" srcOrd="0" destOrd="0" presId="urn:microsoft.com/office/officeart/2005/8/layout/list1"/>
    <dgm:cxn modelId="{E2974D71-2084-410A-AA5C-2E131C3C7C4A}" type="presParOf" srcId="{54AF8656-7841-438E-B389-F94E1CACE5C2}" destId="{CB84F51A-8727-4FD7-8B44-2E91943E3391}" srcOrd="1" destOrd="0" presId="urn:microsoft.com/office/officeart/2005/8/layout/list1"/>
    <dgm:cxn modelId="{77C2E463-AD37-451D-932D-A02D5034F126}" type="presParOf" srcId="{5C640C38-7DB3-4F65-ABB2-A82689997EB3}" destId="{DB257242-CBC4-4B88-B479-040A0CE63E46}" srcOrd="5" destOrd="0" presId="urn:microsoft.com/office/officeart/2005/8/layout/list1"/>
    <dgm:cxn modelId="{614D1DCC-5B1C-4460-866C-9CF4F187E5B6}" type="presParOf" srcId="{5C640C38-7DB3-4F65-ABB2-A82689997EB3}" destId="{82DD6A9A-A111-4C95-AD37-369E5A7D9276}" srcOrd="6" destOrd="0" presId="urn:microsoft.com/office/officeart/2005/8/layout/list1"/>
    <dgm:cxn modelId="{78B17237-7F68-421F-9D72-536BAAA26330}" type="presParOf" srcId="{5C640C38-7DB3-4F65-ABB2-A82689997EB3}" destId="{4E88E78C-2561-4F22-A758-6755868798AD}" srcOrd="7" destOrd="0" presId="urn:microsoft.com/office/officeart/2005/8/layout/list1"/>
    <dgm:cxn modelId="{04FD0DCF-8E7F-4DA4-A28D-2D5FEA7B1A0B}" type="presParOf" srcId="{5C640C38-7DB3-4F65-ABB2-A82689997EB3}" destId="{3C47A0C3-6B1E-44DA-9FB4-5F692242EE9B}" srcOrd="8" destOrd="0" presId="urn:microsoft.com/office/officeart/2005/8/layout/list1"/>
    <dgm:cxn modelId="{8658247B-043D-4E0B-8025-DB2888CD9646}" type="presParOf" srcId="{3C47A0C3-6B1E-44DA-9FB4-5F692242EE9B}" destId="{A1FB4FE0-7B56-468C-B0CA-598D91B51222}" srcOrd="0" destOrd="0" presId="urn:microsoft.com/office/officeart/2005/8/layout/list1"/>
    <dgm:cxn modelId="{06E550B3-ABBF-4510-9C97-564E76D56A20}" type="presParOf" srcId="{3C47A0C3-6B1E-44DA-9FB4-5F692242EE9B}" destId="{86F30C5E-8048-46D6-80FF-C1B132B8D05C}" srcOrd="1" destOrd="0" presId="urn:microsoft.com/office/officeart/2005/8/layout/list1"/>
    <dgm:cxn modelId="{1757BC95-0824-4B70-B508-32D30033F18F}" type="presParOf" srcId="{5C640C38-7DB3-4F65-ABB2-A82689997EB3}" destId="{85D9C2AF-6DAC-47E3-8A69-FF3B11A8419B}" srcOrd="9" destOrd="0" presId="urn:microsoft.com/office/officeart/2005/8/layout/list1"/>
    <dgm:cxn modelId="{2343CAD3-3FF2-4637-B461-B7347D1522BE}" type="presParOf" srcId="{5C640C38-7DB3-4F65-ABB2-A82689997EB3}" destId="{C6BDA748-7300-49A0-9B51-5EF3D4C3C026}" srcOrd="10" destOrd="0" presId="urn:microsoft.com/office/officeart/2005/8/layout/list1"/>
    <dgm:cxn modelId="{EA0D716D-0ED2-4AE6-A18A-4B7994C60EEC}" type="presParOf" srcId="{5C640C38-7DB3-4F65-ABB2-A82689997EB3}" destId="{78B370F6-FF13-4D4D-9795-D36259C39C26}" srcOrd="11" destOrd="0" presId="urn:microsoft.com/office/officeart/2005/8/layout/list1"/>
    <dgm:cxn modelId="{5C12D742-9513-45A2-A5D2-CD761DE5463F}" type="presParOf" srcId="{5C640C38-7DB3-4F65-ABB2-A82689997EB3}" destId="{4F1F8971-FF91-4EF6-BF3B-95843918D909}" srcOrd="12" destOrd="0" presId="urn:microsoft.com/office/officeart/2005/8/layout/list1"/>
    <dgm:cxn modelId="{651AC625-4083-440D-AFF0-252870C9CE27}" type="presParOf" srcId="{4F1F8971-FF91-4EF6-BF3B-95843918D909}" destId="{99BA7356-03E3-4C26-BE5B-8C24CD3082E3}" srcOrd="0" destOrd="0" presId="urn:microsoft.com/office/officeart/2005/8/layout/list1"/>
    <dgm:cxn modelId="{AC90110F-0633-443C-9CF4-1BF5EFCAA894}" type="presParOf" srcId="{4F1F8971-FF91-4EF6-BF3B-95843918D909}" destId="{18E3DED3-3A86-4A33-B983-32E98FCB4B48}" srcOrd="1" destOrd="0" presId="urn:microsoft.com/office/officeart/2005/8/layout/list1"/>
    <dgm:cxn modelId="{5B6E6F35-3205-4491-A8D7-11560F3064C5}" type="presParOf" srcId="{5C640C38-7DB3-4F65-ABB2-A82689997EB3}" destId="{2CA360F1-D255-45A0-9BAC-A11A12943512}" srcOrd="13" destOrd="0" presId="urn:microsoft.com/office/officeart/2005/8/layout/list1"/>
    <dgm:cxn modelId="{B373561D-A9C5-470B-9CDA-88FABE50168B}" type="presParOf" srcId="{5C640C38-7DB3-4F65-ABB2-A82689997EB3}" destId="{560DBA34-C22F-4E4C-B9B1-1D0E3ADC8396}" srcOrd="14" destOrd="0" presId="urn:microsoft.com/office/officeart/2005/8/layout/list1"/>
    <dgm:cxn modelId="{27673B61-DCA8-4A30-B9F2-3AA8BB0E9B96}" type="presParOf" srcId="{5C640C38-7DB3-4F65-ABB2-A82689997EB3}" destId="{83D3B950-36CE-4504-84A2-5671E2F77DE3}" srcOrd="15" destOrd="0" presId="urn:microsoft.com/office/officeart/2005/8/layout/list1"/>
    <dgm:cxn modelId="{23E2D6A6-38CF-48D4-A97B-BBBFC2FA63C0}" type="presParOf" srcId="{5C640C38-7DB3-4F65-ABB2-A82689997EB3}" destId="{C2D14374-E6EA-4ED3-958D-C0B77B8CCE19}" srcOrd="16" destOrd="0" presId="urn:microsoft.com/office/officeart/2005/8/layout/list1"/>
    <dgm:cxn modelId="{021E4912-F0C7-429B-B04E-8A4F7F8B44AA}" type="presParOf" srcId="{C2D14374-E6EA-4ED3-958D-C0B77B8CCE19}" destId="{D15778C3-5788-459F-A6C1-D28FF9B90956}" srcOrd="0" destOrd="0" presId="urn:microsoft.com/office/officeart/2005/8/layout/list1"/>
    <dgm:cxn modelId="{761FFD98-00DE-420B-9F97-2395EDBC5658}" type="presParOf" srcId="{C2D14374-E6EA-4ED3-958D-C0B77B8CCE19}" destId="{9161709A-3389-49E6-B1C2-1566EA32D2C8}" srcOrd="1" destOrd="0" presId="urn:microsoft.com/office/officeart/2005/8/layout/list1"/>
    <dgm:cxn modelId="{E48604D4-234D-4CC5-8C8A-34CE1D31CDD6}" type="presParOf" srcId="{5C640C38-7DB3-4F65-ABB2-A82689997EB3}" destId="{6E0ABF33-31FD-46B6-82BB-FBBECCC5E3FA}" srcOrd="17" destOrd="0" presId="urn:microsoft.com/office/officeart/2005/8/layout/list1"/>
    <dgm:cxn modelId="{8A073B31-2ABC-4BE4-BAC7-E729ECA78900}" type="presParOf" srcId="{5C640C38-7DB3-4F65-ABB2-A82689997EB3}" destId="{F329D0C2-EA0B-4684-9F75-BF9C3D179899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24D1ED5-9E22-4C84-A752-C4701E580ACC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661A45C3-0395-4FB3-95A6-8648863BB52E}">
      <dgm:prSet/>
      <dgm:spPr/>
      <dgm:t>
        <a:bodyPr/>
        <a:lstStyle/>
        <a:p>
          <a:r>
            <a:rPr lang="en-US"/>
            <a:t>Requires an upfront down payment</a:t>
          </a:r>
        </a:p>
      </dgm:t>
    </dgm:pt>
    <dgm:pt modelId="{E6280E96-2E35-4A86-9CB4-42D3B35D3E87}" type="parTrans" cxnId="{AD6DF197-647A-4A7B-B084-134BF9987209}">
      <dgm:prSet/>
      <dgm:spPr/>
      <dgm:t>
        <a:bodyPr/>
        <a:lstStyle/>
        <a:p>
          <a:endParaRPr lang="en-US"/>
        </a:p>
      </dgm:t>
    </dgm:pt>
    <dgm:pt modelId="{E8B7A9B4-A828-4326-BBC5-A7F1F20807C9}" type="sibTrans" cxnId="{AD6DF197-647A-4A7B-B084-134BF9987209}">
      <dgm:prSet/>
      <dgm:spPr/>
      <dgm:t>
        <a:bodyPr/>
        <a:lstStyle/>
        <a:p>
          <a:endParaRPr lang="en-US"/>
        </a:p>
      </dgm:t>
    </dgm:pt>
    <dgm:pt modelId="{8CE434A7-0A18-464A-8163-838487BE8D41}">
      <dgm:prSet/>
      <dgm:spPr/>
      <dgm:t>
        <a:bodyPr/>
        <a:lstStyle/>
        <a:p>
          <a:r>
            <a:rPr lang="en-US"/>
            <a:t>Eventually own property</a:t>
          </a:r>
        </a:p>
      </dgm:t>
    </dgm:pt>
    <dgm:pt modelId="{F30002BD-D90C-44BE-8C99-B7FE54801175}" type="parTrans" cxnId="{8972E663-5662-4A9A-B48C-CF11358809BB}">
      <dgm:prSet/>
      <dgm:spPr/>
      <dgm:t>
        <a:bodyPr/>
        <a:lstStyle/>
        <a:p>
          <a:endParaRPr lang="en-US"/>
        </a:p>
      </dgm:t>
    </dgm:pt>
    <dgm:pt modelId="{43FC15B0-5BD4-459D-8E27-F48F7EF8E86A}" type="sibTrans" cxnId="{8972E663-5662-4A9A-B48C-CF11358809BB}">
      <dgm:prSet/>
      <dgm:spPr/>
      <dgm:t>
        <a:bodyPr/>
        <a:lstStyle/>
        <a:p>
          <a:endParaRPr lang="en-US"/>
        </a:p>
      </dgm:t>
    </dgm:pt>
    <dgm:pt modelId="{C10AD688-B335-4CD0-BF4C-81E271A134E5}">
      <dgm:prSet/>
      <dgm:spPr/>
      <dgm:t>
        <a:bodyPr/>
        <a:lstStyle/>
        <a:p>
          <a:r>
            <a:rPr lang="en-US"/>
            <a:t>Must bear maintenance &amp; repair costs</a:t>
          </a:r>
        </a:p>
      </dgm:t>
    </dgm:pt>
    <dgm:pt modelId="{D1D3777D-C8D1-4719-84A3-040AAD1CBA8F}" type="parTrans" cxnId="{59A47BFE-A219-4567-920E-B17944BBBBE4}">
      <dgm:prSet/>
      <dgm:spPr/>
      <dgm:t>
        <a:bodyPr/>
        <a:lstStyle/>
        <a:p>
          <a:endParaRPr lang="en-US"/>
        </a:p>
      </dgm:t>
    </dgm:pt>
    <dgm:pt modelId="{BAE0D5A7-C306-4485-AC74-2B6C9E4A3988}" type="sibTrans" cxnId="{59A47BFE-A219-4567-920E-B17944BBBBE4}">
      <dgm:prSet/>
      <dgm:spPr/>
      <dgm:t>
        <a:bodyPr/>
        <a:lstStyle/>
        <a:p>
          <a:endParaRPr lang="en-US"/>
        </a:p>
      </dgm:t>
    </dgm:pt>
    <dgm:pt modelId="{DB3B87F7-FBB5-4DA5-9F02-188D57C70AC8}">
      <dgm:prSet/>
      <dgm:spPr/>
      <dgm:t>
        <a:bodyPr/>
        <a:lstStyle/>
        <a:p>
          <a:r>
            <a:rPr lang="en-US"/>
            <a:t>Must pay property taxes</a:t>
          </a:r>
        </a:p>
      </dgm:t>
    </dgm:pt>
    <dgm:pt modelId="{218874FA-CC80-462F-B189-EF1015C23716}" type="parTrans" cxnId="{C003C287-886A-45FA-B1E2-449ACC04D28B}">
      <dgm:prSet/>
      <dgm:spPr/>
      <dgm:t>
        <a:bodyPr/>
        <a:lstStyle/>
        <a:p>
          <a:endParaRPr lang="en-US"/>
        </a:p>
      </dgm:t>
    </dgm:pt>
    <dgm:pt modelId="{02E3C17A-51B7-4295-9872-5FBFBEF673B3}" type="sibTrans" cxnId="{C003C287-886A-45FA-B1E2-449ACC04D28B}">
      <dgm:prSet/>
      <dgm:spPr/>
      <dgm:t>
        <a:bodyPr/>
        <a:lstStyle/>
        <a:p>
          <a:endParaRPr lang="en-US"/>
        </a:p>
      </dgm:t>
    </dgm:pt>
    <dgm:pt modelId="{AE4BE5A2-B620-4E04-8DAE-8EF109B67F87}" type="pres">
      <dgm:prSet presAssocID="{424D1ED5-9E22-4C84-A752-C4701E580ACC}" presName="vert0" presStyleCnt="0">
        <dgm:presLayoutVars>
          <dgm:dir/>
          <dgm:animOne val="branch"/>
          <dgm:animLvl val="lvl"/>
        </dgm:presLayoutVars>
      </dgm:prSet>
      <dgm:spPr/>
    </dgm:pt>
    <dgm:pt modelId="{F5E95707-3C7C-4A76-B6D3-3DD6AB5C53B2}" type="pres">
      <dgm:prSet presAssocID="{661A45C3-0395-4FB3-95A6-8648863BB52E}" presName="thickLine" presStyleLbl="alignNode1" presStyleIdx="0" presStyleCnt="4"/>
      <dgm:spPr/>
    </dgm:pt>
    <dgm:pt modelId="{06058D7D-BE4E-4F9B-8C9D-2A4D54534438}" type="pres">
      <dgm:prSet presAssocID="{661A45C3-0395-4FB3-95A6-8648863BB52E}" presName="horz1" presStyleCnt="0"/>
      <dgm:spPr/>
    </dgm:pt>
    <dgm:pt modelId="{81B7945A-3963-4D0E-BF5B-4E06C4F3E46F}" type="pres">
      <dgm:prSet presAssocID="{661A45C3-0395-4FB3-95A6-8648863BB52E}" presName="tx1" presStyleLbl="revTx" presStyleIdx="0" presStyleCnt="4"/>
      <dgm:spPr/>
    </dgm:pt>
    <dgm:pt modelId="{9EC2655F-411D-4D11-ADA9-11E426B8A81E}" type="pres">
      <dgm:prSet presAssocID="{661A45C3-0395-4FB3-95A6-8648863BB52E}" presName="vert1" presStyleCnt="0"/>
      <dgm:spPr/>
    </dgm:pt>
    <dgm:pt modelId="{DF004457-7B7B-47E0-88E4-B0A22E749D08}" type="pres">
      <dgm:prSet presAssocID="{8CE434A7-0A18-464A-8163-838487BE8D41}" presName="thickLine" presStyleLbl="alignNode1" presStyleIdx="1" presStyleCnt="4"/>
      <dgm:spPr/>
    </dgm:pt>
    <dgm:pt modelId="{9843A37C-A11F-456C-AFE8-0E90FDF76E67}" type="pres">
      <dgm:prSet presAssocID="{8CE434A7-0A18-464A-8163-838487BE8D41}" presName="horz1" presStyleCnt="0"/>
      <dgm:spPr/>
    </dgm:pt>
    <dgm:pt modelId="{E4A2A87B-9801-47C2-9EBD-D0541E8606E6}" type="pres">
      <dgm:prSet presAssocID="{8CE434A7-0A18-464A-8163-838487BE8D41}" presName="tx1" presStyleLbl="revTx" presStyleIdx="1" presStyleCnt="4"/>
      <dgm:spPr/>
    </dgm:pt>
    <dgm:pt modelId="{496D09B9-D97F-495C-B23A-AFBBF2A18648}" type="pres">
      <dgm:prSet presAssocID="{8CE434A7-0A18-464A-8163-838487BE8D41}" presName="vert1" presStyleCnt="0"/>
      <dgm:spPr/>
    </dgm:pt>
    <dgm:pt modelId="{A3601AA4-90A3-4FB1-A794-741C1C243B8A}" type="pres">
      <dgm:prSet presAssocID="{C10AD688-B335-4CD0-BF4C-81E271A134E5}" presName="thickLine" presStyleLbl="alignNode1" presStyleIdx="2" presStyleCnt="4"/>
      <dgm:spPr/>
    </dgm:pt>
    <dgm:pt modelId="{1EA520D6-B1D6-4D37-913D-62EA1365F805}" type="pres">
      <dgm:prSet presAssocID="{C10AD688-B335-4CD0-BF4C-81E271A134E5}" presName="horz1" presStyleCnt="0"/>
      <dgm:spPr/>
    </dgm:pt>
    <dgm:pt modelId="{DBC3BA79-291A-44F5-B395-419158D9DE22}" type="pres">
      <dgm:prSet presAssocID="{C10AD688-B335-4CD0-BF4C-81E271A134E5}" presName="tx1" presStyleLbl="revTx" presStyleIdx="2" presStyleCnt="4"/>
      <dgm:spPr/>
    </dgm:pt>
    <dgm:pt modelId="{D06A95EE-3438-4FED-A033-6DC45060F741}" type="pres">
      <dgm:prSet presAssocID="{C10AD688-B335-4CD0-BF4C-81E271A134E5}" presName="vert1" presStyleCnt="0"/>
      <dgm:spPr/>
    </dgm:pt>
    <dgm:pt modelId="{078FF1A4-4025-4007-9BE1-A0AB69319BF9}" type="pres">
      <dgm:prSet presAssocID="{DB3B87F7-FBB5-4DA5-9F02-188D57C70AC8}" presName="thickLine" presStyleLbl="alignNode1" presStyleIdx="3" presStyleCnt="4"/>
      <dgm:spPr/>
    </dgm:pt>
    <dgm:pt modelId="{B5344C23-BD69-493A-B3F0-8731DD9E577A}" type="pres">
      <dgm:prSet presAssocID="{DB3B87F7-FBB5-4DA5-9F02-188D57C70AC8}" presName="horz1" presStyleCnt="0"/>
      <dgm:spPr/>
    </dgm:pt>
    <dgm:pt modelId="{474DC49D-CF5F-4E31-ABBB-E86F4E26CAAE}" type="pres">
      <dgm:prSet presAssocID="{DB3B87F7-FBB5-4DA5-9F02-188D57C70AC8}" presName="tx1" presStyleLbl="revTx" presStyleIdx="3" presStyleCnt="4"/>
      <dgm:spPr/>
    </dgm:pt>
    <dgm:pt modelId="{6969D786-139B-4AAD-9B23-CFE3D44DD0D2}" type="pres">
      <dgm:prSet presAssocID="{DB3B87F7-FBB5-4DA5-9F02-188D57C70AC8}" presName="vert1" presStyleCnt="0"/>
      <dgm:spPr/>
    </dgm:pt>
  </dgm:ptLst>
  <dgm:cxnLst>
    <dgm:cxn modelId="{8972E663-5662-4A9A-B48C-CF11358809BB}" srcId="{424D1ED5-9E22-4C84-A752-C4701E580ACC}" destId="{8CE434A7-0A18-464A-8163-838487BE8D41}" srcOrd="1" destOrd="0" parTransId="{F30002BD-D90C-44BE-8C99-B7FE54801175}" sibTransId="{43FC15B0-5BD4-459D-8E27-F48F7EF8E86A}"/>
    <dgm:cxn modelId="{A17B3967-8CD5-48B8-BD97-1ED615B529EC}" type="presOf" srcId="{424D1ED5-9E22-4C84-A752-C4701E580ACC}" destId="{AE4BE5A2-B620-4E04-8DAE-8EF109B67F87}" srcOrd="0" destOrd="0" presId="urn:microsoft.com/office/officeart/2008/layout/LinedList"/>
    <dgm:cxn modelId="{D8940551-0BAA-4D00-A0BB-316D2EC52288}" type="presOf" srcId="{C10AD688-B335-4CD0-BF4C-81E271A134E5}" destId="{DBC3BA79-291A-44F5-B395-419158D9DE22}" srcOrd="0" destOrd="0" presId="urn:microsoft.com/office/officeart/2008/layout/LinedList"/>
    <dgm:cxn modelId="{50676D77-7084-4318-A71E-6A844EDFB7A0}" type="presOf" srcId="{DB3B87F7-FBB5-4DA5-9F02-188D57C70AC8}" destId="{474DC49D-CF5F-4E31-ABBB-E86F4E26CAAE}" srcOrd="0" destOrd="0" presId="urn:microsoft.com/office/officeart/2008/layout/LinedList"/>
    <dgm:cxn modelId="{C003C287-886A-45FA-B1E2-449ACC04D28B}" srcId="{424D1ED5-9E22-4C84-A752-C4701E580ACC}" destId="{DB3B87F7-FBB5-4DA5-9F02-188D57C70AC8}" srcOrd="3" destOrd="0" parTransId="{218874FA-CC80-462F-B189-EF1015C23716}" sibTransId="{02E3C17A-51B7-4295-9872-5FBFBEF673B3}"/>
    <dgm:cxn modelId="{AD6DF197-647A-4A7B-B084-134BF9987209}" srcId="{424D1ED5-9E22-4C84-A752-C4701E580ACC}" destId="{661A45C3-0395-4FB3-95A6-8648863BB52E}" srcOrd="0" destOrd="0" parTransId="{E6280E96-2E35-4A86-9CB4-42D3B35D3E87}" sibTransId="{E8B7A9B4-A828-4326-BBC5-A7F1F20807C9}"/>
    <dgm:cxn modelId="{0BFFBDA4-F4C6-48C0-B1E3-E0559A15091C}" type="presOf" srcId="{661A45C3-0395-4FB3-95A6-8648863BB52E}" destId="{81B7945A-3963-4D0E-BF5B-4E06C4F3E46F}" srcOrd="0" destOrd="0" presId="urn:microsoft.com/office/officeart/2008/layout/LinedList"/>
    <dgm:cxn modelId="{F5F53CDA-B9FC-4560-A814-32F52EF52FE4}" type="presOf" srcId="{8CE434A7-0A18-464A-8163-838487BE8D41}" destId="{E4A2A87B-9801-47C2-9EBD-D0541E8606E6}" srcOrd="0" destOrd="0" presId="urn:microsoft.com/office/officeart/2008/layout/LinedList"/>
    <dgm:cxn modelId="{59A47BFE-A219-4567-920E-B17944BBBBE4}" srcId="{424D1ED5-9E22-4C84-A752-C4701E580ACC}" destId="{C10AD688-B335-4CD0-BF4C-81E271A134E5}" srcOrd="2" destOrd="0" parTransId="{D1D3777D-C8D1-4719-84A3-040AAD1CBA8F}" sibTransId="{BAE0D5A7-C306-4485-AC74-2B6C9E4A3988}"/>
    <dgm:cxn modelId="{53E9A665-E4F7-400B-8CF0-BE7B289D99D9}" type="presParOf" srcId="{AE4BE5A2-B620-4E04-8DAE-8EF109B67F87}" destId="{F5E95707-3C7C-4A76-B6D3-3DD6AB5C53B2}" srcOrd="0" destOrd="0" presId="urn:microsoft.com/office/officeart/2008/layout/LinedList"/>
    <dgm:cxn modelId="{0C4452FC-34F6-4C12-A61D-7358E8F682FF}" type="presParOf" srcId="{AE4BE5A2-B620-4E04-8DAE-8EF109B67F87}" destId="{06058D7D-BE4E-4F9B-8C9D-2A4D54534438}" srcOrd="1" destOrd="0" presId="urn:microsoft.com/office/officeart/2008/layout/LinedList"/>
    <dgm:cxn modelId="{1731206B-E5F3-46A2-968C-60387E5EF5B2}" type="presParOf" srcId="{06058D7D-BE4E-4F9B-8C9D-2A4D54534438}" destId="{81B7945A-3963-4D0E-BF5B-4E06C4F3E46F}" srcOrd="0" destOrd="0" presId="urn:microsoft.com/office/officeart/2008/layout/LinedList"/>
    <dgm:cxn modelId="{4B8CAEAB-CDBF-414C-AC18-79D86493D3AB}" type="presParOf" srcId="{06058D7D-BE4E-4F9B-8C9D-2A4D54534438}" destId="{9EC2655F-411D-4D11-ADA9-11E426B8A81E}" srcOrd="1" destOrd="0" presId="urn:microsoft.com/office/officeart/2008/layout/LinedList"/>
    <dgm:cxn modelId="{0B58074F-C3D2-43FD-A2DA-D5E8F9D542EA}" type="presParOf" srcId="{AE4BE5A2-B620-4E04-8DAE-8EF109B67F87}" destId="{DF004457-7B7B-47E0-88E4-B0A22E749D08}" srcOrd="2" destOrd="0" presId="urn:microsoft.com/office/officeart/2008/layout/LinedList"/>
    <dgm:cxn modelId="{5499A2A9-DA52-4721-B1A6-3569EDC9400C}" type="presParOf" srcId="{AE4BE5A2-B620-4E04-8DAE-8EF109B67F87}" destId="{9843A37C-A11F-456C-AFE8-0E90FDF76E67}" srcOrd="3" destOrd="0" presId="urn:microsoft.com/office/officeart/2008/layout/LinedList"/>
    <dgm:cxn modelId="{340CD6D1-DAC9-4B8E-8179-26A48986C983}" type="presParOf" srcId="{9843A37C-A11F-456C-AFE8-0E90FDF76E67}" destId="{E4A2A87B-9801-47C2-9EBD-D0541E8606E6}" srcOrd="0" destOrd="0" presId="urn:microsoft.com/office/officeart/2008/layout/LinedList"/>
    <dgm:cxn modelId="{DBBDD859-AA09-44FF-AA49-55B9E7DE4EA4}" type="presParOf" srcId="{9843A37C-A11F-456C-AFE8-0E90FDF76E67}" destId="{496D09B9-D97F-495C-B23A-AFBBF2A18648}" srcOrd="1" destOrd="0" presId="urn:microsoft.com/office/officeart/2008/layout/LinedList"/>
    <dgm:cxn modelId="{02E16A75-D7A6-4535-B23B-8D6048A067AE}" type="presParOf" srcId="{AE4BE5A2-B620-4E04-8DAE-8EF109B67F87}" destId="{A3601AA4-90A3-4FB1-A794-741C1C243B8A}" srcOrd="4" destOrd="0" presId="urn:microsoft.com/office/officeart/2008/layout/LinedList"/>
    <dgm:cxn modelId="{7A0D1D78-1DD5-4CE9-9928-046E980CAA12}" type="presParOf" srcId="{AE4BE5A2-B620-4E04-8DAE-8EF109B67F87}" destId="{1EA520D6-B1D6-4D37-913D-62EA1365F805}" srcOrd="5" destOrd="0" presId="urn:microsoft.com/office/officeart/2008/layout/LinedList"/>
    <dgm:cxn modelId="{8B4D8F6D-E288-4215-B991-5E389E419E2C}" type="presParOf" srcId="{1EA520D6-B1D6-4D37-913D-62EA1365F805}" destId="{DBC3BA79-291A-44F5-B395-419158D9DE22}" srcOrd="0" destOrd="0" presId="urn:microsoft.com/office/officeart/2008/layout/LinedList"/>
    <dgm:cxn modelId="{104D51E3-78BB-4D04-A1CA-676C52AD2C1E}" type="presParOf" srcId="{1EA520D6-B1D6-4D37-913D-62EA1365F805}" destId="{D06A95EE-3438-4FED-A033-6DC45060F741}" srcOrd="1" destOrd="0" presId="urn:microsoft.com/office/officeart/2008/layout/LinedList"/>
    <dgm:cxn modelId="{F77D2B04-3B82-45AF-9E09-048C1AF82D00}" type="presParOf" srcId="{AE4BE5A2-B620-4E04-8DAE-8EF109B67F87}" destId="{078FF1A4-4025-4007-9BE1-A0AB69319BF9}" srcOrd="6" destOrd="0" presId="urn:microsoft.com/office/officeart/2008/layout/LinedList"/>
    <dgm:cxn modelId="{7335D736-F124-4A50-8B94-9A7C4BE67F1B}" type="presParOf" srcId="{AE4BE5A2-B620-4E04-8DAE-8EF109B67F87}" destId="{B5344C23-BD69-493A-B3F0-8731DD9E577A}" srcOrd="7" destOrd="0" presId="urn:microsoft.com/office/officeart/2008/layout/LinedList"/>
    <dgm:cxn modelId="{5A63F2F0-8382-4A0E-9EE3-DEE00AC621B4}" type="presParOf" srcId="{B5344C23-BD69-493A-B3F0-8731DD9E577A}" destId="{474DC49D-CF5F-4E31-ABBB-E86F4E26CAAE}" srcOrd="0" destOrd="0" presId="urn:microsoft.com/office/officeart/2008/layout/LinedList"/>
    <dgm:cxn modelId="{201EE1B1-B7BE-4250-BBDF-5628502164F1}" type="presParOf" srcId="{B5344C23-BD69-493A-B3F0-8731DD9E577A}" destId="{6969D786-139B-4AAD-9B23-CFE3D44DD0D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1D028F3-5242-4DB1-9C68-0D55AE65BAE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571F6EB-6E21-4C2A-8153-61A9E1C0A71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Helps ensure that you deliver a consistent product or service</a:t>
          </a:r>
        </a:p>
      </dgm:t>
    </dgm:pt>
    <dgm:pt modelId="{8D0EFB33-BEB5-43BC-B1A7-41C8C0D7564B}" type="parTrans" cxnId="{A8F883DA-0B74-492C-9CC6-70AF426A5CD8}">
      <dgm:prSet/>
      <dgm:spPr/>
      <dgm:t>
        <a:bodyPr/>
        <a:lstStyle/>
        <a:p>
          <a:endParaRPr lang="en-US"/>
        </a:p>
      </dgm:t>
    </dgm:pt>
    <dgm:pt modelId="{E4D19182-CE6C-4F4B-A809-8A7471038E99}" type="sibTrans" cxnId="{A8F883DA-0B74-492C-9CC6-70AF426A5CD8}">
      <dgm:prSet/>
      <dgm:spPr/>
      <dgm:t>
        <a:bodyPr/>
        <a:lstStyle/>
        <a:p>
          <a:endParaRPr lang="en-US"/>
        </a:p>
      </dgm:t>
    </dgm:pt>
    <dgm:pt modelId="{D45643A4-8F6A-4718-8F4C-F7F3D6B2917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Boost bottom line &amp; increase customer satisfaction</a:t>
          </a:r>
        </a:p>
      </dgm:t>
    </dgm:pt>
    <dgm:pt modelId="{20530B53-6DC7-4E9C-B471-5134EB946E5E}" type="parTrans" cxnId="{C9A9B012-8395-49F4-89EC-3277B1153692}">
      <dgm:prSet/>
      <dgm:spPr/>
      <dgm:t>
        <a:bodyPr/>
        <a:lstStyle/>
        <a:p>
          <a:endParaRPr lang="en-US"/>
        </a:p>
      </dgm:t>
    </dgm:pt>
    <dgm:pt modelId="{673A4A8A-4801-4B9F-A2F7-ED2917F284A0}" type="sibTrans" cxnId="{C9A9B012-8395-49F4-89EC-3277B1153692}">
      <dgm:prSet/>
      <dgm:spPr/>
      <dgm:t>
        <a:bodyPr/>
        <a:lstStyle/>
        <a:p>
          <a:endParaRPr lang="en-US"/>
        </a:p>
      </dgm:t>
    </dgm:pt>
    <dgm:pt modelId="{4EA5438E-1D0A-49FC-8D1F-51829142F431}" type="pres">
      <dgm:prSet presAssocID="{61D028F3-5242-4DB1-9C68-0D55AE65BAEB}" presName="root" presStyleCnt="0">
        <dgm:presLayoutVars>
          <dgm:dir/>
          <dgm:resizeHandles val="exact"/>
        </dgm:presLayoutVars>
      </dgm:prSet>
      <dgm:spPr/>
    </dgm:pt>
    <dgm:pt modelId="{6BCF7AF7-88EC-4779-B9EB-B4711911844D}" type="pres">
      <dgm:prSet presAssocID="{2571F6EB-6E21-4C2A-8153-61A9E1C0A71D}" presName="compNode" presStyleCnt="0"/>
      <dgm:spPr/>
    </dgm:pt>
    <dgm:pt modelId="{37A25200-2EC3-47FB-8FE2-BB92B2ED632B}" type="pres">
      <dgm:prSet presAssocID="{2571F6EB-6E21-4C2A-8153-61A9E1C0A71D}" presName="bgRect" presStyleLbl="bgShp" presStyleIdx="0" presStyleCnt="2"/>
      <dgm:spPr/>
    </dgm:pt>
    <dgm:pt modelId="{3F244601-0231-49E4-A9F1-4B2205F167BD}" type="pres">
      <dgm:prSet presAssocID="{2571F6EB-6E21-4C2A-8153-61A9E1C0A71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9D996561-9C94-4157-9635-F50547AE829A}" type="pres">
      <dgm:prSet presAssocID="{2571F6EB-6E21-4C2A-8153-61A9E1C0A71D}" presName="spaceRect" presStyleCnt="0"/>
      <dgm:spPr/>
    </dgm:pt>
    <dgm:pt modelId="{1BBE187E-D16D-4BF3-9C2F-B06E00D5CE62}" type="pres">
      <dgm:prSet presAssocID="{2571F6EB-6E21-4C2A-8153-61A9E1C0A71D}" presName="parTx" presStyleLbl="revTx" presStyleIdx="0" presStyleCnt="2">
        <dgm:presLayoutVars>
          <dgm:chMax val="0"/>
          <dgm:chPref val="0"/>
        </dgm:presLayoutVars>
      </dgm:prSet>
      <dgm:spPr/>
    </dgm:pt>
    <dgm:pt modelId="{57203788-8B81-4719-9DCE-2047135F5238}" type="pres">
      <dgm:prSet presAssocID="{E4D19182-CE6C-4F4B-A809-8A7471038E99}" presName="sibTrans" presStyleCnt="0"/>
      <dgm:spPr/>
    </dgm:pt>
    <dgm:pt modelId="{62740C3E-83AE-4380-929B-16672B85E312}" type="pres">
      <dgm:prSet presAssocID="{D45643A4-8F6A-4718-8F4C-F7F3D6B2917A}" presName="compNode" presStyleCnt="0"/>
      <dgm:spPr/>
    </dgm:pt>
    <dgm:pt modelId="{4F743D69-CBC6-4BFE-A221-06B80CB1DF4E}" type="pres">
      <dgm:prSet presAssocID="{D45643A4-8F6A-4718-8F4C-F7F3D6B2917A}" presName="bgRect" presStyleLbl="bgShp" presStyleIdx="1" presStyleCnt="2"/>
      <dgm:spPr/>
    </dgm:pt>
    <dgm:pt modelId="{25E7D9B4-56B4-4EA4-B31C-4464B80687F0}" type="pres">
      <dgm:prSet presAssocID="{D45643A4-8F6A-4718-8F4C-F7F3D6B2917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471C1154-1253-4A89-A831-606A8FF924A6}" type="pres">
      <dgm:prSet presAssocID="{D45643A4-8F6A-4718-8F4C-F7F3D6B2917A}" presName="spaceRect" presStyleCnt="0"/>
      <dgm:spPr/>
    </dgm:pt>
    <dgm:pt modelId="{261927CA-8680-4A36-8A79-56C5706372CE}" type="pres">
      <dgm:prSet presAssocID="{D45643A4-8F6A-4718-8F4C-F7F3D6B2917A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9A9B012-8395-49F4-89EC-3277B1153692}" srcId="{61D028F3-5242-4DB1-9C68-0D55AE65BAEB}" destId="{D45643A4-8F6A-4718-8F4C-F7F3D6B2917A}" srcOrd="1" destOrd="0" parTransId="{20530B53-6DC7-4E9C-B471-5134EB946E5E}" sibTransId="{673A4A8A-4801-4B9F-A2F7-ED2917F284A0}"/>
    <dgm:cxn modelId="{A0F9113A-B198-43A4-8917-F30B700D9465}" type="presOf" srcId="{2571F6EB-6E21-4C2A-8153-61A9E1C0A71D}" destId="{1BBE187E-D16D-4BF3-9C2F-B06E00D5CE62}" srcOrd="0" destOrd="0" presId="urn:microsoft.com/office/officeart/2018/2/layout/IconVerticalSolidList"/>
    <dgm:cxn modelId="{89AF6CBC-2873-4A04-803A-9452934D5889}" type="presOf" srcId="{61D028F3-5242-4DB1-9C68-0D55AE65BAEB}" destId="{4EA5438E-1D0A-49FC-8D1F-51829142F431}" srcOrd="0" destOrd="0" presId="urn:microsoft.com/office/officeart/2018/2/layout/IconVerticalSolidList"/>
    <dgm:cxn modelId="{A8F883DA-0B74-492C-9CC6-70AF426A5CD8}" srcId="{61D028F3-5242-4DB1-9C68-0D55AE65BAEB}" destId="{2571F6EB-6E21-4C2A-8153-61A9E1C0A71D}" srcOrd="0" destOrd="0" parTransId="{8D0EFB33-BEB5-43BC-B1A7-41C8C0D7564B}" sibTransId="{E4D19182-CE6C-4F4B-A809-8A7471038E99}"/>
    <dgm:cxn modelId="{77208BDE-6369-4436-BA55-55794416B6C6}" type="presOf" srcId="{D45643A4-8F6A-4718-8F4C-F7F3D6B2917A}" destId="{261927CA-8680-4A36-8A79-56C5706372CE}" srcOrd="0" destOrd="0" presId="urn:microsoft.com/office/officeart/2018/2/layout/IconVerticalSolidList"/>
    <dgm:cxn modelId="{504A99BC-8C32-426B-823E-F498D05483DA}" type="presParOf" srcId="{4EA5438E-1D0A-49FC-8D1F-51829142F431}" destId="{6BCF7AF7-88EC-4779-B9EB-B4711911844D}" srcOrd="0" destOrd="0" presId="urn:microsoft.com/office/officeart/2018/2/layout/IconVerticalSolidList"/>
    <dgm:cxn modelId="{611E5394-B215-40C3-B651-3B165D5710B2}" type="presParOf" srcId="{6BCF7AF7-88EC-4779-B9EB-B4711911844D}" destId="{37A25200-2EC3-47FB-8FE2-BB92B2ED632B}" srcOrd="0" destOrd="0" presId="urn:microsoft.com/office/officeart/2018/2/layout/IconVerticalSolidList"/>
    <dgm:cxn modelId="{27743BB0-7731-4959-84C7-2F3E6E0CCC12}" type="presParOf" srcId="{6BCF7AF7-88EC-4779-B9EB-B4711911844D}" destId="{3F244601-0231-49E4-A9F1-4B2205F167BD}" srcOrd="1" destOrd="0" presId="urn:microsoft.com/office/officeart/2018/2/layout/IconVerticalSolidList"/>
    <dgm:cxn modelId="{09FF4AE8-D3F2-411D-BD34-51FE1610A11D}" type="presParOf" srcId="{6BCF7AF7-88EC-4779-B9EB-B4711911844D}" destId="{9D996561-9C94-4157-9635-F50547AE829A}" srcOrd="2" destOrd="0" presId="urn:microsoft.com/office/officeart/2018/2/layout/IconVerticalSolidList"/>
    <dgm:cxn modelId="{43A4595E-3277-4DFE-98B0-17F8B1AD2175}" type="presParOf" srcId="{6BCF7AF7-88EC-4779-B9EB-B4711911844D}" destId="{1BBE187E-D16D-4BF3-9C2F-B06E00D5CE62}" srcOrd="3" destOrd="0" presId="urn:microsoft.com/office/officeart/2018/2/layout/IconVerticalSolidList"/>
    <dgm:cxn modelId="{D24D014C-F741-4D85-853C-B5DF9C4EC27C}" type="presParOf" srcId="{4EA5438E-1D0A-49FC-8D1F-51829142F431}" destId="{57203788-8B81-4719-9DCE-2047135F5238}" srcOrd="1" destOrd="0" presId="urn:microsoft.com/office/officeart/2018/2/layout/IconVerticalSolidList"/>
    <dgm:cxn modelId="{8692A4B6-2FB6-4057-A404-AFA40D517D83}" type="presParOf" srcId="{4EA5438E-1D0A-49FC-8D1F-51829142F431}" destId="{62740C3E-83AE-4380-929B-16672B85E312}" srcOrd="2" destOrd="0" presId="urn:microsoft.com/office/officeart/2018/2/layout/IconVerticalSolidList"/>
    <dgm:cxn modelId="{868057FF-A79C-402F-8D03-2E648C3C9312}" type="presParOf" srcId="{62740C3E-83AE-4380-929B-16672B85E312}" destId="{4F743D69-CBC6-4BFE-A221-06B80CB1DF4E}" srcOrd="0" destOrd="0" presId="urn:microsoft.com/office/officeart/2018/2/layout/IconVerticalSolidList"/>
    <dgm:cxn modelId="{7171500E-F10D-481F-8430-661CBF29D845}" type="presParOf" srcId="{62740C3E-83AE-4380-929B-16672B85E312}" destId="{25E7D9B4-56B4-4EA4-B31C-4464B80687F0}" srcOrd="1" destOrd="0" presId="urn:microsoft.com/office/officeart/2018/2/layout/IconVerticalSolidList"/>
    <dgm:cxn modelId="{F30C8B80-6A8A-414E-B978-ABC0CD33126E}" type="presParOf" srcId="{62740C3E-83AE-4380-929B-16672B85E312}" destId="{471C1154-1253-4A89-A831-606A8FF924A6}" srcOrd="2" destOrd="0" presId="urn:microsoft.com/office/officeart/2018/2/layout/IconVerticalSolidList"/>
    <dgm:cxn modelId="{1D3FDF76-6064-4ECA-AD63-765F6761721C}" type="presParOf" srcId="{62740C3E-83AE-4380-929B-16672B85E312}" destId="{261927CA-8680-4A36-8A79-56C5706372C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170D013-B444-41DD-935A-6843BB2633E7}" type="doc">
      <dgm:prSet loTypeId="urn:microsoft.com/office/officeart/2016/7/layout/BasicLinearProcessNumbered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BBB949-627A-4945-9854-527B1FCC6DC7}">
      <dgm:prSet custT="1"/>
      <dgm:spPr/>
      <dgm:t>
        <a:bodyPr/>
        <a:lstStyle/>
        <a:p>
          <a:r>
            <a:rPr lang="en-US" sz="1600" dirty="0"/>
            <a:t>Set quality standards</a:t>
          </a:r>
        </a:p>
      </dgm:t>
    </dgm:pt>
    <dgm:pt modelId="{59B9B4FE-1DB7-4094-BFEB-F26FE138AC63}" type="parTrans" cxnId="{C1CF30FC-E1AC-4CC9-B1DD-C05CC48DA0FD}">
      <dgm:prSet/>
      <dgm:spPr/>
      <dgm:t>
        <a:bodyPr/>
        <a:lstStyle/>
        <a:p>
          <a:endParaRPr lang="en-US"/>
        </a:p>
      </dgm:t>
    </dgm:pt>
    <dgm:pt modelId="{FC38F4B7-A6C5-436C-B17E-976791E03A66}" type="sibTrans" cxnId="{C1CF30FC-E1AC-4CC9-B1DD-C05CC48DA0FD}">
      <dgm:prSet phldrT="1"/>
      <dgm:spPr/>
      <dgm:t>
        <a:bodyPr/>
        <a:lstStyle/>
        <a:p>
          <a:r>
            <a:rPr lang="en-US"/>
            <a:t>1</a:t>
          </a:r>
        </a:p>
      </dgm:t>
    </dgm:pt>
    <dgm:pt modelId="{75DB40F0-A785-44AC-9C29-E4A679B67955}">
      <dgm:prSet custT="1"/>
      <dgm:spPr/>
      <dgm:t>
        <a:bodyPr/>
        <a:lstStyle/>
        <a:p>
          <a:r>
            <a:rPr lang="en-US" sz="1600" dirty="0"/>
            <a:t>Establish testing methods</a:t>
          </a:r>
        </a:p>
      </dgm:t>
    </dgm:pt>
    <dgm:pt modelId="{EFF0FCFE-BAA8-480C-A662-47AAD7AE24B1}" type="parTrans" cxnId="{24E25630-D9D1-49CB-B283-BA9D31D9B2E1}">
      <dgm:prSet/>
      <dgm:spPr/>
      <dgm:t>
        <a:bodyPr/>
        <a:lstStyle/>
        <a:p>
          <a:endParaRPr lang="en-US"/>
        </a:p>
      </dgm:t>
    </dgm:pt>
    <dgm:pt modelId="{10E63003-886F-479A-B27F-02A4A46A7FB4}" type="sibTrans" cxnId="{24E25630-D9D1-49CB-B283-BA9D31D9B2E1}">
      <dgm:prSet phldrT="2"/>
      <dgm:spPr/>
      <dgm:t>
        <a:bodyPr/>
        <a:lstStyle/>
        <a:p>
          <a:r>
            <a:rPr lang="en-US"/>
            <a:t>2</a:t>
          </a:r>
        </a:p>
      </dgm:t>
    </dgm:pt>
    <dgm:pt modelId="{342B54C4-ADFF-4D85-9908-A35C9E19AD3D}">
      <dgm:prSet/>
      <dgm:spPr/>
      <dgm:t>
        <a:bodyPr/>
        <a:lstStyle/>
        <a:p>
          <a:r>
            <a:rPr lang="en-US" sz="1100"/>
            <a:t>Random test samples</a:t>
          </a:r>
        </a:p>
      </dgm:t>
    </dgm:pt>
    <dgm:pt modelId="{1338AAEA-E8C3-4514-A66E-D7B0303FB9D2}" type="parTrans" cxnId="{AAEB8B6F-A01A-4DB9-9C22-D6E83210FE53}">
      <dgm:prSet/>
      <dgm:spPr/>
      <dgm:t>
        <a:bodyPr/>
        <a:lstStyle/>
        <a:p>
          <a:endParaRPr lang="en-US"/>
        </a:p>
      </dgm:t>
    </dgm:pt>
    <dgm:pt modelId="{C2F5E685-E412-4EEA-A387-31547E7BAC59}" type="sibTrans" cxnId="{AAEB8B6F-A01A-4DB9-9C22-D6E83210FE53}">
      <dgm:prSet/>
      <dgm:spPr/>
      <dgm:t>
        <a:bodyPr/>
        <a:lstStyle/>
        <a:p>
          <a:endParaRPr lang="en-US"/>
        </a:p>
      </dgm:t>
    </dgm:pt>
    <dgm:pt modelId="{96EE83DA-0282-40FA-BBD5-2FD99D2109B7}">
      <dgm:prSet/>
      <dgm:spPr/>
      <dgm:t>
        <a:bodyPr/>
        <a:lstStyle/>
        <a:p>
          <a:r>
            <a:rPr lang="en-US" sz="1100"/>
            <a:t>Log defects</a:t>
          </a:r>
        </a:p>
      </dgm:t>
    </dgm:pt>
    <dgm:pt modelId="{4CFC499F-2972-492F-8418-83741723C951}" type="parTrans" cxnId="{4AAD1F72-E4CF-416F-BE74-8E6B915E6172}">
      <dgm:prSet/>
      <dgm:spPr/>
      <dgm:t>
        <a:bodyPr/>
        <a:lstStyle/>
        <a:p>
          <a:endParaRPr lang="en-US"/>
        </a:p>
      </dgm:t>
    </dgm:pt>
    <dgm:pt modelId="{AE1089B1-2F56-43AA-A4DF-01B541250B48}" type="sibTrans" cxnId="{4AAD1F72-E4CF-416F-BE74-8E6B915E6172}">
      <dgm:prSet/>
      <dgm:spPr/>
      <dgm:t>
        <a:bodyPr/>
        <a:lstStyle/>
        <a:p>
          <a:endParaRPr lang="en-US"/>
        </a:p>
      </dgm:t>
    </dgm:pt>
    <dgm:pt modelId="{29297C19-3106-4AD5-9FF8-9A575BCD59A4}">
      <dgm:prSet custT="1"/>
      <dgm:spPr/>
      <dgm:t>
        <a:bodyPr/>
        <a:lstStyle/>
        <a:p>
          <a:r>
            <a:rPr lang="en-US" sz="1600" dirty="0"/>
            <a:t>Review results</a:t>
          </a:r>
        </a:p>
      </dgm:t>
    </dgm:pt>
    <dgm:pt modelId="{C5741FEE-7352-4589-943B-A2E5C946DAAF}" type="parTrans" cxnId="{B31D557D-FA89-4B97-AD39-A3015A79BC99}">
      <dgm:prSet/>
      <dgm:spPr/>
      <dgm:t>
        <a:bodyPr/>
        <a:lstStyle/>
        <a:p>
          <a:endParaRPr lang="en-US"/>
        </a:p>
      </dgm:t>
    </dgm:pt>
    <dgm:pt modelId="{CA340F55-93D1-41A4-851E-4D2F2379C811}" type="sibTrans" cxnId="{B31D557D-FA89-4B97-AD39-A3015A79BC99}">
      <dgm:prSet phldrT="3"/>
      <dgm:spPr/>
      <dgm:t>
        <a:bodyPr/>
        <a:lstStyle/>
        <a:p>
          <a:r>
            <a:rPr lang="en-US"/>
            <a:t>3</a:t>
          </a:r>
        </a:p>
      </dgm:t>
    </dgm:pt>
    <dgm:pt modelId="{7A31AD50-882C-4B95-BB38-804FEF34DC92}">
      <dgm:prSet custT="1"/>
      <dgm:spPr/>
      <dgm:t>
        <a:bodyPr/>
        <a:lstStyle/>
        <a:p>
          <a:r>
            <a:rPr lang="en-US" sz="1600" dirty="0"/>
            <a:t>Refine &amp; improve process</a:t>
          </a:r>
        </a:p>
      </dgm:t>
    </dgm:pt>
    <dgm:pt modelId="{72BEFD1A-6C9C-43F5-868C-845A67DE2E2B}" type="parTrans" cxnId="{23C4EC09-A680-4774-9CD8-CA968B8CD138}">
      <dgm:prSet/>
      <dgm:spPr/>
      <dgm:t>
        <a:bodyPr/>
        <a:lstStyle/>
        <a:p>
          <a:endParaRPr lang="en-US"/>
        </a:p>
      </dgm:t>
    </dgm:pt>
    <dgm:pt modelId="{202D98B7-3E57-4B93-96DB-129FAB16105F}" type="sibTrans" cxnId="{23C4EC09-A680-4774-9CD8-CA968B8CD138}">
      <dgm:prSet phldrT="4"/>
      <dgm:spPr/>
      <dgm:t>
        <a:bodyPr/>
        <a:lstStyle/>
        <a:p>
          <a:r>
            <a:rPr lang="en-US"/>
            <a:t>4</a:t>
          </a:r>
        </a:p>
      </dgm:t>
    </dgm:pt>
    <dgm:pt modelId="{DC876EDE-545A-4D07-9310-570F49BC811B}" type="pres">
      <dgm:prSet presAssocID="{B170D013-B444-41DD-935A-6843BB2633E7}" presName="Name0" presStyleCnt="0">
        <dgm:presLayoutVars>
          <dgm:animLvl val="lvl"/>
          <dgm:resizeHandles val="exact"/>
        </dgm:presLayoutVars>
      </dgm:prSet>
      <dgm:spPr/>
    </dgm:pt>
    <dgm:pt modelId="{8FEF89DB-B42B-4595-8E89-6DEC542A0A1C}" type="pres">
      <dgm:prSet presAssocID="{D0BBB949-627A-4945-9854-527B1FCC6DC7}" presName="compositeNode" presStyleCnt="0">
        <dgm:presLayoutVars>
          <dgm:bulletEnabled val="1"/>
        </dgm:presLayoutVars>
      </dgm:prSet>
      <dgm:spPr/>
    </dgm:pt>
    <dgm:pt modelId="{73E93E95-E785-470A-B983-A85B82995D39}" type="pres">
      <dgm:prSet presAssocID="{D0BBB949-627A-4945-9854-527B1FCC6DC7}" presName="bgRect" presStyleLbl="bgAccFollowNode1" presStyleIdx="0" presStyleCnt="4"/>
      <dgm:spPr/>
    </dgm:pt>
    <dgm:pt modelId="{AC8FE8DC-F773-42DF-81CE-26C13196CF19}" type="pres">
      <dgm:prSet presAssocID="{FC38F4B7-A6C5-436C-B17E-976791E03A66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AFC80D47-CB10-45FE-BD3B-8C8792386357}" type="pres">
      <dgm:prSet presAssocID="{D0BBB949-627A-4945-9854-527B1FCC6DC7}" presName="bottomLine" presStyleLbl="alignNode1" presStyleIdx="1" presStyleCnt="8">
        <dgm:presLayoutVars/>
      </dgm:prSet>
      <dgm:spPr/>
    </dgm:pt>
    <dgm:pt modelId="{5303E5D7-023D-4BDF-B70C-9D14BA1C5207}" type="pres">
      <dgm:prSet presAssocID="{D0BBB949-627A-4945-9854-527B1FCC6DC7}" presName="nodeText" presStyleLbl="bgAccFollowNode1" presStyleIdx="0" presStyleCnt="4">
        <dgm:presLayoutVars>
          <dgm:bulletEnabled val="1"/>
        </dgm:presLayoutVars>
      </dgm:prSet>
      <dgm:spPr/>
    </dgm:pt>
    <dgm:pt modelId="{A197D868-FA0B-47A9-8FBB-A2361F97CD4C}" type="pres">
      <dgm:prSet presAssocID="{FC38F4B7-A6C5-436C-B17E-976791E03A66}" presName="sibTrans" presStyleCnt="0"/>
      <dgm:spPr/>
    </dgm:pt>
    <dgm:pt modelId="{00E1AB45-7FD7-4528-9FAD-C1895BAA54F5}" type="pres">
      <dgm:prSet presAssocID="{75DB40F0-A785-44AC-9C29-E4A679B67955}" presName="compositeNode" presStyleCnt="0">
        <dgm:presLayoutVars>
          <dgm:bulletEnabled val="1"/>
        </dgm:presLayoutVars>
      </dgm:prSet>
      <dgm:spPr/>
    </dgm:pt>
    <dgm:pt modelId="{09C464DA-570E-4E29-997A-74DBE909303B}" type="pres">
      <dgm:prSet presAssocID="{75DB40F0-A785-44AC-9C29-E4A679B67955}" presName="bgRect" presStyleLbl="bgAccFollowNode1" presStyleIdx="1" presStyleCnt="4"/>
      <dgm:spPr/>
    </dgm:pt>
    <dgm:pt modelId="{4362DC54-7CFF-4113-A767-B7F3414C2AD4}" type="pres">
      <dgm:prSet presAssocID="{10E63003-886F-479A-B27F-02A4A46A7FB4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1E78C253-427E-437D-AB00-0C3DBE26F51E}" type="pres">
      <dgm:prSet presAssocID="{75DB40F0-A785-44AC-9C29-E4A679B67955}" presName="bottomLine" presStyleLbl="alignNode1" presStyleIdx="3" presStyleCnt="8">
        <dgm:presLayoutVars/>
      </dgm:prSet>
      <dgm:spPr/>
    </dgm:pt>
    <dgm:pt modelId="{350800A2-F93F-4104-A157-D9DF3F1EA28D}" type="pres">
      <dgm:prSet presAssocID="{75DB40F0-A785-44AC-9C29-E4A679B67955}" presName="nodeText" presStyleLbl="bgAccFollowNode1" presStyleIdx="1" presStyleCnt="4">
        <dgm:presLayoutVars>
          <dgm:bulletEnabled val="1"/>
        </dgm:presLayoutVars>
      </dgm:prSet>
      <dgm:spPr/>
    </dgm:pt>
    <dgm:pt modelId="{990F9872-3F5D-41E9-A42C-AF9BA7EFA5E7}" type="pres">
      <dgm:prSet presAssocID="{10E63003-886F-479A-B27F-02A4A46A7FB4}" presName="sibTrans" presStyleCnt="0"/>
      <dgm:spPr/>
    </dgm:pt>
    <dgm:pt modelId="{7A57698E-6666-4BAB-B39F-9EDFC4D82E9F}" type="pres">
      <dgm:prSet presAssocID="{29297C19-3106-4AD5-9FF8-9A575BCD59A4}" presName="compositeNode" presStyleCnt="0">
        <dgm:presLayoutVars>
          <dgm:bulletEnabled val="1"/>
        </dgm:presLayoutVars>
      </dgm:prSet>
      <dgm:spPr/>
    </dgm:pt>
    <dgm:pt modelId="{1CE1453B-C6ED-4C9B-BD07-E97DB0E0F92D}" type="pres">
      <dgm:prSet presAssocID="{29297C19-3106-4AD5-9FF8-9A575BCD59A4}" presName="bgRect" presStyleLbl="bgAccFollowNode1" presStyleIdx="2" presStyleCnt="4"/>
      <dgm:spPr/>
    </dgm:pt>
    <dgm:pt modelId="{B25D2073-006F-496D-8349-35D0A59D1D2D}" type="pres">
      <dgm:prSet presAssocID="{CA340F55-93D1-41A4-851E-4D2F2379C811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8572283D-A01E-48D6-9BB9-0BCEDD0DD742}" type="pres">
      <dgm:prSet presAssocID="{29297C19-3106-4AD5-9FF8-9A575BCD59A4}" presName="bottomLine" presStyleLbl="alignNode1" presStyleIdx="5" presStyleCnt="8">
        <dgm:presLayoutVars/>
      </dgm:prSet>
      <dgm:spPr/>
    </dgm:pt>
    <dgm:pt modelId="{5B12227A-96C1-4F8A-98A7-05AE673E2C54}" type="pres">
      <dgm:prSet presAssocID="{29297C19-3106-4AD5-9FF8-9A575BCD59A4}" presName="nodeText" presStyleLbl="bgAccFollowNode1" presStyleIdx="2" presStyleCnt="4">
        <dgm:presLayoutVars>
          <dgm:bulletEnabled val="1"/>
        </dgm:presLayoutVars>
      </dgm:prSet>
      <dgm:spPr/>
    </dgm:pt>
    <dgm:pt modelId="{0EE28E3B-27F5-4D06-BD49-BAB819774206}" type="pres">
      <dgm:prSet presAssocID="{CA340F55-93D1-41A4-851E-4D2F2379C811}" presName="sibTrans" presStyleCnt="0"/>
      <dgm:spPr/>
    </dgm:pt>
    <dgm:pt modelId="{29AB59E2-CC9A-466A-AA2C-2BA77443C123}" type="pres">
      <dgm:prSet presAssocID="{7A31AD50-882C-4B95-BB38-804FEF34DC92}" presName="compositeNode" presStyleCnt="0">
        <dgm:presLayoutVars>
          <dgm:bulletEnabled val="1"/>
        </dgm:presLayoutVars>
      </dgm:prSet>
      <dgm:spPr/>
    </dgm:pt>
    <dgm:pt modelId="{CE444E29-0C1E-4FDF-9AFB-50539DA0B9E8}" type="pres">
      <dgm:prSet presAssocID="{7A31AD50-882C-4B95-BB38-804FEF34DC92}" presName="bgRect" presStyleLbl="bgAccFollowNode1" presStyleIdx="3" presStyleCnt="4"/>
      <dgm:spPr/>
    </dgm:pt>
    <dgm:pt modelId="{89F3E9B1-AD11-4816-9A94-18547D766232}" type="pres">
      <dgm:prSet presAssocID="{202D98B7-3E57-4B93-96DB-129FAB16105F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23CB5189-372F-4183-9DC5-7CED04EDDE26}" type="pres">
      <dgm:prSet presAssocID="{7A31AD50-882C-4B95-BB38-804FEF34DC92}" presName="bottomLine" presStyleLbl="alignNode1" presStyleIdx="7" presStyleCnt="8">
        <dgm:presLayoutVars/>
      </dgm:prSet>
      <dgm:spPr/>
    </dgm:pt>
    <dgm:pt modelId="{385137D6-C3A2-4771-B115-D78740CF88BA}" type="pres">
      <dgm:prSet presAssocID="{7A31AD50-882C-4B95-BB38-804FEF34DC92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23C4EC09-A680-4774-9CD8-CA968B8CD138}" srcId="{B170D013-B444-41DD-935A-6843BB2633E7}" destId="{7A31AD50-882C-4B95-BB38-804FEF34DC92}" srcOrd="3" destOrd="0" parTransId="{72BEFD1A-6C9C-43F5-868C-845A67DE2E2B}" sibTransId="{202D98B7-3E57-4B93-96DB-129FAB16105F}"/>
    <dgm:cxn modelId="{40E55416-68BD-4D5F-AA7F-D01C968666C6}" type="presOf" srcId="{D0BBB949-627A-4945-9854-527B1FCC6DC7}" destId="{73E93E95-E785-470A-B983-A85B82995D39}" srcOrd="0" destOrd="0" presId="urn:microsoft.com/office/officeart/2016/7/layout/BasicLinearProcessNumbered"/>
    <dgm:cxn modelId="{22664B17-0991-456B-9766-8EF588F7A918}" type="presOf" srcId="{D0BBB949-627A-4945-9854-527B1FCC6DC7}" destId="{5303E5D7-023D-4BDF-B70C-9D14BA1C5207}" srcOrd="1" destOrd="0" presId="urn:microsoft.com/office/officeart/2016/7/layout/BasicLinearProcessNumbered"/>
    <dgm:cxn modelId="{24E25630-D9D1-49CB-B283-BA9D31D9B2E1}" srcId="{B170D013-B444-41DD-935A-6843BB2633E7}" destId="{75DB40F0-A785-44AC-9C29-E4A679B67955}" srcOrd="1" destOrd="0" parTransId="{EFF0FCFE-BAA8-480C-A662-47AAD7AE24B1}" sibTransId="{10E63003-886F-479A-B27F-02A4A46A7FB4}"/>
    <dgm:cxn modelId="{70789C42-8D29-4D38-9427-D43624C7FE11}" type="presOf" srcId="{29297C19-3106-4AD5-9FF8-9A575BCD59A4}" destId="{5B12227A-96C1-4F8A-98A7-05AE673E2C54}" srcOrd="1" destOrd="0" presId="urn:microsoft.com/office/officeart/2016/7/layout/BasicLinearProcessNumbered"/>
    <dgm:cxn modelId="{E24D284F-8481-466F-8D1E-052DDAB39C50}" type="presOf" srcId="{CA340F55-93D1-41A4-851E-4D2F2379C811}" destId="{B25D2073-006F-496D-8349-35D0A59D1D2D}" srcOrd="0" destOrd="0" presId="urn:microsoft.com/office/officeart/2016/7/layout/BasicLinearProcessNumbered"/>
    <dgm:cxn modelId="{AAEB8B6F-A01A-4DB9-9C22-D6E83210FE53}" srcId="{75DB40F0-A785-44AC-9C29-E4A679B67955}" destId="{342B54C4-ADFF-4D85-9908-A35C9E19AD3D}" srcOrd="0" destOrd="0" parTransId="{1338AAEA-E8C3-4514-A66E-D7B0303FB9D2}" sibTransId="{C2F5E685-E412-4EEA-A387-31547E7BAC59}"/>
    <dgm:cxn modelId="{4AAD1F72-E4CF-416F-BE74-8E6B915E6172}" srcId="{75DB40F0-A785-44AC-9C29-E4A679B67955}" destId="{96EE83DA-0282-40FA-BBD5-2FD99D2109B7}" srcOrd="1" destOrd="0" parTransId="{4CFC499F-2972-492F-8418-83741723C951}" sibTransId="{AE1089B1-2F56-43AA-A4DF-01B541250B48}"/>
    <dgm:cxn modelId="{2B08CD53-B0BC-4B9F-B1BD-43A8D893E765}" type="presOf" srcId="{96EE83DA-0282-40FA-BBD5-2FD99D2109B7}" destId="{350800A2-F93F-4104-A157-D9DF3F1EA28D}" srcOrd="0" destOrd="2" presId="urn:microsoft.com/office/officeart/2016/7/layout/BasicLinearProcessNumbered"/>
    <dgm:cxn modelId="{B31D557D-FA89-4B97-AD39-A3015A79BC99}" srcId="{B170D013-B444-41DD-935A-6843BB2633E7}" destId="{29297C19-3106-4AD5-9FF8-9A575BCD59A4}" srcOrd="2" destOrd="0" parTransId="{C5741FEE-7352-4589-943B-A2E5C946DAAF}" sibTransId="{CA340F55-93D1-41A4-851E-4D2F2379C811}"/>
    <dgm:cxn modelId="{20D6B381-8EF5-4363-8F21-279498C4A055}" type="presOf" srcId="{7A31AD50-882C-4B95-BB38-804FEF34DC92}" destId="{385137D6-C3A2-4771-B115-D78740CF88BA}" srcOrd="1" destOrd="0" presId="urn:microsoft.com/office/officeart/2016/7/layout/BasicLinearProcessNumbered"/>
    <dgm:cxn modelId="{0677558B-C261-4E95-99BB-E81C5E43B003}" type="presOf" srcId="{75DB40F0-A785-44AC-9C29-E4A679B67955}" destId="{350800A2-F93F-4104-A157-D9DF3F1EA28D}" srcOrd="1" destOrd="0" presId="urn:microsoft.com/office/officeart/2016/7/layout/BasicLinearProcessNumbered"/>
    <dgm:cxn modelId="{25A2A39B-ED0C-4577-A6B1-25099E491824}" type="presOf" srcId="{75DB40F0-A785-44AC-9C29-E4A679B67955}" destId="{09C464DA-570E-4E29-997A-74DBE909303B}" srcOrd="0" destOrd="0" presId="urn:microsoft.com/office/officeart/2016/7/layout/BasicLinearProcessNumbered"/>
    <dgm:cxn modelId="{D40EEC9C-B9EF-4215-BB5E-F854818E6BD3}" type="presOf" srcId="{B170D013-B444-41DD-935A-6843BB2633E7}" destId="{DC876EDE-545A-4D07-9310-570F49BC811B}" srcOrd="0" destOrd="0" presId="urn:microsoft.com/office/officeart/2016/7/layout/BasicLinearProcessNumbered"/>
    <dgm:cxn modelId="{542BD7A8-9152-4FDE-B728-1267D83239C0}" type="presOf" srcId="{FC38F4B7-A6C5-436C-B17E-976791E03A66}" destId="{AC8FE8DC-F773-42DF-81CE-26C13196CF19}" srcOrd="0" destOrd="0" presId="urn:microsoft.com/office/officeart/2016/7/layout/BasicLinearProcessNumbered"/>
    <dgm:cxn modelId="{CEA71AD1-8873-4BE1-8960-DEF46DBE2AAE}" type="presOf" srcId="{29297C19-3106-4AD5-9FF8-9A575BCD59A4}" destId="{1CE1453B-C6ED-4C9B-BD07-E97DB0E0F92D}" srcOrd="0" destOrd="0" presId="urn:microsoft.com/office/officeart/2016/7/layout/BasicLinearProcessNumbered"/>
    <dgm:cxn modelId="{44268ED2-4EF0-433C-A2AF-948961E03959}" type="presOf" srcId="{342B54C4-ADFF-4D85-9908-A35C9E19AD3D}" destId="{350800A2-F93F-4104-A157-D9DF3F1EA28D}" srcOrd="0" destOrd="1" presId="urn:microsoft.com/office/officeart/2016/7/layout/BasicLinearProcessNumbered"/>
    <dgm:cxn modelId="{7B880EF0-8D90-4C70-B0B6-91E5005DE97D}" type="presOf" srcId="{202D98B7-3E57-4B93-96DB-129FAB16105F}" destId="{89F3E9B1-AD11-4816-9A94-18547D766232}" srcOrd="0" destOrd="0" presId="urn:microsoft.com/office/officeart/2016/7/layout/BasicLinearProcessNumbered"/>
    <dgm:cxn modelId="{D942C2F4-F7A9-49B0-95AD-5153D6BA1B8C}" type="presOf" srcId="{7A31AD50-882C-4B95-BB38-804FEF34DC92}" destId="{CE444E29-0C1E-4FDF-9AFB-50539DA0B9E8}" srcOrd="0" destOrd="0" presId="urn:microsoft.com/office/officeart/2016/7/layout/BasicLinearProcessNumbered"/>
    <dgm:cxn modelId="{C1CF30FC-E1AC-4CC9-B1DD-C05CC48DA0FD}" srcId="{B170D013-B444-41DD-935A-6843BB2633E7}" destId="{D0BBB949-627A-4945-9854-527B1FCC6DC7}" srcOrd="0" destOrd="0" parTransId="{59B9B4FE-1DB7-4094-BFEB-F26FE138AC63}" sibTransId="{FC38F4B7-A6C5-436C-B17E-976791E03A66}"/>
    <dgm:cxn modelId="{B47711FF-2600-4CE9-AAD6-0683062A790C}" type="presOf" srcId="{10E63003-886F-479A-B27F-02A4A46A7FB4}" destId="{4362DC54-7CFF-4113-A767-B7F3414C2AD4}" srcOrd="0" destOrd="0" presId="urn:microsoft.com/office/officeart/2016/7/layout/BasicLinearProcessNumbered"/>
    <dgm:cxn modelId="{4A853015-5C0A-49A4-957A-2DE49457D5E8}" type="presParOf" srcId="{DC876EDE-545A-4D07-9310-570F49BC811B}" destId="{8FEF89DB-B42B-4595-8E89-6DEC542A0A1C}" srcOrd="0" destOrd="0" presId="urn:microsoft.com/office/officeart/2016/7/layout/BasicLinearProcessNumbered"/>
    <dgm:cxn modelId="{81B5200F-681B-422D-99E4-FE2EF3DEDE95}" type="presParOf" srcId="{8FEF89DB-B42B-4595-8E89-6DEC542A0A1C}" destId="{73E93E95-E785-470A-B983-A85B82995D39}" srcOrd="0" destOrd="0" presId="urn:microsoft.com/office/officeart/2016/7/layout/BasicLinearProcessNumbered"/>
    <dgm:cxn modelId="{2E12EB31-645D-4F60-8E2F-AE07A1407441}" type="presParOf" srcId="{8FEF89DB-B42B-4595-8E89-6DEC542A0A1C}" destId="{AC8FE8DC-F773-42DF-81CE-26C13196CF19}" srcOrd="1" destOrd="0" presId="urn:microsoft.com/office/officeart/2016/7/layout/BasicLinearProcessNumbered"/>
    <dgm:cxn modelId="{CE1A64EE-E528-4F58-A081-37CBB1142D77}" type="presParOf" srcId="{8FEF89DB-B42B-4595-8E89-6DEC542A0A1C}" destId="{AFC80D47-CB10-45FE-BD3B-8C8792386357}" srcOrd="2" destOrd="0" presId="urn:microsoft.com/office/officeart/2016/7/layout/BasicLinearProcessNumbered"/>
    <dgm:cxn modelId="{9D762AB0-EF97-4CEF-9A1A-C13B094B09C3}" type="presParOf" srcId="{8FEF89DB-B42B-4595-8E89-6DEC542A0A1C}" destId="{5303E5D7-023D-4BDF-B70C-9D14BA1C5207}" srcOrd="3" destOrd="0" presId="urn:microsoft.com/office/officeart/2016/7/layout/BasicLinearProcessNumbered"/>
    <dgm:cxn modelId="{9712B305-C97D-4280-8A88-98809161864F}" type="presParOf" srcId="{DC876EDE-545A-4D07-9310-570F49BC811B}" destId="{A197D868-FA0B-47A9-8FBB-A2361F97CD4C}" srcOrd="1" destOrd="0" presId="urn:microsoft.com/office/officeart/2016/7/layout/BasicLinearProcessNumbered"/>
    <dgm:cxn modelId="{3B42CDA8-E9BC-4B9B-957A-26116E8054BA}" type="presParOf" srcId="{DC876EDE-545A-4D07-9310-570F49BC811B}" destId="{00E1AB45-7FD7-4528-9FAD-C1895BAA54F5}" srcOrd="2" destOrd="0" presId="urn:microsoft.com/office/officeart/2016/7/layout/BasicLinearProcessNumbered"/>
    <dgm:cxn modelId="{C3D03A8D-2444-47C1-B990-CCABB6CA254F}" type="presParOf" srcId="{00E1AB45-7FD7-4528-9FAD-C1895BAA54F5}" destId="{09C464DA-570E-4E29-997A-74DBE909303B}" srcOrd="0" destOrd="0" presId="urn:microsoft.com/office/officeart/2016/7/layout/BasicLinearProcessNumbered"/>
    <dgm:cxn modelId="{7D16A30D-B8C2-46DF-9CE2-BF64671F485E}" type="presParOf" srcId="{00E1AB45-7FD7-4528-9FAD-C1895BAA54F5}" destId="{4362DC54-7CFF-4113-A767-B7F3414C2AD4}" srcOrd="1" destOrd="0" presId="urn:microsoft.com/office/officeart/2016/7/layout/BasicLinearProcessNumbered"/>
    <dgm:cxn modelId="{70999ED2-76CD-40CC-B93E-0E9DB53D3AD3}" type="presParOf" srcId="{00E1AB45-7FD7-4528-9FAD-C1895BAA54F5}" destId="{1E78C253-427E-437D-AB00-0C3DBE26F51E}" srcOrd="2" destOrd="0" presId="urn:microsoft.com/office/officeart/2016/7/layout/BasicLinearProcessNumbered"/>
    <dgm:cxn modelId="{481B0E94-5F6B-4513-BE86-19B74B668778}" type="presParOf" srcId="{00E1AB45-7FD7-4528-9FAD-C1895BAA54F5}" destId="{350800A2-F93F-4104-A157-D9DF3F1EA28D}" srcOrd="3" destOrd="0" presId="urn:microsoft.com/office/officeart/2016/7/layout/BasicLinearProcessNumbered"/>
    <dgm:cxn modelId="{D05C8A26-C20D-4B35-B0CD-AD08A3A4F797}" type="presParOf" srcId="{DC876EDE-545A-4D07-9310-570F49BC811B}" destId="{990F9872-3F5D-41E9-A42C-AF9BA7EFA5E7}" srcOrd="3" destOrd="0" presId="urn:microsoft.com/office/officeart/2016/7/layout/BasicLinearProcessNumbered"/>
    <dgm:cxn modelId="{EEFC2F33-2C48-4C64-953F-728CB8B2EB0C}" type="presParOf" srcId="{DC876EDE-545A-4D07-9310-570F49BC811B}" destId="{7A57698E-6666-4BAB-B39F-9EDFC4D82E9F}" srcOrd="4" destOrd="0" presId="urn:microsoft.com/office/officeart/2016/7/layout/BasicLinearProcessNumbered"/>
    <dgm:cxn modelId="{4380C59C-1FC0-4AEE-99B6-5810E9E879E5}" type="presParOf" srcId="{7A57698E-6666-4BAB-B39F-9EDFC4D82E9F}" destId="{1CE1453B-C6ED-4C9B-BD07-E97DB0E0F92D}" srcOrd="0" destOrd="0" presId="urn:microsoft.com/office/officeart/2016/7/layout/BasicLinearProcessNumbered"/>
    <dgm:cxn modelId="{EF5624C7-A0D6-4B0F-9969-F0E254C04E9E}" type="presParOf" srcId="{7A57698E-6666-4BAB-B39F-9EDFC4D82E9F}" destId="{B25D2073-006F-496D-8349-35D0A59D1D2D}" srcOrd="1" destOrd="0" presId="urn:microsoft.com/office/officeart/2016/7/layout/BasicLinearProcessNumbered"/>
    <dgm:cxn modelId="{D28F44E5-9D0F-4531-A3EE-DBB03F7A2C55}" type="presParOf" srcId="{7A57698E-6666-4BAB-B39F-9EDFC4D82E9F}" destId="{8572283D-A01E-48D6-9BB9-0BCEDD0DD742}" srcOrd="2" destOrd="0" presId="urn:microsoft.com/office/officeart/2016/7/layout/BasicLinearProcessNumbered"/>
    <dgm:cxn modelId="{04D67AFE-004C-48E8-A05B-77ECA0E8B21C}" type="presParOf" srcId="{7A57698E-6666-4BAB-B39F-9EDFC4D82E9F}" destId="{5B12227A-96C1-4F8A-98A7-05AE673E2C54}" srcOrd="3" destOrd="0" presId="urn:microsoft.com/office/officeart/2016/7/layout/BasicLinearProcessNumbered"/>
    <dgm:cxn modelId="{DC921A0C-8BC7-406E-8C6F-8BBF263DAD3C}" type="presParOf" srcId="{DC876EDE-545A-4D07-9310-570F49BC811B}" destId="{0EE28E3B-27F5-4D06-BD49-BAB819774206}" srcOrd="5" destOrd="0" presId="urn:microsoft.com/office/officeart/2016/7/layout/BasicLinearProcessNumbered"/>
    <dgm:cxn modelId="{76A09BB6-70B5-4359-A5D6-1AD6AE3BA001}" type="presParOf" srcId="{DC876EDE-545A-4D07-9310-570F49BC811B}" destId="{29AB59E2-CC9A-466A-AA2C-2BA77443C123}" srcOrd="6" destOrd="0" presId="urn:microsoft.com/office/officeart/2016/7/layout/BasicLinearProcessNumbered"/>
    <dgm:cxn modelId="{DC2B5C49-FAB8-49B5-9221-BEEDD264ED2B}" type="presParOf" srcId="{29AB59E2-CC9A-466A-AA2C-2BA77443C123}" destId="{CE444E29-0C1E-4FDF-9AFB-50539DA0B9E8}" srcOrd="0" destOrd="0" presId="urn:microsoft.com/office/officeart/2016/7/layout/BasicLinearProcessNumbered"/>
    <dgm:cxn modelId="{29ADF9CB-9647-43B0-B730-9C5240576467}" type="presParOf" srcId="{29AB59E2-CC9A-466A-AA2C-2BA77443C123}" destId="{89F3E9B1-AD11-4816-9A94-18547D766232}" srcOrd="1" destOrd="0" presId="urn:microsoft.com/office/officeart/2016/7/layout/BasicLinearProcessNumbered"/>
    <dgm:cxn modelId="{B31B9EDB-9BF1-4333-9640-CE8F01131989}" type="presParOf" srcId="{29AB59E2-CC9A-466A-AA2C-2BA77443C123}" destId="{23CB5189-372F-4183-9DC5-7CED04EDDE26}" srcOrd="2" destOrd="0" presId="urn:microsoft.com/office/officeart/2016/7/layout/BasicLinearProcessNumbered"/>
    <dgm:cxn modelId="{15617259-906D-4BF3-9CF3-3AE3D3BDECDA}" type="presParOf" srcId="{29AB59E2-CC9A-466A-AA2C-2BA77443C123}" destId="{385137D6-C3A2-4771-B115-D78740CF88BA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A0FAB64-BE01-4565-8C8D-3105153D2DD0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7B8AA8C0-1B7C-4DDA-9E4E-A755189DFA51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600" dirty="0"/>
            <a:t>Products are sold thru intermediaries like Wholesalers, agents, or retailers</a:t>
          </a:r>
        </a:p>
      </dgm:t>
    </dgm:pt>
    <dgm:pt modelId="{3F651B4A-E6AA-4878-91A5-3F20E307422D}" type="parTrans" cxnId="{51222C24-9D47-47D3-9A75-0958C9755071}">
      <dgm:prSet/>
      <dgm:spPr/>
      <dgm:t>
        <a:bodyPr/>
        <a:lstStyle/>
        <a:p>
          <a:endParaRPr lang="en-US"/>
        </a:p>
      </dgm:t>
    </dgm:pt>
    <dgm:pt modelId="{10AE147D-3DC8-44A7-80A5-9B4DC9A024FB}" type="sibTrans" cxnId="{51222C24-9D47-47D3-9A75-0958C9755071}">
      <dgm:prSet/>
      <dgm:spPr/>
      <dgm:t>
        <a:bodyPr/>
        <a:lstStyle/>
        <a:p>
          <a:endParaRPr lang="en-US"/>
        </a:p>
      </dgm:t>
    </dgm:pt>
    <dgm:pt modelId="{7EE08FE4-D527-4483-8B98-652A3B41B43D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600" dirty="0"/>
            <a:t>More expensive</a:t>
          </a:r>
        </a:p>
      </dgm:t>
    </dgm:pt>
    <dgm:pt modelId="{1D58F638-1FD3-4BCD-B1D7-B8C29057E40F}" type="parTrans" cxnId="{776CC990-9223-48D7-BEE8-FEAB667FE7BD}">
      <dgm:prSet/>
      <dgm:spPr/>
      <dgm:t>
        <a:bodyPr/>
        <a:lstStyle/>
        <a:p>
          <a:endParaRPr lang="en-US"/>
        </a:p>
      </dgm:t>
    </dgm:pt>
    <dgm:pt modelId="{0AB8FE67-625D-4D9C-993D-F60D39E090C4}" type="sibTrans" cxnId="{776CC990-9223-48D7-BEE8-FEAB667FE7BD}">
      <dgm:prSet/>
      <dgm:spPr/>
      <dgm:t>
        <a:bodyPr/>
        <a:lstStyle/>
        <a:p>
          <a:endParaRPr lang="en-US"/>
        </a:p>
      </dgm:t>
    </dgm:pt>
    <dgm:pt modelId="{2226D28B-160C-48E3-A393-299AC71013EE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600" dirty="0"/>
            <a:t>Time-consuming</a:t>
          </a:r>
        </a:p>
      </dgm:t>
    </dgm:pt>
    <dgm:pt modelId="{86C0C315-7C92-489D-A3B5-D86066ED142B}" type="parTrans" cxnId="{CA3A6BC8-73C8-44E2-B6DA-B5DDCCAB4059}">
      <dgm:prSet/>
      <dgm:spPr/>
      <dgm:t>
        <a:bodyPr/>
        <a:lstStyle/>
        <a:p>
          <a:endParaRPr lang="en-US"/>
        </a:p>
      </dgm:t>
    </dgm:pt>
    <dgm:pt modelId="{D90FA750-EC77-46D2-BE74-70F1D91CDC37}" type="sibTrans" cxnId="{CA3A6BC8-73C8-44E2-B6DA-B5DDCCAB4059}">
      <dgm:prSet/>
      <dgm:spPr/>
      <dgm:t>
        <a:bodyPr/>
        <a:lstStyle/>
        <a:p>
          <a:endParaRPr lang="en-US"/>
        </a:p>
      </dgm:t>
    </dgm:pt>
    <dgm:pt modelId="{B8B5331B-8DD3-4453-83F4-9A82364B0C5A}" type="pres">
      <dgm:prSet presAssocID="{9A0FAB64-BE01-4565-8C8D-3105153D2DD0}" presName="root" presStyleCnt="0">
        <dgm:presLayoutVars>
          <dgm:dir/>
          <dgm:resizeHandles val="exact"/>
        </dgm:presLayoutVars>
      </dgm:prSet>
      <dgm:spPr/>
    </dgm:pt>
    <dgm:pt modelId="{D3114706-FD62-4B32-B262-434397FC4C66}" type="pres">
      <dgm:prSet presAssocID="{7B8AA8C0-1B7C-4DDA-9E4E-A755189DFA51}" presName="compNode" presStyleCnt="0"/>
      <dgm:spPr/>
    </dgm:pt>
    <dgm:pt modelId="{6869FBC7-E3D4-4C92-A75C-21A58AB08874}" type="pres">
      <dgm:prSet presAssocID="{7B8AA8C0-1B7C-4DDA-9E4E-A755189DFA51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DBD97B79-BB56-4B66-A641-22650B623FF7}" type="pres">
      <dgm:prSet presAssocID="{7B8AA8C0-1B7C-4DDA-9E4E-A755189DFA5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re"/>
        </a:ext>
      </dgm:extLst>
    </dgm:pt>
    <dgm:pt modelId="{E779B758-1BBE-4171-BC69-7E9A885C1F30}" type="pres">
      <dgm:prSet presAssocID="{7B8AA8C0-1B7C-4DDA-9E4E-A755189DFA51}" presName="spaceRect" presStyleCnt="0"/>
      <dgm:spPr/>
    </dgm:pt>
    <dgm:pt modelId="{EC3552CB-CD21-43CC-A4C3-600CDA457EC4}" type="pres">
      <dgm:prSet presAssocID="{7B8AA8C0-1B7C-4DDA-9E4E-A755189DFA51}" presName="textRect" presStyleLbl="revTx" presStyleIdx="0" presStyleCnt="3">
        <dgm:presLayoutVars>
          <dgm:chMax val="1"/>
          <dgm:chPref val="1"/>
        </dgm:presLayoutVars>
      </dgm:prSet>
      <dgm:spPr/>
    </dgm:pt>
    <dgm:pt modelId="{C83AACB1-8BC6-4431-B618-5A69991F3695}" type="pres">
      <dgm:prSet presAssocID="{10AE147D-3DC8-44A7-80A5-9B4DC9A024FB}" presName="sibTrans" presStyleCnt="0"/>
      <dgm:spPr/>
    </dgm:pt>
    <dgm:pt modelId="{9DAAF818-A647-4E6D-9435-F54A24F0472B}" type="pres">
      <dgm:prSet presAssocID="{7EE08FE4-D527-4483-8B98-652A3B41B43D}" presName="compNode" presStyleCnt="0"/>
      <dgm:spPr/>
    </dgm:pt>
    <dgm:pt modelId="{3086F21C-FA1C-46C3-8432-9C5B4FD1FA84}" type="pres">
      <dgm:prSet presAssocID="{7EE08FE4-D527-4483-8B98-652A3B41B43D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EBF7644D-B103-45B4-9E7E-8704AD58FE5D}" type="pres">
      <dgm:prSet presAssocID="{7EE08FE4-D527-4483-8B98-652A3B41B43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D5DA9356-382D-4D1A-8A7C-4EFE7D27E36F}" type="pres">
      <dgm:prSet presAssocID="{7EE08FE4-D527-4483-8B98-652A3B41B43D}" presName="spaceRect" presStyleCnt="0"/>
      <dgm:spPr/>
    </dgm:pt>
    <dgm:pt modelId="{0BEF374B-C9C6-43F3-8A78-6560467A0C60}" type="pres">
      <dgm:prSet presAssocID="{7EE08FE4-D527-4483-8B98-652A3B41B43D}" presName="textRect" presStyleLbl="revTx" presStyleIdx="1" presStyleCnt="3">
        <dgm:presLayoutVars>
          <dgm:chMax val="1"/>
          <dgm:chPref val="1"/>
        </dgm:presLayoutVars>
      </dgm:prSet>
      <dgm:spPr/>
    </dgm:pt>
    <dgm:pt modelId="{EEDDB23B-17A9-47D9-B755-AD9F7D32982E}" type="pres">
      <dgm:prSet presAssocID="{0AB8FE67-625D-4D9C-993D-F60D39E090C4}" presName="sibTrans" presStyleCnt="0"/>
      <dgm:spPr/>
    </dgm:pt>
    <dgm:pt modelId="{B3122339-9DB7-4D98-93F0-7699DC5736F8}" type="pres">
      <dgm:prSet presAssocID="{2226D28B-160C-48E3-A393-299AC71013EE}" presName="compNode" presStyleCnt="0"/>
      <dgm:spPr/>
    </dgm:pt>
    <dgm:pt modelId="{CF18AC14-844F-44D6-9AA1-9BFCDEA226D1}" type="pres">
      <dgm:prSet presAssocID="{2226D28B-160C-48E3-A393-299AC71013EE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81D99A0A-7CFA-45D4-921E-A6516D5FD0C8}" type="pres">
      <dgm:prSet presAssocID="{2226D28B-160C-48E3-A393-299AC71013E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605EED20-907F-462D-A09E-EB0C0B31BD7E}" type="pres">
      <dgm:prSet presAssocID="{2226D28B-160C-48E3-A393-299AC71013EE}" presName="spaceRect" presStyleCnt="0"/>
      <dgm:spPr/>
    </dgm:pt>
    <dgm:pt modelId="{4168A4C9-0602-46C2-9EC2-4298268CE105}" type="pres">
      <dgm:prSet presAssocID="{2226D28B-160C-48E3-A393-299AC71013EE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51222C24-9D47-47D3-9A75-0958C9755071}" srcId="{9A0FAB64-BE01-4565-8C8D-3105153D2DD0}" destId="{7B8AA8C0-1B7C-4DDA-9E4E-A755189DFA51}" srcOrd="0" destOrd="0" parTransId="{3F651B4A-E6AA-4878-91A5-3F20E307422D}" sibTransId="{10AE147D-3DC8-44A7-80A5-9B4DC9A024FB}"/>
    <dgm:cxn modelId="{E279613A-F1F1-4E9B-8764-30642A43A75E}" type="presOf" srcId="{7EE08FE4-D527-4483-8B98-652A3B41B43D}" destId="{0BEF374B-C9C6-43F3-8A78-6560467A0C60}" srcOrd="0" destOrd="0" presId="urn:microsoft.com/office/officeart/2018/5/layout/IconLeafLabelList"/>
    <dgm:cxn modelId="{629E8F42-AC46-4E2F-A483-737B5DFE4A78}" type="presOf" srcId="{9A0FAB64-BE01-4565-8C8D-3105153D2DD0}" destId="{B8B5331B-8DD3-4453-83F4-9A82364B0C5A}" srcOrd="0" destOrd="0" presId="urn:microsoft.com/office/officeart/2018/5/layout/IconLeafLabelList"/>
    <dgm:cxn modelId="{D0BCA38E-9C4A-4BB4-B09B-098CE6D00A9C}" type="presOf" srcId="{7B8AA8C0-1B7C-4DDA-9E4E-A755189DFA51}" destId="{EC3552CB-CD21-43CC-A4C3-600CDA457EC4}" srcOrd="0" destOrd="0" presId="urn:microsoft.com/office/officeart/2018/5/layout/IconLeafLabelList"/>
    <dgm:cxn modelId="{776CC990-9223-48D7-BEE8-FEAB667FE7BD}" srcId="{9A0FAB64-BE01-4565-8C8D-3105153D2DD0}" destId="{7EE08FE4-D527-4483-8B98-652A3B41B43D}" srcOrd="1" destOrd="0" parTransId="{1D58F638-1FD3-4BCD-B1D7-B8C29057E40F}" sibTransId="{0AB8FE67-625D-4D9C-993D-F60D39E090C4}"/>
    <dgm:cxn modelId="{CA3A6BC8-73C8-44E2-B6DA-B5DDCCAB4059}" srcId="{9A0FAB64-BE01-4565-8C8D-3105153D2DD0}" destId="{2226D28B-160C-48E3-A393-299AC71013EE}" srcOrd="2" destOrd="0" parTransId="{86C0C315-7C92-489D-A3B5-D86066ED142B}" sibTransId="{D90FA750-EC77-46D2-BE74-70F1D91CDC37}"/>
    <dgm:cxn modelId="{D24053EF-A90D-46F7-95F4-35B87E83A221}" type="presOf" srcId="{2226D28B-160C-48E3-A393-299AC71013EE}" destId="{4168A4C9-0602-46C2-9EC2-4298268CE105}" srcOrd="0" destOrd="0" presId="urn:microsoft.com/office/officeart/2018/5/layout/IconLeafLabelList"/>
    <dgm:cxn modelId="{F6240468-F09D-4D70-9F27-A683A74606FB}" type="presParOf" srcId="{B8B5331B-8DD3-4453-83F4-9A82364B0C5A}" destId="{D3114706-FD62-4B32-B262-434397FC4C66}" srcOrd="0" destOrd="0" presId="urn:microsoft.com/office/officeart/2018/5/layout/IconLeafLabelList"/>
    <dgm:cxn modelId="{FA59E8BA-B8E4-4960-91E0-96AA4A7654E3}" type="presParOf" srcId="{D3114706-FD62-4B32-B262-434397FC4C66}" destId="{6869FBC7-E3D4-4C92-A75C-21A58AB08874}" srcOrd="0" destOrd="0" presId="urn:microsoft.com/office/officeart/2018/5/layout/IconLeafLabelList"/>
    <dgm:cxn modelId="{E266362E-EBD1-4756-9D79-EDB7AF126BAA}" type="presParOf" srcId="{D3114706-FD62-4B32-B262-434397FC4C66}" destId="{DBD97B79-BB56-4B66-A641-22650B623FF7}" srcOrd="1" destOrd="0" presId="urn:microsoft.com/office/officeart/2018/5/layout/IconLeafLabelList"/>
    <dgm:cxn modelId="{DDF9735A-8212-49B9-B66E-B87649A3038C}" type="presParOf" srcId="{D3114706-FD62-4B32-B262-434397FC4C66}" destId="{E779B758-1BBE-4171-BC69-7E9A885C1F30}" srcOrd="2" destOrd="0" presId="urn:microsoft.com/office/officeart/2018/5/layout/IconLeafLabelList"/>
    <dgm:cxn modelId="{A56E45DA-A8FD-4EF3-BC81-E1B889F9FE0E}" type="presParOf" srcId="{D3114706-FD62-4B32-B262-434397FC4C66}" destId="{EC3552CB-CD21-43CC-A4C3-600CDA457EC4}" srcOrd="3" destOrd="0" presId="urn:microsoft.com/office/officeart/2018/5/layout/IconLeafLabelList"/>
    <dgm:cxn modelId="{F6494666-DAA6-4898-8D7A-E26C259B1355}" type="presParOf" srcId="{B8B5331B-8DD3-4453-83F4-9A82364B0C5A}" destId="{C83AACB1-8BC6-4431-B618-5A69991F3695}" srcOrd="1" destOrd="0" presId="urn:microsoft.com/office/officeart/2018/5/layout/IconLeafLabelList"/>
    <dgm:cxn modelId="{76BC69A7-B16D-4677-8B04-13A7C9CDCCDA}" type="presParOf" srcId="{B8B5331B-8DD3-4453-83F4-9A82364B0C5A}" destId="{9DAAF818-A647-4E6D-9435-F54A24F0472B}" srcOrd="2" destOrd="0" presId="urn:microsoft.com/office/officeart/2018/5/layout/IconLeafLabelList"/>
    <dgm:cxn modelId="{D0FB06F4-111D-4C38-9394-4619283E5D72}" type="presParOf" srcId="{9DAAF818-A647-4E6D-9435-F54A24F0472B}" destId="{3086F21C-FA1C-46C3-8432-9C5B4FD1FA84}" srcOrd="0" destOrd="0" presId="urn:microsoft.com/office/officeart/2018/5/layout/IconLeafLabelList"/>
    <dgm:cxn modelId="{221E683A-85EB-48CB-A0F7-FFCD2A7BC8FE}" type="presParOf" srcId="{9DAAF818-A647-4E6D-9435-F54A24F0472B}" destId="{EBF7644D-B103-45B4-9E7E-8704AD58FE5D}" srcOrd="1" destOrd="0" presId="urn:microsoft.com/office/officeart/2018/5/layout/IconLeafLabelList"/>
    <dgm:cxn modelId="{F240ADC2-4C65-4872-B658-3A7B471728EE}" type="presParOf" srcId="{9DAAF818-A647-4E6D-9435-F54A24F0472B}" destId="{D5DA9356-382D-4D1A-8A7C-4EFE7D27E36F}" srcOrd="2" destOrd="0" presId="urn:microsoft.com/office/officeart/2018/5/layout/IconLeafLabelList"/>
    <dgm:cxn modelId="{99E25D85-93EE-4F4F-A559-F5E310CED50F}" type="presParOf" srcId="{9DAAF818-A647-4E6D-9435-F54A24F0472B}" destId="{0BEF374B-C9C6-43F3-8A78-6560467A0C60}" srcOrd="3" destOrd="0" presId="urn:microsoft.com/office/officeart/2018/5/layout/IconLeafLabelList"/>
    <dgm:cxn modelId="{ACFB3C65-43A7-4A7E-BD8B-D0BDBABC7DFC}" type="presParOf" srcId="{B8B5331B-8DD3-4453-83F4-9A82364B0C5A}" destId="{EEDDB23B-17A9-47D9-B755-AD9F7D32982E}" srcOrd="3" destOrd="0" presId="urn:microsoft.com/office/officeart/2018/5/layout/IconLeafLabelList"/>
    <dgm:cxn modelId="{0282F769-5035-4206-A826-69CAA7278698}" type="presParOf" srcId="{B8B5331B-8DD3-4453-83F4-9A82364B0C5A}" destId="{B3122339-9DB7-4D98-93F0-7699DC5736F8}" srcOrd="4" destOrd="0" presId="urn:microsoft.com/office/officeart/2018/5/layout/IconLeafLabelList"/>
    <dgm:cxn modelId="{7FEA602C-62E2-45C3-8E00-A7E3E467FDC2}" type="presParOf" srcId="{B3122339-9DB7-4D98-93F0-7699DC5736F8}" destId="{CF18AC14-844F-44D6-9AA1-9BFCDEA226D1}" srcOrd="0" destOrd="0" presId="urn:microsoft.com/office/officeart/2018/5/layout/IconLeafLabelList"/>
    <dgm:cxn modelId="{025842C2-EBCC-4C3C-B86C-99D5F857266E}" type="presParOf" srcId="{B3122339-9DB7-4D98-93F0-7699DC5736F8}" destId="{81D99A0A-7CFA-45D4-921E-A6516D5FD0C8}" srcOrd="1" destOrd="0" presId="urn:microsoft.com/office/officeart/2018/5/layout/IconLeafLabelList"/>
    <dgm:cxn modelId="{9B274FA4-4B6D-4D55-B8FF-02802F062782}" type="presParOf" srcId="{B3122339-9DB7-4D98-93F0-7699DC5736F8}" destId="{605EED20-907F-462D-A09E-EB0C0B31BD7E}" srcOrd="2" destOrd="0" presId="urn:microsoft.com/office/officeart/2018/5/layout/IconLeafLabelList"/>
    <dgm:cxn modelId="{DDA2BBC5-6121-400A-90E4-430D428ACC65}" type="presParOf" srcId="{B3122339-9DB7-4D98-93F0-7699DC5736F8}" destId="{4168A4C9-0602-46C2-9EC2-4298268CE105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6EACDA3-B0CE-47B4-B2B1-C8AE37BCDFB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061ADAF5-BDCC-4EA3-8419-D5DB6F893FA4}">
      <dgm:prSet phldrT="[Text]"/>
      <dgm:spPr/>
      <dgm:t>
        <a:bodyPr/>
        <a:lstStyle/>
        <a:p>
          <a:r>
            <a:rPr lang="en-US" dirty="0"/>
            <a:t>Manufacturer</a:t>
          </a:r>
        </a:p>
      </dgm:t>
    </dgm:pt>
    <dgm:pt modelId="{D358136D-B226-4900-91F5-F08A1CAC23DF}" type="parTrans" cxnId="{3397342B-A88A-48C0-B0DB-24C07F68C798}">
      <dgm:prSet/>
      <dgm:spPr/>
      <dgm:t>
        <a:bodyPr/>
        <a:lstStyle/>
        <a:p>
          <a:endParaRPr lang="en-US"/>
        </a:p>
      </dgm:t>
    </dgm:pt>
    <dgm:pt modelId="{988AA8C1-162D-451A-BAE5-540B696AEBAB}" type="sibTrans" cxnId="{3397342B-A88A-48C0-B0DB-24C07F68C798}">
      <dgm:prSet/>
      <dgm:spPr/>
      <dgm:t>
        <a:bodyPr/>
        <a:lstStyle/>
        <a:p>
          <a:endParaRPr lang="en-US"/>
        </a:p>
      </dgm:t>
    </dgm:pt>
    <dgm:pt modelId="{4F006AC7-A935-45A7-9F5D-E0BC8A356DF9}">
      <dgm:prSet phldrT="[Text]"/>
      <dgm:spPr/>
      <dgm:t>
        <a:bodyPr/>
        <a:lstStyle/>
        <a:p>
          <a:r>
            <a:rPr lang="en-US" dirty="0"/>
            <a:t>Customer</a:t>
          </a:r>
        </a:p>
      </dgm:t>
    </dgm:pt>
    <dgm:pt modelId="{1B7835C0-0E9D-4F35-84E2-E36C120301E3}" type="parTrans" cxnId="{0294766C-4DB5-40C6-8975-CA31851F9BFF}">
      <dgm:prSet/>
      <dgm:spPr/>
      <dgm:t>
        <a:bodyPr/>
        <a:lstStyle/>
        <a:p>
          <a:endParaRPr lang="en-US"/>
        </a:p>
      </dgm:t>
    </dgm:pt>
    <dgm:pt modelId="{202E72EB-6943-4520-A013-9FB71C22539B}" type="sibTrans" cxnId="{0294766C-4DB5-40C6-8975-CA31851F9BFF}">
      <dgm:prSet/>
      <dgm:spPr/>
      <dgm:t>
        <a:bodyPr/>
        <a:lstStyle/>
        <a:p>
          <a:endParaRPr lang="en-US"/>
        </a:p>
      </dgm:t>
    </dgm:pt>
    <dgm:pt modelId="{B5729F81-09DE-42B5-9234-706B2EC1515D}" type="pres">
      <dgm:prSet presAssocID="{A6EACDA3-B0CE-47B4-B2B1-C8AE37BCDFB9}" presName="Name0" presStyleCnt="0">
        <dgm:presLayoutVars>
          <dgm:dir/>
          <dgm:resizeHandles val="exact"/>
        </dgm:presLayoutVars>
      </dgm:prSet>
      <dgm:spPr/>
    </dgm:pt>
    <dgm:pt modelId="{290F4756-951E-491A-93A2-AD4345E06CCA}" type="pres">
      <dgm:prSet presAssocID="{061ADAF5-BDCC-4EA3-8419-D5DB6F893FA4}" presName="node" presStyleLbl="node1" presStyleIdx="0" presStyleCnt="2">
        <dgm:presLayoutVars>
          <dgm:bulletEnabled val="1"/>
        </dgm:presLayoutVars>
      </dgm:prSet>
      <dgm:spPr/>
    </dgm:pt>
    <dgm:pt modelId="{2F79D943-823C-46D2-ADE8-147693444EFB}" type="pres">
      <dgm:prSet presAssocID="{988AA8C1-162D-451A-BAE5-540B696AEBAB}" presName="sibTrans" presStyleLbl="sibTrans2D1" presStyleIdx="0" presStyleCnt="1"/>
      <dgm:spPr/>
    </dgm:pt>
    <dgm:pt modelId="{367D5178-AB82-4857-9374-EE6130CB93FC}" type="pres">
      <dgm:prSet presAssocID="{988AA8C1-162D-451A-BAE5-540B696AEBAB}" presName="connectorText" presStyleLbl="sibTrans2D1" presStyleIdx="0" presStyleCnt="1"/>
      <dgm:spPr/>
    </dgm:pt>
    <dgm:pt modelId="{C1336DB6-17A4-43A4-9D73-A69342B1FE1C}" type="pres">
      <dgm:prSet presAssocID="{4F006AC7-A935-45A7-9F5D-E0BC8A356DF9}" presName="node" presStyleLbl="node1" presStyleIdx="1" presStyleCnt="2">
        <dgm:presLayoutVars>
          <dgm:bulletEnabled val="1"/>
        </dgm:presLayoutVars>
      </dgm:prSet>
      <dgm:spPr/>
    </dgm:pt>
  </dgm:ptLst>
  <dgm:cxnLst>
    <dgm:cxn modelId="{A2BDD929-E806-4B95-9058-CD38F2F759CB}" type="presOf" srcId="{061ADAF5-BDCC-4EA3-8419-D5DB6F893FA4}" destId="{290F4756-951E-491A-93A2-AD4345E06CCA}" srcOrd="0" destOrd="0" presId="urn:microsoft.com/office/officeart/2005/8/layout/process1"/>
    <dgm:cxn modelId="{3397342B-A88A-48C0-B0DB-24C07F68C798}" srcId="{A6EACDA3-B0CE-47B4-B2B1-C8AE37BCDFB9}" destId="{061ADAF5-BDCC-4EA3-8419-D5DB6F893FA4}" srcOrd="0" destOrd="0" parTransId="{D358136D-B226-4900-91F5-F08A1CAC23DF}" sibTransId="{988AA8C1-162D-451A-BAE5-540B696AEBAB}"/>
    <dgm:cxn modelId="{0294766C-4DB5-40C6-8975-CA31851F9BFF}" srcId="{A6EACDA3-B0CE-47B4-B2B1-C8AE37BCDFB9}" destId="{4F006AC7-A935-45A7-9F5D-E0BC8A356DF9}" srcOrd="1" destOrd="0" parTransId="{1B7835C0-0E9D-4F35-84E2-E36C120301E3}" sibTransId="{202E72EB-6943-4520-A013-9FB71C22539B}"/>
    <dgm:cxn modelId="{74CAEA4C-3209-489F-95BB-3C5E1F4E28F5}" type="presOf" srcId="{988AA8C1-162D-451A-BAE5-540B696AEBAB}" destId="{2F79D943-823C-46D2-ADE8-147693444EFB}" srcOrd="0" destOrd="0" presId="urn:microsoft.com/office/officeart/2005/8/layout/process1"/>
    <dgm:cxn modelId="{392681A2-2E03-4469-8006-A8A9BEA28B9B}" type="presOf" srcId="{988AA8C1-162D-451A-BAE5-540B696AEBAB}" destId="{367D5178-AB82-4857-9374-EE6130CB93FC}" srcOrd="1" destOrd="0" presId="urn:microsoft.com/office/officeart/2005/8/layout/process1"/>
    <dgm:cxn modelId="{2771ACBD-66D4-463A-81A5-39EE34BBAFE5}" type="presOf" srcId="{4F006AC7-A935-45A7-9F5D-E0BC8A356DF9}" destId="{C1336DB6-17A4-43A4-9D73-A69342B1FE1C}" srcOrd="0" destOrd="0" presId="urn:microsoft.com/office/officeart/2005/8/layout/process1"/>
    <dgm:cxn modelId="{1FF722C0-3E6E-4817-AC19-7D5DAE3AF6FB}" type="presOf" srcId="{A6EACDA3-B0CE-47B4-B2B1-C8AE37BCDFB9}" destId="{B5729F81-09DE-42B5-9234-706B2EC1515D}" srcOrd="0" destOrd="0" presId="urn:microsoft.com/office/officeart/2005/8/layout/process1"/>
    <dgm:cxn modelId="{675D5FB8-1BD3-4277-AB68-88A6E492AA23}" type="presParOf" srcId="{B5729F81-09DE-42B5-9234-706B2EC1515D}" destId="{290F4756-951E-491A-93A2-AD4345E06CCA}" srcOrd="0" destOrd="0" presId="urn:microsoft.com/office/officeart/2005/8/layout/process1"/>
    <dgm:cxn modelId="{89E68D1F-C56E-4000-9B98-D2BC5F8E1FA4}" type="presParOf" srcId="{B5729F81-09DE-42B5-9234-706B2EC1515D}" destId="{2F79D943-823C-46D2-ADE8-147693444EFB}" srcOrd="1" destOrd="0" presId="urn:microsoft.com/office/officeart/2005/8/layout/process1"/>
    <dgm:cxn modelId="{633BBDE3-8539-414F-8AE5-2CE2F0950B0C}" type="presParOf" srcId="{2F79D943-823C-46D2-ADE8-147693444EFB}" destId="{367D5178-AB82-4857-9374-EE6130CB93FC}" srcOrd="0" destOrd="0" presId="urn:microsoft.com/office/officeart/2005/8/layout/process1"/>
    <dgm:cxn modelId="{6BB339CC-C4AA-4909-B57A-584B037A32FD}" type="presParOf" srcId="{B5729F81-09DE-42B5-9234-706B2EC1515D}" destId="{C1336DB6-17A4-43A4-9D73-A69342B1FE1C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63575BD-8370-46E5-8B10-C359F43E46E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F98572C-9A58-4B6A-9B0D-F8732A28153A}">
      <dgm:prSet phldrT="[Text]"/>
      <dgm:spPr/>
      <dgm:t>
        <a:bodyPr/>
        <a:lstStyle/>
        <a:p>
          <a:r>
            <a:rPr lang="en-US" dirty="0"/>
            <a:t>Manufacturer</a:t>
          </a:r>
        </a:p>
      </dgm:t>
    </dgm:pt>
    <dgm:pt modelId="{EF75FCCA-84C3-4BAB-B11C-5202495C1589}" type="parTrans" cxnId="{1BA7008A-5182-4F8D-BCEE-37A11CB7462B}">
      <dgm:prSet/>
      <dgm:spPr/>
      <dgm:t>
        <a:bodyPr/>
        <a:lstStyle/>
        <a:p>
          <a:endParaRPr lang="en-US"/>
        </a:p>
      </dgm:t>
    </dgm:pt>
    <dgm:pt modelId="{CEE58398-7F6E-4BAB-87E0-13436318C060}" type="sibTrans" cxnId="{1BA7008A-5182-4F8D-BCEE-37A11CB7462B}">
      <dgm:prSet/>
      <dgm:spPr/>
      <dgm:t>
        <a:bodyPr/>
        <a:lstStyle/>
        <a:p>
          <a:endParaRPr lang="en-US"/>
        </a:p>
      </dgm:t>
    </dgm:pt>
    <dgm:pt modelId="{6347BAEB-A3DB-44E4-AAD1-9B872A83C309}">
      <dgm:prSet phldrT="[Text]"/>
      <dgm:spPr/>
      <dgm:t>
        <a:bodyPr/>
        <a:lstStyle/>
        <a:p>
          <a:r>
            <a:rPr lang="en-US" dirty="0"/>
            <a:t>Wholesaler</a:t>
          </a:r>
        </a:p>
      </dgm:t>
    </dgm:pt>
    <dgm:pt modelId="{C2208B16-68C3-4159-B21B-6528B465E637}" type="parTrans" cxnId="{4DD6C8F4-6E02-4FF3-9011-C3E656854689}">
      <dgm:prSet/>
      <dgm:spPr/>
      <dgm:t>
        <a:bodyPr/>
        <a:lstStyle/>
        <a:p>
          <a:endParaRPr lang="en-US"/>
        </a:p>
      </dgm:t>
    </dgm:pt>
    <dgm:pt modelId="{D3800553-47E4-44FA-8172-AE8E3CC16388}" type="sibTrans" cxnId="{4DD6C8F4-6E02-4FF3-9011-C3E656854689}">
      <dgm:prSet/>
      <dgm:spPr/>
      <dgm:t>
        <a:bodyPr/>
        <a:lstStyle/>
        <a:p>
          <a:endParaRPr lang="en-US"/>
        </a:p>
      </dgm:t>
    </dgm:pt>
    <dgm:pt modelId="{2B78059A-8C9A-49AC-8923-33E5A5EBFDB3}">
      <dgm:prSet phldrT="[Text]"/>
      <dgm:spPr/>
      <dgm:t>
        <a:bodyPr/>
        <a:lstStyle/>
        <a:p>
          <a:r>
            <a:rPr lang="en-US" dirty="0"/>
            <a:t>Retailer</a:t>
          </a:r>
        </a:p>
      </dgm:t>
    </dgm:pt>
    <dgm:pt modelId="{4C00A18C-BEDF-4807-A84D-DD4AF389D628}" type="parTrans" cxnId="{D0677CC0-0E86-45C0-BE2C-551A9DA7809E}">
      <dgm:prSet/>
      <dgm:spPr/>
      <dgm:t>
        <a:bodyPr/>
        <a:lstStyle/>
        <a:p>
          <a:endParaRPr lang="en-US"/>
        </a:p>
      </dgm:t>
    </dgm:pt>
    <dgm:pt modelId="{3D28B2C6-DFD5-46A8-890D-AEF741DD19F0}" type="sibTrans" cxnId="{D0677CC0-0E86-45C0-BE2C-551A9DA7809E}">
      <dgm:prSet/>
      <dgm:spPr/>
      <dgm:t>
        <a:bodyPr/>
        <a:lstStyle/>
        <a:p>
          <a:endParaRPr lang="en-US"/>
        </a:p>
      </dgm:t>
    </dgm:pt>
    <dgm:pt modelId="{30530F2A-E436-46B3-981C-7CE76A0FA00E}">
      <dgm:prSet/>
      <dgm:spPr/>
      <dgm:t>
        <a:bodyPr/>
        <a:lstStyle/>
        <a:p>
          <a:r>
            <a:rPr lang="en-US" dirty="0"/>
            <a:t>Customer</a:t>
          </a:r>
        </a:p>
      </dgm:t>
    </dgm:pt>
    <dgm:pt modelId="{697E55B0-DDB0-4B70-9922-B70B80DF1415}" type="parTrans" cxnId="{B3B62477-87AF-461F-B5D7-FAEC423BCEEE}">
      <dgm:prSet/>
      <dgm:spPr/>
      <dgm:t>
        <a:bodyPr/>
        <a:lstStyle/>
        <a:p>
          <a:endParaRPr lang="en-US"/>
        </a:p>
      </dgm:t>
    </dgm:pt>
    <dgm:pt modelId="{586E48DB-CAA3-4477-A5FF-4CA5591F6808}" type="sibTrans" cxnId="{B3B62477-87AF-461F-B5D7-FAEC423BCEEE}">
      <dgm:prSet/>
      <dgm:spPr/>
      <dgm:t>
        <a:bodyPr/>
        <a:lstStyle/>
        <a:p>
          <a:endParaRPr lang="en-US"/>
        </a:p>
      </dgm:t>
    </dgm:pt>
    <dgm:pt modelId="{595720E6-06AF-4640-B8D6-3949D7874DE5}" type="pres">
      <dgm:prSet presAssocID="{363575BD-8370-46E5-8B10-C359F43E46E1}" presName="Name0" presStyleCnt="0">
        <dgm:presLayoutVars>
          <dgm:dir/>
          <dgm:resizeHandles val="exact"/>
        </dgm:presLayoutVars>
      </dgm:prSet>
      <dgm:spPr/>
    </dgm:pt>
    <dgm:pt modelId="{709B7E92-5039-467E-8E53-81CD63E4476B}" type="pres">
      <dgm:prSet presAssocID="{EF98572C-9A58-4B6A-9B0D-F8732A28153A}" presName="node" presStyleLbl="node1" presStyleIdx="0" presStyleCnt="4">
        <dgm:presLayoutVars>
          <dgm:bulletEnabled val="1"/>
        </dgm:presLayoutVars>
      </dgm:prSet>
      <dgm:spPr/>
    </dgm:pt>
    <dgm:pt modelId="{83C7FC72-7CFF-47D6-A4BA-6B30D5DBEA5E}" type="pres">
      <dgm:prSet presAssocID="{CEE58398-7F6E-4BAB-87E0-13436318C060}" presName="sibTrans" presStyleLbl="sibTrans2D1" presStyleIdx="0" presStyleCnt="3"/>
      <dgm:spPr/>
    </dgm:pt>
    <dgm:pt modelId="{8ACB2F8D-1B28-442A-93F0-F0F4C1329D2B}" type="pres">
      <dgm:prSet presAssocID="{CEE58398-7F6E-4BAB-87E0-13436318C060}" presName="connectorText" presStyleLbl="sibTrans2D1" presStyleIdx="0" presStyleCnt="3"/>
      <dgm:spPr/>
    </dgm:pt>
    <dgm:pt modelId="{0D9087BF-A7AD-40D7-A8FE-DAC627C5F9BE}" type="pres">
      <dgm:prSet presAssocID="{6347BAEB-A3DB-44E4-AAD1-9B872A83C309}" presName="node" presStyleLbl="node1" presStyleIdx="1" presStyleCnt="4">
        <dgm:presLayoutVars>
          <dgm:bulletEnabled val="1"/>
        </dgm:presLayoutVars>
      </dgm:prSet>
      <dgm:spPr/>
    </dgm:pt>
    <dgm:pt modelId="{1B29622D-6373-4B60-8051-30A139DB362D}" type="pres">
      <dgm:prSet presAssocID="{D3800553-47E4-44FA-8172-AE8E3CC16388}" presName="sibTrans" presStyleLbl="sibTrans2D1" presStyleIdx="1" presStyleCnt="3"/>
      <dgm:spPr/>
    </dgm:pt>
    <dgm:pt modelId="{34547017-0A77-4C58-8C59-5A748A7B9F9E}" type="pres">
      <dgm:prSet presAssocID="{D3800553-47E4-44FA-8172-AE8E3CC16388}" presName="connectorText" presStyleLbl="sibTrans2D1" presStyleIdx="1" presStyleCnt="3"/>
      <dgm:spPr/>
    </dgm:pt>
    <dgm:pt modelId="{F0E29D11-4155-4687-94BA-7378ECC425DB}" type="pres">
      <dgm:prSet presAssocID="{2B78059A-8C9A-49AC-8923-33E5A5EBFDB3}" presName="node" presStyleLbl="node1" presStyleIdx="2" presStyleCnt="4">
        <dgm:presLayoutVars>
          <dgm:bulletEnabled val="1"/>
        </dgm:presLayoutVars>
      </dgm:prSet>
      <dgm:spPr/>
    </dgm:pt>
    <dgm:pt modelId="{A7AE5FE8-D888-441A-B8CA-7D9C7DC7891A}" type="pres">
      <dgm:prSet presAssocID="{3D28B2C6-DFD5-46A8-890D-AEF741DD19F0}" presName="sibTrans" presStyleLbl="sibTrans2D1" presStyleIdx="2" presStyleCnt="3"/>
      <dgm:spPr/>
    </dgm:pt>
    <dgm:pt modelId="{68A2E119-1FA2-4F3C-A0EE-7DD727000B4C}" type="pres">
      <dgm:prSet presAssocID="{3D28B2C6-DFD5-46A8-890D-AEF741DD19F0}" presName="connectorText" presStyleLbl="sibTrans2D1" presStyleIdx="2" presStyleCnt="3"/>
      <dgm:spPr/>
    </dgm:pt>
    <dgm:pt modelId="{AFCF3154-6305-4B93-B98C-97E6029C6F71}" type="pres">
      <dgm:prSet presAssocID="{30530F2A-E436-46B3-981C-7CE76A0FA00E}" presName="node" presStyleLbl="node1" presStyleIdx="3" presStyleCnt="4">
        <dgm:presLayoutVars>
          <dgm:bulletEnabled val="1"/>
        </dgm:presLayoutVars>
      </dgm:prSet>
      <dgm:spPr/>
    </dgm:pt>
  </dgm:ptLst>
  <dgm:cxnLst>
    <dgm:cxn modelId="{C0C74800-FB68-43AF-9A4A-63979BE20678}" type="presOf" srcId="{CEE58398-7F6E-4BAB-87E0-13436318C060}" destId="{83C7FC72-7CFF-47D6-A4BA-6B30D5DBEA5E}" srcOrd="0" destOrd="0" presId="urn:microsoft.com/office/officeart/2005/8/layout/process1"/>
    <dgm:cxn modelId="{2063C302-3472-4E5A-8829-C40768CB6103}" type="presOf" srcId="{D3800553-47E4-44FA-8172-AE8E3CC16388}" destId="{1B29622D-6373-4B60-8051-30A139DB362D}" srcOrd="0" destOrd="0" presId="urn:microsoft.com/office/officeart/2005/8/layout/process1"/>
    <dgm:cxn modelId="{48F35005-4C95-43FB-AE18-DA211852F25E}" type="presOf" srcId="{3D28B2C6-DFD5-46A8-890D-AEF741DD19F0}" destId="{68A2E119-1FA2-4F3C-A0EE-7DD727000B4C}" srcOrd="1" destOrd="0" presId="urn:microsoft.com/office/officeart/2005/8/layout/process1"/>
    <dgm:cxn modelId="{668B8C1D-A7F6-4C23-98DF-41118D7105A3}" type="presOf" srcId="{30530F2A-E436-46B3-981C-7CE76A0FA00E}" destId="{AFCF3154-6305-4B93-B98C-97E6029C6F71}" srcOrd="0" destOrd="0" presId="urn:microsoft.com/office/officeart/2005/8/layout/process1"/>
    <dgm:cxn modelId="{9616D223-3DF3-4E2D-B240-19A94A5C3144}" type="presOf" srcId="{CEE58398-7F6E-4BAB-87E0-13436318C060}" destId="{8ACB2F8D-1B28-442A-93F0-F0F4C1329D2B}" srcOrd="1" destOrd="0" presId="urn:microsoft.com/office/officeart/2005/8/layout/process1"/>
    <dgm:cxn modelId="{24FC7025-7F3C-47C1-899F-E08A9B22272A}" type="presOf" srcId="{D3800553-47E4-44FA-8172-AE8E3CC16388}" destId="{34547017-0A77-4C58-8C59-5A748A7B9F9E}" srcOrd="1" destOrd="0" presId="urn:microsoft.com/office/officeart/2005/8/layout/process1"/>
    <dgm:cxn modelId="{F48CF830-2CAB-4463-9FE0-5A7169B14E67}" type="presOf" srcId="{363575BD-8370-46E5-8B10-C359F43E46E1}" destId="{595720E6-06AF-4640-B8D6-3949D7874DE5}" srcOrd="0" destOrd="0" presId="urn:microsoft.com/office/officeart/2005/8/layout/process1"/>
    <dgm:cxn modelId="{B3B62477-87AF-461F-B5D7-FAEC423BCEEE}" srcId="{363575BD-8370-46E5-8B10-C359F43E46E1}" destId="{30530F2A-E436-46B3-981C-7CE76A0FA00E}" srcOrd="3" destOrd="0" parTransId="{697E55B0-DDB0-4B70-9922-B70B80DF1415}" sibTransId="{586E48DB-CAA3-4477-A5FF-4CA5591F6808}"/>
    <dgm:cxn modelId="{1BA7008A-5182-4F8D-BCEE-37A11CB7462B}" srcId="{363575BD-8370-46E5-8B10-C359F43E46E1}" destId="{EF98572C-9A58-4B6A-9B0D-F8732A28153A}" srcOrd="0" destOrd="0" parTransId="{EF75FCCA-84C3-4BAB-B11C-5202495C1589}" sibTransId="{CEE58398-7F6E-4BAB-87E0-13436318C060}"/>
    <dgm:cxn modelId="{8386E8B5-A23B-4E97-94AC-E7F33E85C196}" type="presOf" srcId="{3D28B2C6-DFD5-46A8-890D-AEF741DD19F0}" destId="{A7AE5FE8-D888-441A-B8CA-7D9C7DC7891A}" srcOrd="0" destOrd="0" presId="urn:microsoft.com/office/officeart/2005/8/layout/process1"/>
    <dgm:cxn modelId="{D0677CC0-0E86-45C0-BE2C-551A9DA7809E}" srcId="{363575BD-8370-46E5-8B10-C359F43E46E1}" destId="{2B78059A-8C9A-49AC-8923-33E5A5EBFDB3}" srcOrd="2" destOrd="0" parTransId="{4C00A18C-BEDF-4807-A84D-DD4AF389D628}" sibTransId="{3D28B2C6-DFD5-46A8-890D-AEF741DD19F0}"/>
    <dgm:cxn modelId="{9D26E2D9-DFC7-4BF9-88C7-EC7C75882FA4}" type="presOf" srcId="{6347BAEB-A3DB-44E4-AAD1-9B872A83C309}" destId="{0D9087BF-A7AD-40D7-A8FE-DAC627C5F9BE}" srcOrd="0" destOrd="0" presId="urn:microsoft.com/office/officeart/2005/8/layout/process1"/>
    <dgm:cxn modelId="{AFBF40DF-9461-41C7-97A7-1525C5FC5444}" type="presOf" srcId="{2B78059A-8C9A-49AC-8923-33E5A5EBFDB3}" destId="{F0E29D11-4155-4687-94BA-7378ECC425DB}" srcOrd="0" destOrd="0" presId="urn:microsoft.com/office/officeart/2005/8/layout/process1"/>
    <dgm:cxn modelId="{E8D555F0-2F2C-46BD-90B2-5DEDF2A4DA70}" type="presOf" srcId="{EF98572C-9A58-4B6A-9B0D-F8732A28153A}" destId="{709B7E92-5039-467E-8E53-81CD63E4476B}" srcOrd="0" destOrd="0" presId="urn:microsoft.com/office/officeart/2005/8/layout/process1"/>
    <dgm:cxn modelId="{4DD6C8F4-6E02-4FF3-9011-C3E656854689}" srcId="{363575BD-8370-46E5-8B10-C359F43E46E1}" destId="{6347BAEB-A3DB-44E4-AAD1-9B872A83C309}" srcOrd="1" destOrd="0" parTransId="{C2208B16-68C3-4159-B21B-6528B465E637}" sibTransId="{D3800553-47E4-44FA-8172-AE8E3CC16388}"/>
    <dgm:cxn modelId="{3A7BD536-64B9-4BA3-AB62-5ED2BD9DA4D0}" type="presParOf" srcId="{595720E6-06AF-4640-B8D6-3949D7874DE5}" destId="{709B7E92-5039-467E-8E53-81CD63E4476B}" srcOrd="0" destOrd="0" presId="urn:microsoft.com/office/officeart/2005/8/layout/process1"/>
    <dgm:cxn modelId="{497DD72F-4C1E-4B58-8FAE-57C64E487F5A}" type="presParOf" srcId="{595720E6-06AF-4640-B8D6-3949D7874DE5}" destId="{83C7FC72-7CFF-47D6-A4BA-6B30D5DBEA5E}" srcOrd="1" destOrd="0" presId="urn:microsoft.com/office/officeart/2005/8/layout/process1"/>
    <dgm:cxn modelId="{DE051A77-3EAC-4666-913C-0B96FB9F315F}" type="presParOf" srcId="{83C7FC72-7CFF-47D6-A4BA-6B30D5DBEA5E}" destId="{8ACB2F8D-1B28-442A-93F0-F0F4C1329D2B}" srcOrd="0" destOrd="0" presId="urn:microsoft.com/office/officeart/2005/8/layout/process1"/>
    <dgm:cxn modelId="{75BE8E17-F782-4103-8654-29530C221239}" type="presParOf" srcId="{595720E6-06AF-4640-B8D6-3949D7874DE5}" destId="{0D9087BF-A7AD-40D7-A8FE-DAC627C5F9BE}" srcOrd="2" destOrd="0" presId="urn:microsoft.com/office/officeart/2005/8/layout/process1"/>
    <dgm:cxn modelId="{C1A495F3-72C2-41FB-9960-244FF8F5D04B}" type="presParOf" srcId="{595720E6-06AF-4640-B8D6-3949D7874DE5}" destId="{1B29622D-6373-4B60-8051-30A139DB362D}" srcOrd="3" destOrd="0" presId="urn:microsoft.com/office/officeart/2005/8/layout/process1"/>
    <dgm:cxn modelId="{B10220C8-285F-4D0A-B0A1-0295289AE9DE}" type="presParOf" srcId="{1B29622D-6373-4B60-8051-30A139DB362D}" destId="{34547017-0A77-4C58-8C59-5A748A7B9F9E}" srcOrd="0" destOrd="0" presId="urn:microsoft.com/office/officeart/2005/8/layout/process1"/>
    <dgm:cxn modelId="{D1832796-0F8F-45F9-BDAF-518033D1E06C}" type="presParOf" srcId="{595720E6-06AF-4640-B8D6-3949D7874DE5}" destId="{F0E29D11-4155-4687-94BA-7378ECC425DB}" srcOrd="4" destOrd="0" presId="urn:microsoft.com/office/officeart/2005/8/layout/process1"/>
    <dgm:cxn modelId="{A8E132FD-0249-48AD-AC44-799D79D4A8FE}" type="presParOf" srcId="{595720E6-06AF-4640-B8D6-3949D7874DE5}" destId="{A7AE5FE8-D888-441A-B8CA-7D9C7DC7891A}" srcOrd="5" destOrd="0" presId="urn:microsoft.com/office/officeart/2005/8/layout/process1"/>
    <dgm:cxn modelId="{20853D2B-3C23-441D-B31B-9EB9AE50D369}" type="presParOf" srcId="{A7AE5FE8-D888-441A-B8CA-7D9C7DC7891A}" destId="{68A2E119-1FA2-4F3C-A0EE-7DD727000B4C}" srcOrd="0" destOrd="0" presId="urn:microsoft.com/office/officeart/2005/8/layout/process1"/>
    <dgm:cxn modelId="{C1B4CBB8-4302-45B1-AD0C-6DF6D7794A49}" type="presParOf" srcId="{595720E6-06AF-4640-B8D6-3949D7874DE5}" destId="{AFCF3154-6305-4B93-B98C-97E6029C6F71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63575BD-8370-46E5-8B10-C359F43E46E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F98572C-9A58-4B6A-9B0D-F8732A28153A}">
      <dgm:prSet phldrT="[Text]"/>
      <dgm:spPr/>
      <dgm:t>
        <a:bodyPr/>
        <a:lstStyle/>
        <a:p>
          <a:r>
            <a:rPr lang="en-US" dirty="0"/>
            <a:t>Manufacturer</a:t>
          </a:r>
        </a:p>
      </dgm:t>
    </dgm:pt>
    <dgm:pt modelId="{EF75FCCA-84C3-4BAB-B11C-5202495C1589}" type="parTrans" cxnId="{1BA7008A-5182-4F8D-BCEE-37A11CB7462B}">
      <dgm:prSet/>
      <dgm:spPr/>
      <dgm:t>
        <a:bodyPr/>
        <a:lstStyle/>
        <a:p>
          <a:endParaRPr lang="en-US"/>
        </a:p>
      </dgm:t>
    </dgm:pt>
    <dgm:pt modelId="{CEE58398-7F6E-4BAB-87E0-13436318C060}" type="sibTrans" cxnId="{1BA7008A-5182-4F8D-BCEE-37A11CB7462B}">
      <dgm:prSet/>
      <dgm:spPr/>
      <dgm:t>
        <a:bodyPr/>
        <a:lstStyle/>
        <a:p>
          <a:endParaRPr lang="en-US"/>
        </a:p>
      </dgm:t>
    </dgm:pt>
    <dgm:pt modelId="{6347BAEB-A3DB-44E4-AAD1-9B872A83C309}">
      <dgm:prSet phldrT="[Text]"/>
      <dgm:spPr/>
      <dgm:t>
        <a:bodyPr/>
        <a:lstStyle/>
        <a:p>
          <a:r>
            <a:rPr lang="en-US" dirty="0"/>
            <a:t>Wholesaler</a:t>
          </a:r>
        </a:p>
      </dgm:t>
    </dgm:pt>
    <dgm:pt modelId="{C2208B16-68C3-4159-B21B-6528B465E637}" type="parTrans" cxnId="{4DD6C8F4-6E02-4FF3-9011-C3E656854689}">
      <dgm:prSet/>
      <dgm:spPr/>
      <dgm:t>
        <a:bodyPr/>
        <a:lstStyle/>
        <a:p>
          <a:endParaRPr lang="en-US"/>
        </a:p>
      </dgm:t>
    </dgm:pt>
    <dgm:pt modelId="{D3800553-47E4-44FA-8172-AE8E3CC16388}" type="sibTrans" cxnId="{4DD6C8F4-6E02-4FF3-9011-C3E656854689}">
      <dgm:prSet/>
      <dgm:spPr/>
      <dgm:t>
        <a:bodyPr/>
        <a:lstStyle/>
        <a:p>
          <a:endParaRPr lang="en-US"/>
        </a:p>
      </dgm:t>
    </dgm:pt>
    <dgm:pt modelId="{30530F2A-E436-46B3-981C-7CE76A0FA00E}">
      <dgm:prSet/>
      <dgm:spPr/>
      <dgm:t>
        <a:bodyPr/>
        <a:lstStyle/>
        <a:p>
          <a:r>
            <a:rPr lang="en-US" dirty="0"/>
            <a:t>Customer</a:t>
          </a:r>
        </a:p>
      </dgm:t>
    </dgm:pt>
    <dgm:pt modelId="{697E55B0-DDB0-4B70-9922-B70B80DF1415}" type="parTrans" cxnId="{B3B62477-87AF-461F-B5D7-FAEC423BCEEE}">
      <dgm:prSet/>
      <dgm:spPr/>
      <dgm:t>
        <a:bodyPr/>
        <a:lstStyle/>
        <a:p>
          <a:endParaRPr lang="en-US"/>
        </a:p>
      </dgm:t>
    </dgm:pt>
    <dgm:pt modelId="{586E48DB-CAA3-4477-A5FF-4CA5591F6808}" type="sibTrans" cxnId="{B3B62477-87AF-461F-B5D7-FAEC423BCEEE}">
      <dgm:prSet/>
      <dgm:spPr/>
      <dgm:t>
        <a:bodyPr/>
        <a:lstStyle/>
        <a:p>
          <a:endParaRPr lang="en-US"/>
        </a:p>
      </dgm:t>
    </dgm:pt>
    <dgm:pt modelId="{595720E6-06AF-4640-B8D6-3949D7874DE5}" type="pres">
      <dgm:prSet presAssocID="{363575BD-8370-46E5-8B10-C359F43E46E1}" presName="Name0" presStyleCnt="0">
        <dgm:presLayoutVars>
          <dgm:dir/>
          <dgm:resizeHandles val="exact"/>
        </dgm:presLayoutVars>
      </dgm:prSet>
      <dgm:spPr/>
    </dgm:pt>
    <dgm:pt modelId="{709B7E92-5039-467E-8E53-81CD63E4476B}" type="pres">
      <dgm:prSet presAssocID="{EF98572C-9A58-4B6A-9B0D-F8732A28153A}" presName="node" presStyleLbl="node1" presStyleIdx="0" presStyleCnt="3">
        <dgm:presLayoutVars>
          <dgm:bulletEnabled val="1"/>
        </dgm:presLayoutVars>
      </dgm:prSet>
      <dgm:spPr/>
    </dgm:pt>
    <dgm:pt modelId="{83C7FC72-7CFF-47D6-A4BA-6B30D5DBEA5E}" type="pres">
      <dgm:prSet presAssocID="{CEE58398-7F6E-4BAB-87E0-13436318C060}" presName="sibTrans" presStyleLbl="sibTrans2D1" presStyleIdx="0" presStyleCnt="2"/>
      <dgm:spPr/>
    </dgm:pt>
    <dgm:pt modelId="{8ACB2F8D-1B28-442A-93F0-F0F4C1329D2B}" type="pres">
      <dgm:prSet presAssocID="{CEE58398-7F6E-4BAB-87E0-13436318C060}" presName="connectorText" presStyleLbl="sibTrans2D1" presStyleIdx="0" presStyleCnt="2"/>
      <dgm:spPr/>
    </dgm:pt>
    <dgm:pt modelId="{0D9087BF-A7AD-40D7-A8FE-DAC627C5F9BE}" type="pres">
      <dgm:prSet presAssocID="{6347BAEB-A3DB-44E4-AAD1-9B872A83C309}" presName="node" presStyleLbl="node1" presStyleIdx="1" presStyleCnt="3">
        <dgm:presLayoutVars>
          <dgm:bulletEnabled val="1"/>
        </dgm:presLayoutVars>
      </dgm:prSet>
      <dgm:spPr/>
    </dgm:pt>
    <dgm:pt modelId="{1B29622D-6373-4B60-8051-30A139DB362D}" type="pres">
      <dgm:prSet presAssocID="{D3800553-47E4-44FA-8172-AE8E3CC16388}" presName="sibTrans" presStyleLbl="sibTrans2D1" presStyleIdx="1" presStyleCnt="2"/>
      <dgm:spPr/>
    </dgm:pt>
    <dgm:pt modelId="{34547017-0A77-4C58-8C59-5A748A7B9F9E}" type="pres">
      <dgm:prSet presAssocID="{D3800553-47E4-44FA-8172-AE8E3CC16388}" presName="connectorText" presStyleLbl="sibTrans2D1" presStyleIdx="1" presStyleCnt="2"/>
      <dgm:spPr/>
    </dgm:pt>
    <dgm:pt modelId="{AFCF3154-6305-4B93-B98C-97E6029C6F71}" type="pres">
      <dgm:prSet presAssocID="{30530F2A-E436-46B3-981C-7CE76A0FA00E}" presName="node" presStyleLbl="node1" presStyleIdx="2" presStyleCnt="3">
        <dgm:presLayoutVars>
          <dgm:bulletEnabled val="1"/>
        </dgm:presLayoutVars>
      </dgm:prSet>
      <dgm:spPr/>
    </dgm:pt>
  </dgm:ptLst>
  <dgm:cxnLst>
    <dgm:cxn modelId="{C0C74800-FB68-43AF-9A4A-63979BE20678}" type="presOf" srcId="{CEE58398-7F6E-4BAB-87E0-13436318C060}" destId="{83C7FC72-7CFF-47D6-A4BA-6B30D5DBEA5E}" srcOrd="0" destOrd="0" presId="urn:microsoft.com/office/officeart/2005/8/layout/process1"/>
    <dgm:cxn modelId="{2063C302-3472-4E5A-8829-C40768CB6103}" type="presOf" srcId="{D3800553-47E4-44FA-8172-AE8E3CC16388}" destId="{1B29622D-6373-4B60-8051-30A139DB362D}" srcOrd="0" destOrd="0" presId="urn:microsoft.com/office/officeart/2005/8/layout/process1"/>
    <dgm:cxn modelId="{668B8C1D-A7F6-4C23-98DF-41118D7105A3}" type="presOf" srcId="{30530F2A-E436-46B3-981C-7CE76A0FA00E}" destId="{AFCF3154-6305-4B93-B98C-97E6029C6F71}" srcOrd="0" destOrd="0" presId="urn:microsoft.com/office/officeart/2005/8/layout/process1"/>
    <dgm:cxn modelId="{9616D223-3DF3-4E2D-B240-19A94A5C3144}" type="presOf" srcId="{CEE58398-7F6E-4BAB-87E0-13436318C060}" destId="{8ACB2F8D-1B28-442A-93F0-F0F4C1329D2B}" srcOrd="1" destOrd="0" presId="urn:microsoft.com/office/officeart/2005/8/layout/process1"/>
    <dgm:cxn modelId="{24FC7025-7F3C-47C1-899F-E08A9B22272A}" type="presOf" srcId="{D3800553-47E4-44FA-8172-AE8E3CC16388}" destId="{34547017-0A77-4C58-8C59-5A748A7B9F9E}" srcOrd="1" destOrd="0" presId="urn:microsoft.com/office/officeart/2005/8/layout/process1"/>
    <dgm:cxn modelId="{F48CF830-2CAB-4463-9FE0-5A7169B14E67}" type="presOf" srcId="{363575BD-8370-46E5-8B10-C359F43E46E1}" destId="{595720E6-06AF-4640-B8D6-3949D7874DE5}" srcOrd="0" destOrd="0" presId="urn:microsoft.com/office/officeart/2005/8/layout/process1"/>
    <dgm:cxn modelId="{B3B62477-87AF-461F-B5D7-FAEC423BCEEE}" srcId="{363575BD-8370-46E5-8B10-C359F43E46E1}" destId="{30530F2A-E436-46B3-981C-7CE76A0FA00E}" srcOrd="2" destOrd="0" parTransId="{697E55B0-DDB0-4B70-9922-B70B80DF1415}" sibTransId="{586E48DB-CAA3-4477-A5FF-4CA5591F6808}"/>
    <dgm:cxn modelId="{1BA7008A-5182-4F8D-BCEE-37A11CB7462B}" srcId="{363575BD-8370-46E5-8B10-C359F43E46E1}" destId="{EF98572C-9A58-4B6A-9B0D-F8732A28153A}" srcOrd="0" destOrd="0" parTransId="{EF75FCCA-84C3-4BAB-B11C-5202495C1589}" sibTransId="{CEE58398-7F6E-4BAB-87E0-13436318C060}"/>
    <dgm:cxn modelId="{9D26E2D9-DFC7-4BF9-88C7-EC7C75882FA4}" type="presOf" srcId="{6347BAEB-A3DB-44E4-AAD1-9B872A83C309}" destId="{0D9087BF-A7AD-40D7-A8FE-DAC627C5F9BE}" srcOrd="0" destOrd="0" presId="urn:microsoft.com/office/officeart/2005/8/layout/process1"/>
    <dgm:cxn modelId="{E8D555F0-2F2C-46BD-90B2-5DEDF2A4DA70}" type="presOf" srcId="{EF98572C-9A58-4B6A-9B0D-F8732A28153A}" destId="{709B7E92-5039-467E-8E53-81CD63E4476B}" srcOrd="0" destOrd="0" presId="urn:microsoft.com/office/officeart/2005/8/layout/process1"/>
    <dgm:cxn modelId="{4DD6C8F4-6E02-4FF3-9011-C3E656854689}" srcId="{363575BD-8370-46E5-8B10-C359F43E46E1}" destId="{6347BAEB-A3DB-44E4-AAD1-9B872A83C309}" srcOrd="1" destOrd="0" parTransId="{C2208B16-68C3-4159-B21B-6528B465E637}" sibTransId="{D3800553-47E4-44FA-8172-AE8E3CC16388}"/>
    <dgm:cxn modelId="{3A7BD536-64B9-4BA3-AB62-5ED2BD9DA4D0}" type="presParOf" srcId="{595720E6-06AF-4640-B8D6-3949D7874DE5}" destId="{709B7E92-5039-467E-8E53-81CD63E4476B}" srcOrd="0" destOrd="0" presId="urn:microsoft.com/office/officeart/2005/8/layout/process1"/>
    <dgm:cxn modelId="{497DD72F-4C1E-4B58-8FAE-57C64E487F5A}" type="presParOf" srcId="{595720E6-06AF-4640-B8D6-3949D7874DE5}" destId="{83C7FC72-7CFF-47D6-A4BA-6B30D5DBEA5E}" srcOrd="1" destOrd="0" presId="urn:microsoft.com/office/officeart/2005/8/layout/process1"/>
    <dgm:cxn modelId="{DE051A77-3EAC-4666-913C-0B96FB9F315F}" type="presParOf" srcId="{83C7FC72-7CFF-47D6-A4BA-6B30D5DBEA5E}" destId="{8ACB2F8D-1B28-442A-93F0-F0F4C1329D2B}" srcOrd="0" destOrd="0" presId="urn:microsoft.com/office/officeart/2005/8/layout/process1"/>
    <dgm:cxn modelId="{75BE8E17-F782-4103-8654-29530C221239}" type="presParOf" srcId="{595720E6-06AF-4640-B8D6-3949D7874DE5}" destId="{0D9087BF-A7AD-40D7-A8FE-DAC627C5F9BE}" srcOrd="2" destOrd="0" presId="urn:microsoft.com/office/officeart/2005/8/layout/process1"/>
    <dgm:cxn modelId="{C1A495F3-72C2-41FB-9960-244FF8F5D04B}" type="presParOf" srcId="{595720E6-06AF-4640-B8D6-3949D7874DE5}" destId="{1B29622D-6373-4B60-8051-30A139DB362D}" srcOrd="3" destOrd="0" presId="urn:microsoft.com/office/officeart/2005/8/layout/process1"/>
    <dgm:cxn modelId="{B10220C8-285F-4D0A-B0A1-0295289AE9DE}" type="presParOf" srcId="{1B29622D-6373-4B60-8051-30A139DB362D}" destId="{34547017-0A77-4C58-8C59-5A748A7B9F9E}" srcOrd="0" destOrd="0" presId="urn:microsoft.com/office/officeart/2005/8/layout/process1"/>
    <dgm:cxn modelId="{C1B4CBB8-4302-45B1-AD0C-6DF6D7794A49}" type="presParOf" srcId="{595720E6-06AF-4640-B8D6-3949D7874DE5}" destId="{AFCF3154-6305-4B93-B98C-97E6029C6F7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EEB357-DC10-4050-AF75-9C588F247E33}">
      <dsp:nvSpPr>
        <dsp:cNvPr id="0" name=""/>
        <dsp:cNvSpPr/>
      </dsp:nvSpPr>
      <dsp:spPr>
        <a:xfrm>
          <a:off x="381803" y="358993"/>
          <a:ext cx="400495" cy="4004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9BB8CD-8451-4BCD-B947-DB0501C76340}">
      <dsp:nvSpPr>
        <dsp:cNvPr id="0" name=""/>
        <dsp:cNvSpPr/>
      </dsp:nvSpPr>
      <dsp:spPr>
        <a:xfrm>
          <a:off x="9914" y="821956"/>
          <a:ext cx="1144272" cy="440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Idea stage</a:t>
          </a:r>
        </a:p>
      </dsp:txBody>
      <dsp:txXfrm>
        <a:off x="9914" y="821956"/>
        <a:ext cx="1144272" cy="440259"/>
      </dsp:txXfrm>
    </dsp:sp>
    <dsp:sp modelId="{77F08283-7EE6-453B-8E00-38A06183192E}">
      <dsp:nvSpPr>
        <dsp:cNvPr id="0" name=""/>
        <dsp:cNvSpPr/>
      </dsp:nvSpPr>
      <dsp:spPr>
        <a:xfrm>
          <a:off x="9914" y="1291270"/>
          <a:ext cx="1144272" cy="520445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 Develop a concept for a product or service</a:t>
          </a:r>
        </a:p>
      </dsp:txBody>
      <dsp:txXfrm>
        <a:off x="9914" y="1291270"/>
        <a:ext cx="1144272" cy="520445"/>
      </dsp:txXfrm>
    </dsp:sp>
    <dsp:sp modelId="{54DC66B9-FBA7-41E1-9B32-A52D916134FC}">
      <dsp:nvSpPr>
        <dsp:cNvPr id="0" name=""/>
        <dsp:cNvSpPr/>
      </dsp:nvSpPr>
      <dsp:spPr>
        <a:xfrm>
          <a:off x="1726322" y="358993"/>
          <a:ext cx="400495" cy="4004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2548EE-EE17-4A49-9DAC-0F9A4E2D7BE0}">
      <dsp:nvSpPr>
        <dsp:cNvPr id="0" name=""/>
        <dsp:cNvSpPr/>
      </dsp:nvSpPr>
      <dsp:spPr>
        <a:xfrm>
          <a:off x="1354434" y="821956"/>
          <a:ext cx="1144272" cy="440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Prototype stage</a:t>
          </a:r>
        </a:p>
      </dsp:txBody>
      <dsp:txXfrm>
        <a:off x="1354434" y="821956"/>
        <a:ext cx="1144272" cy="440259"/>
      </dsp:txXfrm>
    </dsp:sp>
    <dsp:sp modelId="{4C9B28DC-2725-4BA9-9552-42D2C9ADE64E}">
      <dsp:nvSpPr>
        <dsp:cNvPr id="0" name=""/>
        <dsp:cNvSpPr/>
      </dsp:nvSpPr>
      <dsp:spPr>
        <a:xfrm>
          <a:off x="1354434" y="1291270"/>
          <a:ext cx="1144272" cy="520445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 A Minimum Viable Product (MVP) is created</a:t>
          </a:r>
        </a:p>
      </dsp:txBody>
      <dsp:txXfrm>
        <a:off x="1354434" y="1291270"/>
        <a:ext cx="1144272" cy="520445"/>
      </dsp:txXfrm>
    </dsp:sp>
    <dsp:sp modelId="{1B6A62E9-A9CC-45D5-B32E-D2639637D6FD}">
      <dsp:nvSpPr>
        <dsp:cNvPr id="0" name=""/>
        <dsp:cNvSpPr/>
      </dsp:nvSpPr>
      <dsp:spPr>
        <a:xfrm>
          <a:off x="3070842" y="358993"/>
          <a:ext cx="400495" cy="40049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4D24E-9950-4AF6-A12F-2264D8E7A14D}">
      <dsp:nvSpPr>
        <dsp:cNvPr id="0" name=""/>
        <dsp:cNvSpPr/>
      </dsp:nvSpPr>
      <dsp:spPr>
        <a:xfrm>
          <a:off x="2698954" y="821956"/>
          <a:ext cx="1144272" cy="440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Launch stage</a:t>
          </a:r>
        </a:p>
      </dsp:txBody>
      <dsp:txXfrm>
        <a:off x="2698954" y="821956"/>
        <a:ext cx="1144272" cy="440259"/>
      </dsp:txXfrm>
    </dsp:sp>
    <dsp:sp modelId="{0BAFA0C0-BD31-44F6-A512-C3CD04C8FCEC}">
      <dsp:nvSpPr>
        <dsp:cNvPr id="0" name=""/>
        <dsp:cNvSpPr/>
      </dsp:nvSpPr>
      <dsp:spPr>
        <a:xfrm>
          <a:off x="2698954" y="1291270"/>
          <a:ext cx="1144272" cy="520445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Develop a value hypothesis</a:t>
          </a:r>
        </a:p>
      </dsp:txBody>
      <dsp:txXfrm>
        <a:off x="2698954" y="1291270"/>
        <a:ext cx="1144272" cy="520445"/>
      </dsp:txXfrm>
    </dsp:sp>
    <dsp:sp modelId="{BC0F97CA-4956-4634-9A58-973E28B0554A}">
      <dsp:nvSpPr>
        <dsp:cNvPr id="0" name=""/>
        <dsp:cNvSpPr/>
      </dsp:nvSpPr>
      <dsp:spPr>
        <a:xfrm>
          <a:off x="4415362" y="358993"/>
          <a:ext cx="400495" cy="40049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CDDB49-D129-4F6E-A96F-929C15B6BDD1}">
      <dsp:nvSpPr>
        <dsp:cNvPr id="0" name=""/>
        <dsp:cNvSpPr/>
      </dsp:nvSpPr>
      <dsp:spPr>
        <a:xfrm>
          <a:off x="4043473" y="821956"/>
          <a:ext cx="1144272" cy="440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Traction stage</a:t>
          </a:r>
        </a:p>
      </dsp:txBody>
      <dsp:txXfrm>
        <a:off x="4043473" y="821956"/>
        <a:ext cx="1144272" cy="440259"/>
      </dsp:txXfrm>
    </dsp:sp>
    <dsp:sp modelId="{4F1683CC-49D7-4457-93AD-7EBD36D2690F}">
      <dsp:nvSpPr>
        <dsp:cNvPr id="0" name=""/>
        <dsp:cNvSpPr/>
      </dsp:nvSpPr>
      <dsp:spPr>
        <a:xfrm>
          <a:off x="4043473" y="1291270"/>
          <a:ext cx="1144272" cy="520445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Sales gain momentum, growth begins</a:t>
          </a:r>
        </a:p>
      </dsp:txBody>
      <dsp:txXfrm>
        <a:off x="4043473" y="1291270"/>
        <a:ext cx="1144272" cy="520445"/>
      </dsp:txXfrm>
    </dsp:sp>
    <dsp:sp modelId="{87D254CB-49FE-4955-A74D-925D755DAC8C}">
      <dsp:nvSpPr>
        <dsp:cNvPr id="0" name=""/>
        <dsp:cNvSpPr/>
      </dsp:nvSpPr>
      <dsp:spPr>
        <a:xfrm>
          <a:off x="5759881" y="358993"/>
          <a:ext cx="400495" cy="40049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C4C9AA-74F6-4821-B8B8-A0380738C175}">
      <dsp:nvSpPr>
        <dsp:cNvPr id="0" name=""/>
        <dsp:cNvSpPr/>
      </dsp:nvSpPr>
      <dsp:spPr>
        <a:xfrm>
          <a:off x="5387993" y="821956"/>
          <a:ext cx="1144272" cy="440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Monetization stage</a:t>
          </a:r>
        </a:p>
      </dsp:txBody>
      <dsp:txXfrm>
        <a:off x="5387993" y="821956"/>
        <a:ext cx="1144272" cy="440259"/>
      </dsp:txXfrm>
    </dsp:sp>
    <dsp:sp modelId="{7BADCDA9-1D00-4712-92EB-10C31F12A326}">
      <dsp:nvSpPr>
        <dsp:cNvPr id="0" name=""/>
        <dsp:cNvSpPr/>
      </dsp:nvSpPr>
      <dsp:spPr>
        <a:xfrm>
          <a:off x="5387993" y="1291270"/>
          <a:ext cx="1144272" cy="520445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Business start to earn revenue</a:t>
          </a:r>
        </a:p>
      </dsp:txBody>
      <dsp:txXfrm>
        <a:off x="5387993" y="1291270"/>
        <a:ext cx="1144272" cy="520445"/>
      </dsp:txXfrm>
    </dsp:sp>
    <dsp:sp modelId="{6F1C8E2C-19E4-47B6-AAD6-5AA83C68EF9E}">
      <dsp:nvSpPr>
        <dsp:cNvPr id="0" name=""/>
        <dsp:cNvSpPr/>
      </dsp:nvSpPr>
      <dsp:spPr>
        <a:xfrm>
          <a:off x="7104401" y="358993"/>
          <a:ext cx="400495" cy="40049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FE69E4-CE7E-4CDB-86A4-C3DC14832E3E}">
      <dsp:nvSpPr>
        <dsp:cNvPr id="0" name=""/>
        <dsp:cNvSpPr/>
      </dsp:nvSpPr>
      <dsp:spPr>
        <a:xfrm>
          <a:off x="6732513" y="821956"/>
          <a:ext cx="1144272" cy="440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Growth stage</a:t>
          </a:r>
        </a:p>
      </dsp:txBody>
      <dsp:txXfrm>
        <a:off x="6732513" y="821956"/>
        <a:ext cx="1144272" cy="440259"/>
      </dsp:txXfrm>
    </dsp:sp>
    <dsp:sp modelId="{12DDD5B8-DE15-4A3E-AABF-5DAE3A58F8C8}">
      <dsp:nvSpPr>
        <dsp:cNvPr id="0" name=""/>
        <dsp:cNvSpPr/>
      </dsp:nvSpPr>
      <dsp:spPr>
        <a:xfrm>
          <a:off x="6732513" y="1291270"/>
          <a:ext cx="1144272" cy="520445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Find product/market fit</a:t>
          </a:r>
        </a:p>
      </dsp:txBody>
      <dsp:txXfrm>
        <a:off x="6732513" y="1291270"/>
        <a:ext cx="1144272" cy="5204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C6AB85-846B-1C46-9E8B-0A195B9DE02F}">
      <dsp:nvSpPr>
        <dsp:cNvPr id="0" name=""/>
        <dsp:cNvSpPr/>
      </dsp:nvSpPr>
      <dsp:spPr>
        <a:xfrm>
          <a:off x="0" y="23415"/>
          <a:ext cx="4939867" cy="18318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Measured by how well the product or service successfully serves its user’s purpose</a:t>
          </a:r>
        </a:p>
      </dsp:txBody>
      <dsp:txXfrm>
        <a:off x="89424" y="112839"/>
        <a:ext cx="4761019" cy="1653006"/>
      </dsp:txXfrm>
    </dsp:sp>
    <dsp:sp modelId="{7674AC7E-D835-B142-8238-9729F51E5109}">
      <dsp:nvSpPr>
        <dsp:cNvPr id="0" name=""/>
        <dsp:cNvSpPr/>
      </dsp:nvSpPr>
      <dsp:spPr>
        <a:xfrm>
          <a:off x="0" y="1930149"/>
          <a:ext cx="4939867" cy="1831854"/>
        </a:xfrm>
        <a:prstGeom prst="roundRect">
          <a:avLst/>
        </a:prstGeom>
        <a:solidFill>
          <a:schemeClr val="accent2">
            <a:hueOff val="-13090915"/>
            <a:satOff val="-51678"/>
            <a:lumOff val="-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ISO: “The totality of features and characteristics of a product or service that bears on its ability to satisfy stated or implied needs”</a:t>
          </a:r>
        </a:p>
      </dsp:txBody>
      <dsp:txXfrm>
        <a:off x="89424" y="2019573"/>
        <a:ext cx="4761019" cy="16530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1E8127-C035-448F-A195-577EC0E8594E}">
      <dsp:nvSpPr>
        <dsp:cNvPr id="0" name=""/>
        <dsp:cNvSpPr/>
      </dsp:nvSpPr>
      <dsp:spPr>
        <a:xfrm>
          <a:off x="1002805" y="1112"/>
          <a:ext cx="861029" cy="86102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09943A-09D6-4E0D-B804-492C7A5B1E66}">
      <dsp:nvSpPr>
        <dsp:cNvPr id="0" name=""/>
        <dsp:cNvSpPr/>
      </dsp:nvSpPr>
      <dsp:spPr>
        <a:xfrm>
          <a:off x="1186303" y="184610"/>
          <a:ext cx="494033" cy="4940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02CB9-B15F-46C5-91B0-404E8F9C6776}">
      <dsp:nvSpPr>
        <dsp:cNvPr id="0" name=""/>
        <dsp:cNvSpPr/>
      </dsp:nvSpPr>
      <dsp:spPr>
        <a:xfrm>
          <a:off x="727558" y="1130331"/>
          <a:ext cx="1411523" cy="564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A prototype used to test and functionality</a:t>
          </a:r>
        </a:p>
      </dsp:txBody>
      <dsp:txXfrm>
        <a:off x="727558" y="1130331"/>
        <a:ext cx="1411523" cy="564609"/>
      </dsp:txXfrm>
    </dsp:sp>
    <dsp:sp modelId="{A361AB13-6658-4B3A-9B0F-742EB866FAA3}">
      <dsp:nvSpPr>
        <dsp:cNvPr id="0" name=""/>
        <dsp:cNvSpPr/>
      </dsp:nvSpPr>
      <dsp:spPr>
        <a:xfrm>
          <a:off x="1002805" y="2047821"/>
          <a:ext cx="861029" cy="86102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4392C-0AD9-4FD2-871C-26A267B41131}">
      <dsp:nvSpPr>
        <dsp:cNvPr id="0" name=""/>
        <dsp:cNvSpPr/>
      </dsp:nvSpPr>
      <dsp:spPr>
        <a:xfrm>
          <a:off x="1186303" y="2231319"/>
          <a:ext cx="494033" cy="49403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449481-5F8D-45D3-8336-7D7C35E4DCDE}">
      <dsp:nvSpPr>
        <dsp:cNvPr id="0" name=""/>
        <dsp:cNvSpPr/>
      </dsp:nvSpPr>
      <dsp:spPr>
        <a:xfrm>
          <a:off x="727558" y="3177040"/>
          <a:ext cx="1411523" cy="564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To determine the user’s experience and ultimately improve the user’s experience</a:t>
          </a:r>
        </a:p>
      </dsp:txBody>
      <dsp:txXfrm>
        <a:off x="727558" y="3177040"/>
        <a:ext cx="1411523" cy="5646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F9BB4A-3CBA-45AB-BAF9-51CEC7E0C8CF}">
      <dsp:nvSpPr>
        <dsp:cNvPr id="0" name=""/>
        <dsp:cNvSpPr/>
      </dsp:nvSpPr>
      <dsp:spPr>
        <a:xfrm>
          <a:off x="518185" y="517202"/>
          <a:ext cx="1475437" cy="1475437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07F46E-16A9-44B7-B087-D427AAFFFBC0}">
      <dsp:nvSpPr>
        <dsp:cNvPr id="0" name=""/>
        <dsp:cNvSpPr/>
      </dsp:nvSpPr>
      <dsp:spPr>
        <a:xfrm>
          <a:off x="832623" y="831639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67A812-C67A-4685-8CE0-0561E9BCD3F1}">
      <dsp:nvSpPr>
        <dsp:cNvPr id="0" name=""/>
        <dsp:cNvSpPr/>
      </dsp:nvSpPr>
      <dsp:spPr>
        <a:xfrm>
          <a:off x="46529" y="24522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Talk with others that have produced the same or a similar product </a:t>
          </a:r>
        </a:p>
      </dsp:txBody>
      <dsp:txXfrm>
        <a:off x="46529" y="2452202"/>
        <a:ext cx="2418750" cy="720000"/>
      </dsp:txXfrm>
    </dsp:sp>
    <dsp:sp modelId="{ACF5311B-02C6-47D9-B91F-737529CAC20C}">
      <dsp:nvSpPr>
        <dsp:cNvPr id="0" name=""/>
        <dsp:cNvSpPr/>
      </dsp:nvSpPr>
      <dsp:spPr>
        <a:xfrm>
          <a:off x="3360216" y="517202"/>
          <a:ext cx="1475437" cy="1475437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BC7216-2A1C-45D4-B945-0746489DC26A}">
      <dsp:nvSpPr>
        <dsp:cNvPr id="0" name=""/>
        <dsp:cNvSpPr/>
      </dsp:nvSpPr>
      <dsp:spPr>
        <a:xfrm>
          <a:off x="3674654" y="831639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3F280F-913F-4890-BA4F-57BCDA644AE5}">
      <dsp:nvSpPr>
        <dsp:cNvPr id="0" name=""/>
        <dsp:cNvSpPr/>
      </dsp:nvSpPr>
      <dsp:spPr>
        <a:xfrm>
          <a:off x="2888560" y="24522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Gather information on how to make the product, identify the required materials, and determine how much the materials will cost </a:t>
          </a:r>
        </a:p>
      </dsp:txBody>
      <dsp:txXfrm>
        <a:off x="2888560" y="2452202"/>
        <a:ext cx="2418750" cy="720000"/>
      </dsp:txXfrm>
    </dsp:sp>
    <dsp:sp modelId="{19F15D6C-CE95-41BB-A9D8-47FA5FD2CF67}">
      <dsp:nvSpPr>
        <dsp:cNvPr id="0" name=""/>
        <dsp:cNvSpPr/>
      </dsp:nvSpPr>
      <dsp:spPr>
        <a:xfrm>
          <a:off x="6202248" y="517202"/>
          <a:ext cx="1475437" cy="1475437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806BBB-BACC-418C-A535-023DB2C5FDFD}">
      <dsp:nvSpPr>
        <dsp:cNvPr id="0" name=""/>
        <dsp:cNvSpPr/>
      </dsp:nvSpPr>
      <dsp:spPr>
        <a:xfrm>
          <a:off x="6516685" y="831639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083718-CEA7-497C-A2A9-C1BD5991C7D4}">
      <dsp:nvSpPr>
        <dsp:cNvPr id="0" name=""/>
        <dsp:cNvSpPr/>
      </dsp:nvSpPr>
      <dsp:spPr>
        <a:xfrm>
          <a:off x="5730591" y="24522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Finding a manufacturer that can make the product if needed</a:t>
          </a:r>
        </a:p>
      </dsp:txBody>
      <dsp:txXfrm>
        <a:off x="5730591" y="2452202"/>
        <a:ext cx="241875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34FB6B-FFA2-4AE5-957B-C8AED368F0FD}">
      <dsp:nvSpPr>
        <dsp:cNvPr id="0" name=""/>
        <dsp:cNvSpPr/>
      </dsp:nvSpPr>
      <dsp:spPr>
        <a:xfrm>
          <a:off x="0" y="24457"/>
          <a:ext cx="7886700" cy="11917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Find out what customers' needs are </a:t>
          </a:r>
        </a:p>
      </dsp:txBody>
      <dsp:txXfrm>
        <a:off x="58177" y="82634"/>
        <a:ext cx="7770346" cy="1075400"/>
      </dsp:txXfrm>
    </dsp:sp>
    <dsp:sp modelId="{39D905E1-0AFB-4AD4-9096-910195E8419B}">
      <dsp:nvSpPr>
        <dsp:cNvPr id="0" name=""/>
        <dsp:cNvSpPr/>
      </dsp:nvSpPr>
      <dsp:spPr>
        <a:xfrm>
          <a:off x="0" y="1216211"/>
          <a:ext cx="7886700" cy="1925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Survey customers in the area 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Place phone calls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Talk with individuals interested in the service 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Talk with customers that have received similar services from another company</a:t>
          </a:r>
        </a:p>
      </dsp:txBody>
      <dsp:txXfrm>
        <a:off x="0" y="1216211"/>
        <a:ext cx="7886700" cy="1925100"/>
      </dsp:txXfrm>
    </dsp:sp>
    <dsp:sp modelId="{DB2F9182-A534-4542-8B95-5B49B41CC78B}">
      <dsp:nvSpPr>
        <dsp:cNvPr id="0" name=""/>
        <dsp:cNvSpPr/>
      </dsp:nvSpPr>
      <dsp:spPr>
        <a:xfrm>
          <a:off x="0" y="3141312"/>
          <a:ext cx="7886700" cy="119175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Purchase equipment to perform the service if needed</a:t>
          </a:r>
        </a:p>
      </dsp:txBody>
      <dsp:txXfrm>
        <a:off x="58177" y="3199489"/>
        <a:ext cx="7770346" cy="10754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9DDEC9-858D-4E06-97F5-C73430D45D56}">
      <dsp:nvSpPr>
        <dsp:cNvPr id="0" name=""/>
        <dsp:cNvSpPr/>
      </dsp:nvSpPr>
      <dsp:spPr>
        <a:xfrm>
          <a:off x="974184" y="991"/>
          <a:ext cx="2779427" cy="16676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Substitutes high-quality components with low-cost components that still meet the product’s lifetime duration and basic purpose</a:t>
          </a:r>
        </a:p>
      </dsp:txBody>
      <dsp:txXfrm>
        <a:off x="974184" y="991"/>
        <a:ext cx="2779427" cy="1667656"/>
      </dsp:txXfrm>
    </dsp:sp>
    <dsp:sp modelId="{9B3ACF48-48B0-43FF-AAA7-BB4A162E675C}">
      <dsp:nvSpPr>
        <dsp:cNvPr id="0" name=""/>
        <dsp:cNvSpPr/>
      </dsp:nvSpPr>
      <dsp:spPr>
        <a:xfrm>
          <a:off x="974184" y="1946591"/>
          <a:ext cx="2779427" cy="16676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Reduces production costs</a:t>
          </a:r>
        </a:p>
      </dsp:txBody>
      <dsp:txXfrm>
        <a:off x="974184" y="1946591"/>
        <a:ext cx="2779427" cy="1667656"/>
      </dsp:txXfrm>
    </dsp:sp>
    <dsp:sp modelId="{21AA336C-81C2-4E13-A023-C2733AA77D1D}">
      <dsp:nvSpPr>
        <dsp:cNvPr id="0" name=""/>
        <dsp:cNvSpPr/>
      </dsp:nvSpPr>
      <dsp:spPr>
        <a:xfrm>
          <a:off x="974184" y="3892190"/>
          <a:ext cx="2779427" cy="16676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Savings passed on to consumers</a:t>
          </a:r>
        </a:p>
      </dsp:txBody>
      <dsp:txXfrm>
        <a:off x="974184" y="3892190"/>
        <a:ext cx="2779427" cy="16676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A06392-F32F-4BE7-B289-DF58CE0EC4E0}">
      <dsp:nvSpPr>
        <dsp:cNvPr id="0" name=""/>
        <dsp:cNvSpPr/>
      </dsp:nvSpPr>
      <dsp:spPr>
        <a:xfrm>
          <a:off x="0" y="352809"/>
          <a:ext cx="78867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6D42E2-956C-401A-9AA9-8FF27348F488}">
      <dsp:nvSpPr>
        <dsp:cNvPr id="0" name=""/>
        <dsp:cNvSpPr/>
      </dsp:nvSpPr>
      <dsp:spPr>
        <a:xfrm>
          <a:off x="394335" y="72369"/>
          <a:ext cx="5520690" cy="560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You control options &amp; features</a:t>
          </a:r>
        </a:p>
      </dsp:txBody>
      <dsp:txXfrm>
        <a:off x="421715" y="99749"/>
        <a:ext cx="5465930" cy="506120"/>
      </dsp:txXfrm>
    </dsp:sp>
    <dsp:sp modelId="{82DD6A9A-A111-4C95-AD37-369E5A7D9276}">
      <dsp:nvSpPr>
        <dsp:cNvPr id="0" name=""/>
        <dsp:cNvSpPr/>
      </dsp:nvSpPr>
      <dsp:spPr>
        <a:xfrm>
          <a:off x="0" y="1214649"/>
          <a:ext cx="78867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84F51A-8727-4FD7-8B44-2E91943E3391}">
      <dsp:nvSpPr>
        <dsp:cNvPr id="0" name=""/>
        <dsp:cNvSpPr/>
      </dsp:nvSpPr>
      <dsp:spPr>
        <a:xfrm>
          <a:off x="394335" y="934209"/>
          <a:ext cx="5520690" cy="5608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Time consuming</a:t>
          </a:r>
        </a:p>
      </dsp:txBody>
      <dsp:txXfrm>
        <a:off x="421715" y="961589"/>
        <a:ext cx="5465930" cy="506120"/>
      </dsp:txXfrm>
    </dsp:sp>
    <dsp:sp modelId="{C6BDA748-7300-49A0-9B51-5EF3D4C3C026}">
      <dsp:nvSpPr>
        <dsp:cNvPr id="0" name=""/>
        <dsp:cNvSpPr/>
      </dsp:nvSpPr>
      <dsp:spPr>
        <a:xfrm>
          <a:off x="0" y="2076489"/>
          <a:ext cx="78867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F30C5E-8048-46D6-80FF-C1B132B8D05C}">
      <dsp:nvSpPr>
        <dsp:cNvPr id="0" name=""/>
        <dsp:cNvSpPr/>
      </dsp:nvSpPr>
      <dsp:spPr>
        <a:xfrm>
          <a:off x="394335" y="1796049"/>
          <a:ext cx="5520690" cy="5608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Expensive</a:t>
          </a:r>
        </a:p>
      </dsp:txBody>
      <dsp:txXfrm>
        <a:off x="421715" y="1823429"/>
        <a:ext cx="5465930" cy="506120"/>
      </dsp:txXfrm>
    </dsp:sp>
    <dsp:sp modelId="{560DBA34-C22F-4E4C-B9B1-1D0E3ADC8396}">
      <dsp:nvSpPr>
        <dsp:cNvPr id="0" name=""/>
        <dsp:cNvSpPr/>
      </dsp:nvSpPr>
      <dsp:spPr>
        <a:xfrm>
          <a:off x="0" y="2938329"/>
          <a:ext cx="78867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E3DED3-3A86-4A33-B983-32E98FCB4B48}">
      <dsp:nvSpPr>
        <dsp:cNvPr id="0" name=""/>
        <dsp:cNvSpPr/>
      </dsp:nvSpPr>
      <dsp:spPr>
        <a:xfrm>
          <a:off x="394335" y="2657889"/>
          <a:ext cx="5520690" cy="5608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Requires knowledge &amp; experience</a:t>
          </a:r>
        </a:p>
      </dsp:txBody>
      <dsp:txXfrm>
        <a:off x="421715" y="2685269"/>
        <a:ext cx="5465930" cy="506120"/>
      </dsp:txXfrm>
    </dsp:sp>
    <dsp:sp modelId="{F329D0C2-EA0B-4684-9F75-BF9C3D179899}">
      <dsp:nvSpPr>
        <dsp:cNvPr id="0" name=""/>
        <dsp:cNvSpPr/>
      </dsp:nvSpPr>
      <dsp:spPr>
        <a:xfrm>
          <a:off x="0" y="3800169"/>
          <a:ext cx="78867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61709A-3389-49E6-B1C2-1566EA32D2C8}">
      <dsp:nvSpPr>
        <dsp:cNvPr id="0" name=""/>
        <dsp:cNvSpPr/>
      </dsp:nvSpPr>
      <dsp:spPr>
        <a:xfrm>
          <a:off x="394335" y="3519729"/>
          <a:ext cx="5520690" cy="56088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May require extra staff</a:t>
          </a:r>
        </a:p>
      </dsp:txBody>
      <dsp:txXfrm>
        <a:off x="421715" y="3547109"/>
        <a:ext cx="5465930" cy="5061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E95707-3C7C-4A76-B6D3-3DD6AB5C53B2}">
      <dsp:nvSpPr>
        <dsp:cNvPr id="0" name=""/>
        <dsp:cNvSpPr/>
      </dsp:nvSpPr>
      <dsp:spPr>
        <a:xfrm>
          <a:off x="0" y="0"/>
          <a:ext cx="471878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B7945A-3963-4D0E-BF5B-4E06C4F3E46F}">
      <dsp:nvSpPr>
        <dsp:cNvPr id="0" name=""/>
        <dsp:cNvSpPr/>
      </dsp:nvSpPr>
      <dsp:spPr>
        <a:xfrm>
          <a:off x="0" y="0"/>
          <a:ext cx="4718785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Requires an upfront down payment</a:t>
          </a:r>
        </a:p>
      </dsp:txBody>
      <dsp:txXfrm>
        <a:off x="0" y="0"/>
        <a:ext cx="4718785" cy="1382683"/>
      </dsp:txXfrm>
    </dsp:sp>
    <dsp:sp modelId="{DF004457-7B7B-47E0-88E4-B0A22E749D08}">
      <dsp:nvSpPr>
        <dsp:cNvPr id="0" name=""/>
        <dsp:cNvSpPr/>
      </dsp:nvSpPr>
      <dsp:spPr>
        <a:xfrm>
          <a:off x="0" y="1382683"/>
          <a:ext cx="471878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A2A87B-9801-47C2-9EBD-D0541E8606E6}">
      <dsp:nvSpPr>
        <dsp:cNvPr id="0" name=""/>
        <dsp:cNvSpPr/>
      </dsp:nvSpPr>
      <dsp:spPr>
        <a:xfrm>
          <a:off x="0" y="1382683"/>
          <a:ext cx="4718785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Eventually own property</a:t>
          </a:r>
        </a:p>
      </dsp:txBody>
      <dsp:txXfrm>
        <a:off x="0" y="1382683"/>
        <a:ext cx="4718785" cy="1382683"/>
      </dsp:txXfrm>
    </dsp:sp>
    <dsp:sp modelId="{A3601AA4-90A3-4FB1-A794-741C1C243B8A}">
      <dsp:nvSpPr>
        <dsp:cNvPr id="0" name=""/>
        <dsp:cNvSpPr/>
      </dsp:nvSpPr>
      <dsp:spPr>
        <a:xfrm>
          <a:off x="0" y="2765367"/>
          <a:ext cx="471878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C3BA79-291A-44F5-B395-419158D9DE22}">
      <dsp:nvSpPr>
        <dsp:cNvPr id="0" name=""/>
        <dsp:cNvSpPr/>
      </dsp:nvSpPr>
      <dsp:spPr>
        <a:xfrm>
          <a:off x="0" y="2765367"/>
          <a:ext cx="4718785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Must bear maintenance &amp; repair costs</a:t>
          </a:r>
        </a:p>
      </dsp:txBody>
      <dsp:txXfrm>
        <a:off x="0" y="2765367"/>
        <a:ext cx="4718785" cy="1382683"/>
      </dsp:txXfrm>
    </dsp:sp>
    <dsp:sp modelId="{078FF1A4-4025-4007-9BE1-A0AB69319BF9}">
      <dsp:nvSpPr>
        <dsp:cNvPr id="0" name=""/>
        <dsp:cNvSpPr/>
      </dsp:nvSpPr>
      <dsp:spPr>
        <a:xfrm>
          <a:off x="0" y="4148051"/>
          <a:ext cx="471878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4DC49D-CF5F-4E31-ABBB-E86F4E26CAAE}">
      <dsp:nvSpPr>
        <dsp:cNvPr id="0" name=""/>
        <dsp:cNvSpPr/>
      </dsp:nvSpPr>
      <dsp:spPr>
        <a:xfrm>
          <a:off x="0" y="4148051"/>
          <a:ext cx="4718785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Must pay property taxes</a:t>
          </a:r>
        </a:p>
      </dsp:txBody>
      <dsp:txXfrm>
        <a:off x="0" y="4148051"/>
        <a:ext cx="4718785" cy="138268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A25200-2EC3-47FB-8FE2-BB92B2ED632B}">
      <dsp:nvSpPr>
        <dsp:cNvPr id="0" name=""/>
        <dsp:cNvSpPr/>
      </dsp:nvSpPr>
      <dsp:spPr>
        <a:xfrm>
          <a:off x="0" y="668655"/>
          <a:ext cx="3674948" cy="123444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244601-0231-49E4-A9F1-4B2205F167BD}">
      <dsp:nvSpPr>
        <dsp:cNvPr id="0" name=""/>
        <dsp:cNvSpPr/>
      </dsp:nvSpPr>
      <dsp:spPr>
        <a:xfrm>
          <a:off x="373418" y="946404"/>
          <a:ext cx="678942" cy="6789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BE187E-D16D-4BF3-9C2F-B06E00D5CE62}">
      <dsp:nvSpPr>
        <dsp:cNvPr id="0" name=""/>
        <dsp:cNvSpPr/>
      </dsp:nvSpPr>
      <dsp:spPr>
        <a:xfrm>
          <a:off x="1425778" y="668655"/>
          <a:ext cx="2249169" cy="1234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645" tIns="130645" rIns="130645" bIns="13064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Helps ensure that you deliver a consistent product or service</a:t>
          </a:r>
        </a:p>
      </dsp:txBody>
      <dsp:txXfrm>
        <a:off x="1425778" y="668655"/>
        <a:ext cx="2249169" cy="1234440"/>
      </dsp:txXfrm>
    </dsp:sp>
    <dsp:sp modelId="{4F743D69-CBC6-4BFE-A221-06B80CB1DF4E}">
      <dsp:nvSpPr>
        <dsp:cNvPr id="0" name=""/>
        <dsp:cNvSpPr/>
      </dsp:nvSpPr>
      <dsp:spPr>
        <a:xfrm>
          <a:off x="0" y="2211705"/>
          <a:ext cx="3674948" cy="123444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E7D9B4-56B4-4EA4-B31C-4464B80687F0}">
      <dsp:nvSpPr>
        <dsp:cNvPr id="0" name=""/>
        <dsp:cNvSpPr/>
      </dsp:nvSpPr>
      <dsp:spPr>
        <a:xfrm>
          <a:off x="373418" y="2489454"/>
          <a:ext cx="678942" cy="67894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1927CA-8680-4A36-8A79-56C5706372CE}">
      <dsp:nvSpPr>
        <dsp:cNvPr id="0" name=""/>
        <dsp:cNvSpPr/>
      </dsp:nvSpPr>
      <dsp:spPr>
        <a:xfrm>
          <a:off x="1425778" y="2211705"/>
          <a:ext cx="2249169" cy="1234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645" tIns="130645" rIns="130645" bIns="13064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Boost bottom line &amp; increase customer satisfaction</a:t>
          </a:r>
        </a:p>
      </dsp:txBody>
      <dsp:txXfrm>
        <a:off x="1425778" y="2211705"/>
        <a:ext cx="2249169" cy="12344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E93E95-E785-470A-B983-A85B82995D39}">
      <dsp:nvSpPr>
        <dsp:cNvPr id="0" name=""/>
        <dsp:cNvSpPr/>
      </dsp:nvSpPr>
      <dsp:spPr>
        <a:xfrm>
          <a:off x="2223" y="548300"/>
          <a:ext cx="1763970" cy="246955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526" tIns="330200" rIns="137526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Set quality standards</a:t>
          </a:r>
        </a:p>
      </dsp:txBody>
      <dsp:txXfrm>
        <a:off x="2223" y="1486732"/>
        <a:ext cx="1763970" cy="1481735"/>
      </dsp:txXfrm>
    </dsp:sp>
    <dsp:sp modelId="{AC8FE8DC-F773-42DF-81CE-26C13196CF19}">
      <dsp:nvSpPr>
        <dsp:cNvPr id="0" name=""/>
        <dsp:cNvSpPr/>
      </dsp:nvSpPr>
      <dsp:spPr>
        <a:xfrm>
          <a:off x="513774" y="795256"/>
          <a:ext cx="740867" cy="7408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761" tIns="12700" rIns="57761" bIns="1270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1</a:t>
          </a:r>
        </a:p>
      </dsp:txBody>
      <dsp:txXfrm>
        <a:off x="622271" y="903753"/>
        <a:ext cx="523873" cy="523873"/>
      </dsp:txXfrm>
    </dsp:sp>
    <dsp:sp modelId="{AFC80D47-CB10-45FE-BD3B-8C8792386357}">
      <dsp:nvSpPr>
        <dsp:cNvPr id="0" name=""/>
        <dsp:cNvSpPr/>
      </dsp:nvSpPr>
      <dsp:spPr>
        <a:xfrm>
          <a:off x="2223" y="3017787"/>
          <a:ext cx="1763970" cy="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9C464DA-570E-4E29-997A-74DBE909303B}">
      <dsp:nvSpPr>
        <dsp:cNvPr id="0" name=""/>
        <dsp:cNvSpPr/>
      </dsp:nvSpPr>
      <dsp:spPr>
        <a:xfrm>
          <a:off x="1942591" y="548300"/>
          <a:ext cx="1763970" cy="246955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526" tIns="330200" rIns="137526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Establish testing methods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Random test samples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Log defects</a:t>
          </a:r>
        </a:p>
      </dsp:txBody>
      <dsp:txXfrm>
        <a:off x="1942591" y="1486732"/>
        <a:ext cx="1763970" cy="1481735"/>
      </dsp:txXfrm>
    </dsp:sp>
    <dsp:sp modelId="{4362DC54-7CFF-4113-A767-B7F3414C2AD4}">
      <dsp:nvSpPr>
        <dsp:cNvPr id="0" name=""/>
        <dsp:cNvSpPr/>
      </dsp:nvSpPr>
      <dsp:spPr>
        <a:xfrm>
          <a:off x="2454142" y="795256"/>
          <a:ext cx="740867" cy="7408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761" tIns="12700" rIns="57761" bIns="1270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2</a:t>
          </a:r>
        </a:p>
      </dsp:txBody>
      <dsp:txXfrm>
        <a:off x="2562639" y="903753"/>
        <a:ext cx="523873" cy="523873"/>
      </dsp:txXfrm>
    </dsp:sp>
    <dsp:sp modelId="{1E78C253-427E-437D-AB00-0C3DBE26F51E}">
      <dsp:nvSpPr>
        <dsp:cNvPr id="0" name=""/>
        <dsp:cNvSpPr/>
      </dsp:nvSpPr>
      <dsp:spPr>
        <a:xfrm>
          <a:off x="1942591" y="3017787"/>
          <a:ext cx="1763970" cy="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CE1453B-C6ED-4C9B-BD07-E97DB0E0F92D}">
      <dsp:nvSpPr>
        <dsp:cNvPr id="0" name=""/>
        <dsp:cNvSpPr/>
      </dsp:nvSpPr>
      <dsp:spPr>
        <a:xfrm>
          <a:off x="3882958" y="548300"/>
          <a:ext cx="1763970" cy="246955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526" tIns="330200" rIns="137526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Review results</a:t>
          </a:r>
        </a:p>
      </dsp:txBody>
      <dsp:txXfrm>
        <a:off x="3882958" y="1486732"/>
        <a:ext cx="1763970" cy="1481735"/>
      </dsp:txXfrm>
    </dsp:sp>
    <dsp:sp modelId="{B25D2073-006F-496D-8349-35D0A59D1D2D}">
      <dsp:nvSpPr>
        <dsp:cNvPr id="0" name=""/>
        <dsp:cNvSpPr/>
      </dsp:nvSpPr>
      <dsp:spPr>
        <a:xfrm>
          <a:off x="4394509" y="795256"/>
          <a:ext cx="740867" cy="7408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761" tIns="12700" rIns="57761" bIns="1270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3</a:t>
          </a:r>
        </a:p>
      </dsp:txBody>
      <dsp:txXfrm>
        <a:off x="4503006" y="903753"/>
        <a:ext cx="523873" cy="523873"/>
      </dsp:txXfrm>
    </dsp:sp>
    <dsp:sp modelId="{8572283D-A01E-48D6-9BB9-0BCEDD0DD742}">
      <dsp:nvSpPr>
        <dsp:cNvPr id="0" name=""/>
        <dsp:cNvSpPr/>
      </dsp:nvSpPr>
      <dsp:spPr>
        <a:xfrm>
          <a:off x="3882958" y="3017787"/>
          <a:ext cx="1763970" cy="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E444E29-0C1E-4FDF-9AFB-50539DA0B9E8}">
      <dsp:nvSpPr>
        <dsp:cNvPr id="0" name=""/>
        <dsp:cNvSpPr/>
      </dsp:nvSpPr>
      <dsp:spPr>
        <a:xfrm>
          <a:off x="5823326" y="548300"/>
          <a:ext cx="1763970" cy="246955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526" tIns="330200" rIns="137526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Refine &amp; improve process</a:t>
          </a:r>
        </a:p>
      </dsp:txBody>
      <dsp:txXfrm>
        <a:off x="5823326" y="1486732"/>
        <a:ext cx="1763970" cy="1481735"/>
      </dsp:txXfrm>
    </dsp:sp>
    <dsp:sp modelId="{89F3E9B1-AD11-4816-9A94-18547D766232}">
      <dsp:nvSpPr>
        <dsp:cNvPr id="0" name=""/>
        <dsp:cNvSpPr/>
      </dsp:nvSpPr>
      <dsp:spPr>
        <a:xfrm>
          <a:off x="6334877" y="795256"/>
          <a:ext cx="740867" cy="7408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761" tIns="12700" rIns="57761" bIns="1270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4</a:t>
          </a:r>
        </a:p>
      </dsp:txBody>
      <dsp:txXfrm>
        <a:off x="6443374" y="903753"/>
        <a:ext cx="523873" cy="523873"/>
      </dsp:txXfrm>
    </dsp:sp>
    <dsp:sp modelId="{23CB5189-372F-4183-9DC5-7CED04EDDE26}">
      <dsp:nvSpPr>
        <dsp:cNvPr id="0" name=""/>
        <dsp:cNvSpPr/>
      </dsp:nvSpPr>
      <dsp:spPr>
        <a:xfrm>
          <a:off x="5823326" y="3017787"/>
          <a:ext cx="1763970" cy="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69FBC7-E3D4-4C92-A75C-21A58AB08874}">
      <dsp:nvSpPr>
        <dsp:cNvPr id="0" name=""/>
        <dsp:cNvSpPr/>
      </dsp:nvSpPr>
      <dsp:spPr>
        <a:xfrm>
          <a:off x="530099" y="751137"/>
          <a:ext cx="1406812" cy="14068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D97B79-BB56-4B66-A641-22650B623FF7}">
      <dsp:nvSpPr>
        <dsp:cNvPr id="0" name=""/>
        <dsp:cNvSpPr/>
      </dsp:nvSpPr>
      <dsp:spPr>
        <a:xfrm>
          <a:off x="829912" y="1050950"/>
          <a:ext cx="807187" cy="807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3552CB-CD21-43CC-A4C3-600CDA457EC4}">
      <dsp:nvSpPr>
        <dsp:cNvPr id="0" name=""/>
        <dsp:cNvSpPr/>
      </dsp:nvSpPr>
      <dsp:spPr>
        <a:xfrm>
          <a:off x="80381" y="2596137"/>
          <a:ext cx="2306250" cy="1004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 dirty="0"/>
            <a:t>Products are sold thru intermediaries like Wholesalers, agents, or retailers</a:t>
          </a:r>
        </a:p>
      </dsp:txBody>
      <dsp:txXfrm>
        <a:off x="80381" y="2596137"/>
        <a:ext cx="2306250" cy="1004062"/>
      </dsp:txXfrm>
    </dsp:sp>
    <dsp:sp modelId="{3086F21C-FA1C-46C3-8432-9C5B4FD1FA84}">
      <dsp:nvSpPr>
        <dsp:cNvPr id="0" name=""/>
        <dsp:cNvSpPr/>
      </dsp:nvSpPr>
      <dsp:spPr>
        <a:xfrm>
          <a:off x="3239943" y="751137"/>
          <a:ext cx="1406812" cy="14068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F7644D-B103-45B4-9E7E-8704AD58FE5D}">
      <dsp:nvSpPr>
        <dsp:cNvPr id="0" name=""/>
        <dsp:cNvSpPr/>
      </dsp:nvSpPr>
      <dsp:spPr>
        <a:xfrm>
          <a:off x="3539756" y="1050950"/>
          <a:ext cx="807187" cy="807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EF374B-C9C6-43F3-8A78-6560467A0C60}">
      <dsp:nvSpPr>
        <dsp:cNvPr id="0" name=""/>
        <dsp:cNvSpPr/>
      </dsp:nvSpPr>
      <dsp:spPr>
        <a:xfrm>
          <a:off x="2790224" y="2596137"/>
          <a:ext cx="2306250" cy="1004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 dirty="0"/>
            <a:t>More expensive</a:t>
          </a:r>
        </a:p>
      </dsp:txBody>
      <dsp:txXfrm>
        <a:off x="2790224" y="2596137"/>
        <a:ext cx="2306250" cy="1004062"/>
      </dsp:txXfrm>
    </dsp:sp>
    <dsp:sp modelId="{CF18AC14-844F-44D6-9AA1-9BFCDEA226D1}">
      <dsp:nvSpPr>
        <dsp:cNvPr id="0" name=""/>
        <dsp:cNvSpPr/>
      </dsp:nvSpPr>
      <dsp:spPr>
        <a:xfrm>
          <a:off x="5949787" y="751137"/>
          <a:ext cx="1406812" cy="14068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D99A0A-7CFA-45D4-921E-A6516D5FD0C8}">
      <dsp:nvSpPr>
        <dsp:cNvPr id="0" name=""/>
        <dsp:cNvSpPr/>
      </dsp:nvSpPr>
      <dsp:spPr>
        <a:xfrm>
          <a:off x="6249600" y="1050950"/>
          <a:ext cx="807187" cy="807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68A4C9-0602-46C2-9EC2-4298268CE105}">
      <dsp:nvSpPr>
        <dsp:cNvPr id="0" name=""/>
        <dsp:cNvSpPr/>
      </dsp:nvSpPr>
      <dsp:spPr>
        <a:xfrm>
          <a:off x="5500068" y="2596137"/>
          <a:ext cx="2306250" cy="1004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 dirty="0"/>
            <a:t>Time-consuming</a:t>
          </a:r>
        </a:p>
      </dsp:txBody>
      <dsp:txXfrm>
        <a:off x="5500068" y="2596137"/>
        <a:ext cx="2306250" cy="100406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0F4756-951E-491A-93A2-AD4345E06CCA}">
      <dsp:nvSpPr>
        <dsp:cNvPr id="0" name=""/>
        <dsp:cNvSpPr/>
      </dsp:nvSpPr>
      <dsp:spPr>
        <a:xfrm>
          <a:off x="753" y="75951"/>
          <a:ext cx="1606245" cy="963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Manufacturer</a:t>
          </a:r>
        </a:p>
      </dsp:txBody>
      <dsp:txXfrm>
        <a:off x="28980" y="104178"/>
        <a:ext cx="1549791" cy="907293"/>
      </dsp:txXfrm>
    </dsp:sp>
    <dsp:sp modelId="{2F79D943-823C-46D2-ADE8-147693444EFB}">
      <dsp:nvSpPr>
        <dsp:cNvPr id="0" name=""/>
        <dsp:cNvSpPr/>
      </dsp:nvSpPr>
      <dsp:spPr>
        <a:xfrm>
          <a:off x="1767622" y="358651"/>
          <a:ext cx="340523" cy="3983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1767622" y="438321"/>
        <a:ext cx="238366" cy="239008"/>
      </dsp:txXfrm>
    </dsp:sp>
    <dsp:sp modelId="{C1336DB6-17A4-43A4-9D73-A69342B1FE1C}">
      <dsp:nvSpPr>
        <dsp:cNvPr id="0" name=""/>
        <dsp:cNvSpPr/>
      </dsp:nvSpPr>
      <dsp:spPr>
        <a:xfrm>
          <a:off x="2249496" y="75951"/>
          <a:ext cx="1606245" cy="963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Customer</a:t>
          </a:r>
        </a:p>
      </dsp:txBody>
      <dsp:txXfrm>
        <a:off x="2277723" y="104178"/>
        <a:ext cx="1549791" cy="90729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9B7E92-5039-467E-8E53-81CD63E4476B}">
      <dsp:nvSpPr>
        <dsp:cNvPr id="0" name=""/>
        <dsp:cNvSpPr/>
      </dsp:nvSpPr>
      <dsp:spPr>
        <a:xfrm>
          <a:off x="3732" y="499691"/>
          <a:ext cx="1632126" cy="9792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Manufacturer</a:t>
          </a:r>
        </a:p>
      </dsp:txBody>
      <dsp:txXfrm>
        <a:off x="32414" y="528373"/>
        <a:ext cx="1574762" cy="921911"/>
      </dsp:txXfrm>
    </dsp:sp>
    <dsp:sp modelId="{83C7FC72-7CFF-47D6-A4BA-6B30D5DBEA5E}">
      <dsp:nvSpPr>
        <dsp:cNvPr id="0" name=""/>
        <dsp:cNvSpPr/>
      </dsp:nvSpPr>
      <dsp:spPr>
        <a:xfrm>
          <a:off x="1799071" y="786945"/>
          <a:ext cx="346010" cy="4047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1799071" y="867898"/>
        <a:ext cx="242207" cy="242861"/>
      </dsp:txXfrm>
    </dsp:sp>
    <dsp:sp modelId="{0D9087BF-A7AD-40D7-A8FE-DAC627C5F9BE}">
      <dsp:nvSpPr>
        <dsp:cNvPr id="0" name=""/>
        <dsp:cNvSpPr/>
      </dsp:nvSpPr>
      <dsp:spPr>
        <a:xfrm>
          <a:off x="2288709" y="499691"/>
          <a:ext cx="1632126" cy="9792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Wholesaler</a:t>
          </a:r>
        </a:p>
      </dsp:txBody>
      <dsp:txXfrm>
        <a:off x="2317391" y="528373"/>
        <a:ext cx="1574762" cy="921911"/>
      </dsp:txXfrm>
    </dsp:sp>
    <dsp:sp modelId="{1B29622D-6373-4B60-8051-30A139DB362D}">
      <dsp:nvSpPr>
        <dsp:cNvPr id="0" name=""/>
        <dsp:cNvSpPr/>
      </dsp:nvSpPr>
      <dsp:spPr>
        <a:xfrm>
          <a:off x="4084048" y="786945"/>
          <a:ext cx="346010" cy="4047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4084048" y="867898"/>
        <a:ext cx="242207" cy="242861"/>
      </dsp:txXfrm>
    </dsp:sp>
    <dsp:sp modelId="{F0E29D11-4155-4687-94BA-7378ECC425DB}">
      <dsp:nvSpPr>
        <dsp:cNvPr id="0" name=""/>
        <dsp:cNvSpPr/>
      </dsp:nvSpPr>
      <dsp:spPr>
        <a:xfrm>
          <a:off x="4573686" y="499691"/>
          <a:ext cx="1632126" cy="9792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Retailer</a:t>
          </a:r>
        </a:p>
      </dsp:txBody>
      <dsp:txXfrm>
        <a:off x="4602368" y="528373"/>
        <a:ext cx="1574762" cy="921911"/>
      </dsp:txXfrm>
    </dsp:sp>
    <dsp:sp modelId="{A7AE5FE8-D888-441A-B8CA-7D9C7DC7891A}">
      <dsp:nvSpPr>
        <dsp:cNvPr id="0" name=""/>
        <dsp:cNvSpPr/>
      </dsp:nvSpPr>
      <dsp:spPr>
        <a:xfrm>
          <a:off x="6369025" y="786945"/>
          <a:ext cx="346010" cy="4047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6369025" y="867898"/>
        <a:ext cx="242207" cy="242861"/>
      </dsp:txXfrm>
    </dsp:sp>
    <dsp:sp modelId="{AFCF3154-6305-4B93-B98C-97E6029C6F71}">
      <dsp:nvSpPr>
        <dsp:cNvPr id="0" name=""/>
        <dsp:cNvSpPr/>
      </dsp:nvSpPr>
      <dsp:spPr>
        <a:xfrm>
          <a:off x="6858663" y="499691"/>
          <a:ext cx="1632126" cy="9792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Customer</a:t>
          </a:r>
        </a:p>
      </dsp:txBody>
      <dsp:txXfrm>
        <a:off x="6887345" y="528373"/>
        <a:ext cx="1574762" cy="92191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9B7E92-5039-467E-8E53-81CD63E4476B}">
      <dsp:nvSpPr>
        <dsp:cNvPr id="0" name=""/>
        <dsp:cNvSpPr/>
      </dsp:nvSpPr>
      <dsp:spPr>
        <a:xfrm>
          <a:off x="5325" y="277598"/>
          <a:ext cx="1591721" cy="9550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Manufacturer</a:t>
          </a:r>
        </a:p>
      </dsp:txBody>
      <dsp:txXfrm>
        <a:off x="33297" y="305570"/>
        <a:ext cx="1535777" cy="899088"/>
      </dsp:txXfrm>
    </dsp:sp>
    <dsp:sp modelId="{83C7FC72-7CFF-47D6-A4BA-6B30D5DBEA5E}">
      <dsp:nvSpPr>
        <dsp:cNvPr id="0" name=""/>
        <dsp:cNvSpPr/>
      </dsp:nvSpPr>
      <dsp:spPr>
        <a:xfrm>
          <a:off x="1756218" y="557741"/>
          <a:ext cx="337444" cy="3947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1756218" y="636690"/>
        <a:ext cx="236211" cy="236848"/>
      </dsp:txXfrm>
    </dsp:sp>
    <dsp:sp modelId="{0D9087BF-A7AD-40D7-A8FE-DAC627C5F9BE}">
      <dsp:nvSpPr>
        <dsp:cNvPr id="0" name=""/>
        <dsp:cNvSpPr/>
      </dsp:nvSpPr>
      <dsp:spPr>
        <a:xfrm>
          <a:off x="2233735" y="277598"/>
          <a:ext cx="1591721" cy="9550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Wholesaler</a:t>
          </a:r>
        </a:p>
      </dsp:txBody>
      <dsp:txXfrm>
        <a:off x="2261707" y="305570"/>
        <a:ext cx="1535777" cy="899088"/>
      </dsp:txXfrm>
    </dsp:sp>
    <dsp:sp modelId="{1B29622D-6373-4B60-8051-30A139DB362D}">
      <dsp:nvSpPr>
        <dsp:cNvPr id="0" name=""/>
        <dsp:cNvSpPr/>
      </dsp:nvSpPr>
      <dsp:spPr>
        <a:xfrm>
          <a:off x="3984628" y="557741"/>
          <a:ext cx="337444" cy="3947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3984628" y="636690"/>
        <a:ext cx="236211" cy="236848"/>
      </dsp:txXfrm>
    </dsp:sp>
    <dsp:sp modelId="{AFCF3154-6305-4B93-B98C-97E6029C6F71}">
      <dsp:nvSpPr>
        <dsp:cNvPr id="0" name=""/>
        <dsp:cNvSpPr/>
      </dsp:nvSpPr>
      <dsp:spPr>
        <a:xfrm>
          <a:off x="4462145" y="277598"/>
          <a:ext cx="1591721" cy="9550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Customer</a:t>
          </a:r>
        </a:p>
      </dsp:txBody>
      <dsp:txXfrm>
        <a:off x="4490117" y="305570"/>
        <a:ext cx="1535777" cy="899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CE7C0-7EEC-48EA-A095-C5A8768C7668}" type="datetimeFigureOut">
              <a:rPr lang="en-US" smtClean="0"/>
              <a:t>06/15/2023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6D61C-43AD-4CCF-B8CE-2F3E809D2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38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6055-554E-4923-B0DC-ABB14EBEE0F9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FC1D-42C9-4461-A3CE-445967406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7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E6794-6A77-4C53-9509-1A7C29F99D88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FC1D-42C9-4461-A3CE-445967406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575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3AED9-2406-4219-A73A-93F415306FCE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FC1D-42C9-4461-A3CE-445967406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28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FC78B-460B-484C-BB2A-AF37ABFD64C1}" type="datetime1">
              <a:rPr lang="en-US" smtClean="0"/>
              <a:t>06/15/2023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FC1D-42C9-4461-A3CE-445967406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71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5E46A-1EAD-487C-9AA1-F6D6DAC3CA54}" type="datetime1">
              <a:rPr lang="en-US" smtClean="0"/>
              <a:t>06/15/2023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FC1D-42C9-4461-A3CE-445967406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20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0CAAA-C20E-4378-8DAD-82CED3A325D0}" type="datetime1">
              <a:rPr lang="en-US" smtClean="0"/>
              <a:t>06/15/2023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FC1D-42C9-4461-A3CE-445967406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84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8721-14E0-4C2A-8CA1-A8FA6707FB86}" type="datetime1">
              <a:rPr lang="en-US" smtClean="0"/>
              <a:t>06/15/2023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FC1D-42C9-4461-A3CE-445967406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101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32644-A4B5-4593-8E96-CB6FD0233D81}" type="datetime1">
              <a:rPr lang="en-US" smtClean="0"/>
              <a:t>06/15/2023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FC1D-42C9-4461-A3CE-445967406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525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7CD8F-7452-4A0C-969B-98D5B49F8CAC}" type="datetime1">
              <a:rPr lang="en-US" smtClean="0"/>
              <a:t>06/15/2023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FC1D-42C9-4461-A3CE-445967406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22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47D6C-25C5-4678-AEBA-00B8B859950E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FC1D-42C9-4461-A3CE-445967406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55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B4E5-184B-4E88-B36F-64BD81123D4D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FC1D-42C9-4461-A3CE-445967406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B6737-A43A-4DF3-9CBD-9A33B613D9AF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88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9720-B34F-4A9B-AE07-6C3271D58E81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98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C86D-DCDE-412E-ACF9-85860B0A40E5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8DA5-AFE9-470C-9E1E-6B3EB13DA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743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38006-BAC5-4894-B666-3E1A3A6277BF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6FC1D-42C9-4461-A3CE-445967406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89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  <p:sldLayoutId id="2147483674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79E97-C09F-4670-AC19-53B284297581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4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5E11-C35D-4B37-AF17-D6CF84A28EF9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28DA5-AFE9-470C-9E1E-6B3EB13DA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9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diagramLayout" Target="../diagrams/layout14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12" Type="http://schemas.openxmlformats.org/officeDocument/2006/relationships/diagramData" Target="../diagrams/data14.xml"/><Relationship Id="rId2" Type="http://schemas.openxmlformats.org/officeDocument/2006/relationships/diagramData" Target="../diagrams/data12.xml"/><Relationship Id="rId16" Type="http://schemas.microsoft.com/office/2007/relationships/diagramDrawing" Target="../diagrams/drawing1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5" Type="http://schemas.openxmlformats.org/officeDocument/2006/relationships/diagramColors" Target="../diagrams/colors14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Relationship Id="rId14" Type="http://schemas.openxmlformats.org/officeDocument/2006/relationships/diagramQuickStyle" Target="../diagrams/quickStyle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9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81F80F-D15B-4C2E-96CE-1774A1CCE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" b="1054"/>
          <a:stretch/>
        </p:blipFill>
        <p:spPr>
          <a:xfrm>
            <a:off x="20" y="655"/>
            <a:ext cx="6086455" cy="4468659"/>
          </a:xfrm>
          <a:prstGeom prst="rect">
            <a:avLst/>
          </a:prstGeom>
        </p:spPr>
      </p:pic>
      <p:sp>
        <p:nvSpPr>
          <p:cNvPr id="38" name="Rectangle 41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4466372"/>
            <a:ext cx="9143999" cy="2390128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464543"/>
            <a:ext cx="6086474" cy="23919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D0659F6-0853-468D-B1B2-44FDBE98B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951" y="4466372"/>
            <a:ext cx="9150948" cy="2390128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3" y="4466372"/>
            <a:ext cx="3061002" cy="2390128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77ACDD7-882D-4B81-A213-84C82B96B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76" y="4486258"/>
            <a:ext cx="9145912" cy="196815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625ED14-F0D2-4FCA-87F3-4E3D2A03D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4834054">
            <a:off x="4671871" y="2834156"/>
            <a:ext cx="3118759" cy="3479948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31000">
                <a:schemeClr val="accent1">
                  <a:alpha val="0"/>
                </a:schemeClr>
              </a:gs>
              <a:gs pos="85000">
                <a:schemeClr val="accent1">
                  <a:alpha val="17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E4312E-8EC1-3844-930F-F02938DCE6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3763" y="5166301"/>
            <a:ext cx="7449519" cy="858742"/>
          </a:xfrm>
        </p:spPr>
        <p:txBody>
          <a:bodyPr anchor="ctr">
            <a:normAutofit fontScale="90000"/>
          </a:bodyPr>
          <a:lstStyle/>
          <a:p>
            <a:r>
              <a:rPr lang="en-US" sz="3900" dirty="0">
                <a:solidFill>
                  <a:srgbClr val="FFFFFF"/>
                </a:solidFill>
              </a:rPr>
              <a:t>Entrepreneurship &amp; Small Business V.2</a:t>
            </a:r>
            <a:br>
              <a:rPr lang="en-US" sz="39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Domain 3 – </a:t>
            </a:r>
            <a:r>
              <a:rPr lang="en-US" sz="2800" dirty="0">
                <a:solidFill>
                  <a:srgbClr val="FFFFFF"/>
                </a:solidFill>
              </a:rPr>
              <a:t>Production &amp; Distribution</a:t>
            </a:r>
            <a:endParaRPr lang="en-US" sz="2700" dirty="0">
              <a:solidFill>
                <a:srgbClr val="FFFFFF"/>
              </a:solidFill>
            </a:endParaRPr>
          </a:p>
        </p:txBody>
      </p:sp>
      <p:pic>
        <p:nvPicPr>
          <p:cNvPr id="8" name="Picture 7" descr="A picture containing font, graphics, graphic design, logo&#10;&#10;Description automatically generated">
            <a:extLst>
              <a:ext uri="{FF2B5EF4-FFF2-40B4-BE49-F238E27FC236}">
                <a16:creationId xmlns:a16="http://schemas.microsoft.com/office/drawing/2014/main" id="{A9F44E9A-6D57-010B-B9B7-4160CE70C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110" y="1125896"/>
            <a:ext cx="1898598" cy="253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4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Triangle 6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02C3AD-EE59-46CB-89E3-F0A3DEA98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08993"/>
            <a:ext cx="6923558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Domain 3 – Lesson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C0AFF-2EA1-4607-90C7-F44A8994F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930" y="4582814"/>
            <a:ext cx="5349252" cy="13126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i="0" dirty="0">
                <a:solidFill>
                  <a:srgbClr val="000000"/>
                </a:solidFill>
                <a:effectLst/>
                <a:latin typeface="docs-Calibri"/>
              </a:rPr>
              <a:t>Value of a Minimum Viable Product and Supply Chain and Production Processes (Part 1)</a:t>
            </a:r>
            <a:endParaRPr lang="en-US" sz="2400" dirty="0"/>
          </a:p>
          <a:p>
            <a:endParaRPr lang="en-US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40FDC-25D2-C1F1-71F9-041F37F9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89307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862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2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2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BF5284-7AF2-4C12-BF15-8DC97D45C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Product/Market Fit</a:t>
            </a:r>
            <a:endParaRPr lang="en-US" sz="3500" dirty="0">
              <a:solidFill>
                <a:schemeClr val="bg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9B0CAC-1A84-5090-64F6-3FDE9FB8D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48922" y="6509135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8138E4D-5FA6-B58F-6D1F-BE67CD607D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3440829"/>
              </p:ext>
            </p:extLst>
          </p:nvPr>
        </p:nvGraphicFramePr>
        <p:xfrm>
          <a:off x="628650" y="4094739"/>
          <a:ext cx="7886700" cy="2170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E7F0604-9C0D-69BA-3ABB-B184C189721F}"/>
              </a:ext>
            </a:extLst>
          </p:cNvPr>
          <p:cNvSpPr txBox="1">
            <a:spLocks/>
          </p:cNvSpPr>
          <p:nvPr/>
        </p:nvSpPr>
        <p:spPr>
          <a:xfrm>
            <a:off x="506414" y="2441275"/>
            <a:ext cx="7704940" cy="156369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Product/market fit is reached when </a:t>
            </a:r>
            <a:r>
              <a:rPr lang="en-US" sz="1800" b="1" dirty="0"/>
              <a:t>sales volume is high and continues to grow.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/>
          </a:p>
          <a:p>
            <a:r>
              <a:rPr lang="en-US" sz="1800" dirty="0"/>
              <a:t>Companies go through different phases to reach product/market fit.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These phases are: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17347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C886-8A2A-4141-9231-0FE940E3B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6"/>
            <a:ext cx="4939868" cy="1676603"/>
          </a:xfrm>
        </p:spPr>
        <p:txBody>
          <a:bodyPr>
            <a:normAutofit/>
          </a:bodyPr>
          <a:lstStyle/>
          <a:p>
            <a:r>
              <a:rPr lang="en-US" sz="4700"/>
              <a:t>Quality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935B6F-1906-B100-FB0B-0FE57EA5A1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91" r="39269" b="-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FEC04FB-B5B5-8832-595D-C6723AD2C3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3511862"/>
              </p:ext>
            </p:extLst>
          </p:nvPr>
        </p:nvGraphicFramePr>
        <p:xfrm>
          <a:off x="3724073" y="2438400"/>
          <a:ext cx="4939867" cy="3785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1298DE3-2F3F-B336-45F7-D08BF73B6424}"/>
              </a:ext>
            </a:extLst>
          </p:cNvPr>
          <p:cNvSpPr txBox="1">
            <a:spLocks/>
          </p:cNvSpPr>
          <p:nvPr/>
        </p:nvSpPr>
        <p:spPr>
          <a:xfrm>
            <a:off x="1" y="6478156"/>
            <a:ext cx="9639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3.1.2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510922-F3C8-8967-281C-DAA605C9E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880" y="647815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861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person, computer, computer, indoor&#10;&#10;Description automatically generated">
            <a:extLst>
              <a:ext uri="{FF2B5EF4-FFF2-40B4-BE49-F238E27FC236}">
                <a16:creationId xmlns:a16="http://schemas.microsoft.com/office/drawing/2014/main" id="{6E6D3C95-FB56-C95C-43B4-E86F93DEBC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1" b="23898"/>
          <a:stretch/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F1CAED-770A-4B6A-90F4-4FACD5125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2866641" cy="1899912"/>
          </a:xfrm>
        </p:spPr>
        <p:txBody>
          <a:bodyPr>
            <a:normAutofit/>
          </a:bodyPr>
          <a:lstStyle/>
          <a:p>
            <a:r>
              <a:rPr lang="en-US" sz="3500"/>
              <a:t>Minimum Value Proposition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546C35C-A86D-F607-CF10-6DE1BAE0D3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7638027"/>
              </p:ext>
            </p:extLst>
          </p:nvPr>
        </p:nvGraphicFramePr>
        <p:xfrm>
          <a:off x="457304" y="2451454"/>
          <a:ext cx="2866641" cy="3742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291EC8B-49AB-E580-9696-19038B6B4942}"/>
              </a:ext>
            </a:extLst>
          </p:cNvPr>
          <p:cNvSpPr txBox="1">
            <a:spLocks/>
          </p:cNvSpPr>
          <p:nvPr/>
        </p:nvSpPr>
        <p:spPr>
          <a:xfrm>
            <a:off x="1" y="6478156"/>
            <a:ext cx="9639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3.2.1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BAC64EB-B322-AE50-1690-6FEB65E4E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5614" y="647815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770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613725-4B6C-495C-A7B1-08516098D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Researching a Product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53F44ED4-EB2A-DD45-5213-67A28F024F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6422736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829739-2603-0DA0-9E45-871CB4DE7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62114" y="6488988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35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550ADF-6771-4706-B45F-672348FBF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rPr lang="en-US"/>
              <a:t>Researching a Service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8B2874B-4280-D948-3FA1-F492D34525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9785181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0C575E-E1A1-0A39-8136-B5B94FF21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611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Triangle 6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02C3AD-EE59-46CB-89E3-F0A3DEA98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08993"/>
            <a:ext cx="6923558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Domain 3 – Lesson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C0AFF-2EA1-4607-90C7-F44A8994F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930" y="4582814"/>
            <a:ext cx="5349252" cy="13126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kern="1200" dirty="0">
                <a:latin typeface="+mj-lt"/>
                <a:ea typeface="+mj-ea"/>
                <a:cs typeface="+mj-cs"/>
              </a:rPr>
              <a:t>Identify Distribution Channels </a:t>
            </a:r>
            <a: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Chain &amp; Production Processes</a:t>
            </a:r>
            <a:endParaRPr lang="en-US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40FDC-25D2-C1F1-71F9-041F37F9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89307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658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545D489D-16E1-484D-867B-144368D74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A496F5-B01E-4BF8-9D1E-C4E53B6F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919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6E895C8D-1379-40B8-8B1B-B6F5AEAF0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746107">
            <a:off x="2180222" y="1348064"/>
            <a:ext cx="2240924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E9E42B-0C7C-4544-99AC-F795FEE1C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43467"/>
            <a:ext cx="2213403" cy="5571066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rgbClr val="FFFFFF"/>
                </a:solidFill>
              </a:rPr>
              <a:t>Value Engineering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8768092-AF9A-511E-EA66-034331983F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6764460"/>
              </p:ext>
            </p:extLst>
          </p:nvPr>
        </p:nvGraphicFramePr>
        <p:xfrm>
          <a:off x="3927763" y="653693"/>
          <a:ext cx="4727797" cy="5560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CDB134-7FA2-67AE-6CAF-706F6A33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5614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031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519853-A303-4725-9D8C-B331E33CC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2394" y="489507"/>
            <a:ext cx="2318706" cy="1655483"/>
          </a:xfrm>
        </p:spPr>
        <p:txBody>
          <a:bodyPr anchor="b">
            <a:normAutofit/>
          </a:bodyPr>
          <a:lstStyle/>
          <a:p>
            <a:r>
              <a:rPr lang="en-US" sz="3500" dirty="0"/>
              <a:t>Digital Products</a:t>
            </a:r>
          </a:p>
        </p:txBody>
      </p:sp>
      <p:pic>
        <p:nvPicPr>
          <p:cNvPr id="20" name="Picture 19" descr="Mobile device with apps">
            <a:extLst>
              <a:ext uri="{FF2B5EF4-FFF2-40B4-BE49-F238E27FC236}">
                <a16:creationId xmlns:a16="http://schemas.microsoft.com/office/drawing/2014/main" id="{3E14C361-991C-DEF7-E615-6DDD3B643F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74" r="3501" b="-1"/>
          <a:stretch/>
        </p:blipFill>
        <p:spPr>
          <a:xfrm>
            <a:off x="20" y="431"/>
            <a:ext cx="6086455" cy="64083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0AF94-2E39-4EC4-A028-375E24865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8657" y="2418408"/>
            <a:ext cx="2665561" cy="3611456"/>
          </a:xfrm>
        </p:spPr>
        <p:txBody>
          <a:bodyPr>
            <a:normAutofit/>
          </a:bodyPr>
          <a:lstStyle/>
          <a:p>
            <a:r>
              <a:rPr lang="en-US" sz="1600" b="1" dirty="0"/>
              <a:t>Software as a Service 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400" dirty="0"/>
              <a:t>Delivered over the Internet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400" dirty="0"/>
              <a:t>Do NOT have control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400" dirty="0"/>
              <a:t>Options / features may not meet requirements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400" dirty="0"/>
              <a:t>They have cost and maintenance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400" dirty="0"/>
              <a:t>A subscription fee</a:t>
            </a:r>
          </a:p>
          <a:p>
            <a:r>
              <a:rPr lang="en-US" sz="1600" b="1" dirty="0"/>
              <a:t>Dropbox</a:t>
            </a:r>
          </a:p>
          <a:p>
            <a:r>
              <a:rPr lang="en-US" sz="1600" b="1" dirty="0"/>
              <a:t>Google Apps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8741"/>
            <a:ext cx="9143997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6408742"/>
            <a:ext cx="6086475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006DC8-20EB-5AD1-37EB-AE823D821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897" y="6475317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520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0D3E98-728B-4C10-9A50-BCDE85F50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321734"/>
            <a:ext cx="8178799" cy="1135737"/>
          </a:xfrm>
        </p:spPr>
        <p:txBody>
          <a:bodyPr>
            <a:normAutofit/>
          </a:bodyPr>
          <a:lstStyle/>
          <a:p>
            <a:r>
              <a:rPr lang="en-US" sz="3500" dirty="0"/>
              <a:t>Build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08801" y="2200695"/>
            <a:ext cx="645368" cy="484026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00197" y="1502156"/>
            <a:ext cx="2532832" cy="954774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628518" y="5230015"/>
            <a:ext cx="2017580" cy="760545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60240" y="5789405"/>
            <a:ext cx="485578" cy="36418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0B190D6-276E-968A-2EAB-80ADE3229E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312231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FB0C9-0611-7E07-762E-8FE8FF263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302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6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driving a forklift&#10;&#10;Description automatically generated with medium confidence">
            <a:extLst>
              <a:ext uri="{FF2B5EF4-FFF2-40B4-BE49-F238E27FC236}">
                <a16:creationId xmlns:a16="http://schemas.microsoft.com/office/drawing/2014/main" id="{15C52A01-E3F2-1B7B-FD56-2FB471FA38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12" b="-1"/>
          <a:stretch/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73" name="Rectangle 6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968BEE-36A9-4D54-9614-AC4FB9F4A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358" y="517383"/>
            <a:ext cx="2866642" cy="1899912"/>
          </a:xfrm>
        </p:spPr>
        <p:txBody>
          <a:bodyPr>
            <a:normAutofit/>
          </a:bodyPr>
          <a:lstStyle/>
          <a:p>
            <a:r>
              <a:rPr lang="en-US" sz="3500" dirty="0"/>
              <a:t>Leasing Equipment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3CB8A14-BD03-CA86-48A0-001979C09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6901" y="2417295"/>
            <a:ext cx="2493035" cy="4351338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 sz="2000" dirty="0"/>
              <a:t>Fewer up-front Costs</a:t>
            </a:r>
          </a:p>
          <a:p>
            <a:pPr lvl="0">
              <a:lnSpc>
                <a:spcPct val="100000"/>
              </a:lnSpc>
            </a:pPr>
            <a:r>
              <a:rPr lang="en-US" sz="2000" dirty="0"/>
              <a:t>More in long run</a:t>
            </a:r>
          </a:p>
          <a:p>
            <a:pPr lvl="0">
              <a:lnSpc>
                <a:spcPct val="100000"/>
              </a:lnSpc>
            </a:pPr>
            <a:r>
              <a:rPr lang="en-US" sz="2000" dirty="0"/>
              <a:t>Long-term interest &amp; mark-up fees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76C5C4A-2B11-49F4-AEEF-0233F601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0368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902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384350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B6B715-E995-46CD-BF43-1774828F8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43467"/>
            <a:ext cx="2213403" cy="55710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Buy or Lease Office Space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1380844-10B3-E3AB-0B97-E798B9F222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7777564"/>
              </p:ext>
            </p:extLst>
          </p:nvPr>
        </p:nvGraphicFramePr>
        <p:xfrm>
          <a:off x="3905730" y="643466"/>
          <a:ext cx="4718785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4CEAE2-0561-AA30-D7D7-17EE99BCB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5614" y="6492875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3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A6EAE-0E35-4DB5-9CAA-C811806CE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136" y="715379"/>
            <a:ext cx="7632113" cy="10975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Quality Control - </a:t>
            </a:r>
            <a:r>
              <a:rPr lang="en-US" sz="35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External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B444D337-4D9F-40A8-BA84-C0BFA7A8A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9143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70478D1D-B50E-41C8-8A55-36A53D449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3057523" cy="464399"/>
          </a:xfrm>
          <a:prstGeom prst="rect">
            <a:avLst/>
          </a:prstGeom>
          <a:gradFill>
            <a:gsLst>
              <a:gs pos="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460E6AC2-3618-1A25-7B68-C18B1EE6212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82622588"/>
              </p:ext>
            </p:extLst>
          </p:nvPr>
        </p:nvGraphicFramePr>
        <p:xfrm>
          <a:off x="802860" y="1597999"/>
          <a:ext cx="3674948" cy="4114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D4D8FC-305A-8C31-B540-CFFAC7EA88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6192" y="2191509"/>
            <a:ext cx="3674948" cy="4114801"/>
          </a:xfrm>
        </p:spPr>
        <p:txBody>
          <a:bodyPr/>
          <a:lstStyle/>
          <a:p>
            <a:pPr marL="214884" indent="-214884" defTabSz="859536" fontAlgn="ctr">
              <a:spcBef>
                <a:spcPts val="0"/>
              </a:spcBef>
            </a:pPr>
            <a:r>
              <a:rPr lang="en-US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Start by determining quality standards</a:t>
            </a:r>
          </a:p>
          <a:p>
            <a:pPr marL="214884" indent="-214884" defTabSz="859536" fontAlgn="ctr">
              <a:spcBef>
                <a:spcPts val="0"/>
              </a:spcBef>
            </a:pPr>
            <a:r>
              <a:rPr lang="en-US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External Quality Standards</a:t>
            </a:r>
          </a:p>
          <a:p>
            <a:pPr marL="214884" indent="-214884" defTabSz="859536" fontAlgn="ctr">
              <a:spcBef>
                <a:spcPts val="0"/>
              </a:spcBef>
            </a:pPr>
            <a:r>
              <a:rPr lang="en-US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Local health&amp; Safety inspectors</a:t>
            </a:r>
          </a:p>
          <a:p>
            <a:pPr marL="214884" indent="-214884" defTabSz="859536" fontAlgn="ctr">
              <a:spcBef>
                <a:spcPts val="0"/>
              </a:spcBef>
            </a:pPr>
            <a:r>
              <a:rPr lang="en-US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Government regulatory agency</a:t>
            </a:r>
          </a:p>
          <a:p>
            <a:pPr marL="214884" indent="-214884" defTabSz="859536" fontAlgn="ctr">
              <a:spcBef>
                <a:spcPts val="0"/>
              </a:spcBef>
            </a:pPr>
            <a:r>
              <a:rPr lang="en-US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Industry leaders</a:t>
            </a:r>
          </a:p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BD5156F-C1F6-6751-9223-F0873E0D8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898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237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131C9F-8C67-4CAA-8F58-10719D6A7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457200"/>
            <a:ext cx="7934706" cy="1188720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chemeClr val="tx2"/>
                </a:solidFill>
              </a:rPr>
              <a:t>Quality Control - </a:t>
            </a:r>
            <a:r>
              <a:rPr lang="en-US" sz="3500" b="1">
                <a:solidFill>
                  <a:schemeClr val="tx2"/>
                </a:solidFill>
              </a:rPr>
              <a:t>Internal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41F8D5-EBCE-4FB9-91A9-3425971C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553998" y="473861"/>
            <a:ext cx="3142400" cy="2037604"/>
            <a:chOff x="-305" y="-4155"/>
            <a:chExt cx="2514948" cy="2174333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A5E80E2-35F9-41F3-A2B8-A2F17D956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88BDEEE-0C30-49F3-8D05-B062EF890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21E0C27-19E6-45DC-B154-493480207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3A55340-18E0-4A23-B406-BD122164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8701F99-7E4C-4B92-A4B5-307CDFB7A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1809166" cy="1810094"/>
            <a:chOff x="-305" y="-1"/>
            <a:chExt cx="3832880" cy="2876136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41E616B-C319-43C1-9A9C-A2074B2E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86BD2B-CA73-48DF-9CC8-0152EA6B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9C1AA9D-3FCF-4B84-94D1-51F0E1517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D7CE92F-1DE7-4252-A62C-77ACF8C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1ED59F6-120B-BDE7-0DEE-74C43579CD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3491261"/>
              </p:ext>
            </p:extLst>
          </p:nvPr>
        </p:nvGraphicFramePr>
        <p:xfrm>
          <a:off x="776097" y="2203217"/>
          <a:ext cx="7589520" cy="3566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4394FA-E9C2-214A-25C4-0A6E6391E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005" y="6492873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23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Triangle 6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02C3AD-EE59-46CB-89E3-F0A3DEA98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08993"/>
            <a:ext cx="6923558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Domain 3 – Lesson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C0AFF-2EA1-4607-90C7-F44A8994F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930" y="4582814"/>
            <a:ext cx="5349252" cy="13126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Market Research</a:t>
            </a:r>
          </a:p>
          <a:p>
            <a:endParaRPr lang="en-US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40FDC-25D2-C1F1-71F9-041F37F9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89307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059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ackages on conveyor belt">
            <a:extLst>
              <a:ext uri="{FF2B5EF4-FFF2-40B4-BE49-F238E27FC236}">
                <a16:creationId xmlns:a16="http://schemas.microsoft.com/office/drawing/2014/main" id="{4B4593A9-81E2-9BEB-339F-EFF927E248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412" b="-1"/>
          <a:stretch/>
        </p:blipFill>
        <p:spPr>
          <a:xfrm>
            <a:off x="1891768" y="10"/>
            <a:ext cx="72522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21F6F6-E08F-49DB-8C9A-94A8E025C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71" y="743447"/>
            <a:ext cx="2980038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500"/>
              <a:t>Distribution Channel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E8523-2286-4C72-B867-CACE38BE3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71" y="4629234"/>
            <a:ext cx="2980040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A method used to get a product from the manufacturer to the end user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289D10-D3FB-22A2-76F5-C67818F42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5613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761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34277F-940F-4822-AAE5-C4AE8F18A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427" y="106553"/>
            <a:ext cx="2318706" cy="1292583"/>
          </a:xfrm>
        </p:spPr>
        <p:txBody>
          <a:bodyPr anchor="b">
            <a:normAutofit/>
          </a:bodyPr>
          <a:lstStyle/>
          <a:p>
            <a:r>
              <a:rPr lang="en-US" sz="3500" dirty="0"/>
              <a:t>Direct Distribution</a:t>
            </a:r>
          </a:p>
        </p:txBody>
      </p:sp>
      <p:pic>
        <p:nvPicPr>
          <p:cNvPr id="6" name="Picture 5" descr="A picture containing wall, clothing, person, indoor&#10;&#10;Description automatically generated">
            <a:extLst>
              <a:ext uri="{FF2B5EF4-FFF2-40B4-BE49-F238E27FC236}">
                <a16:creationId xmlns:a16="http://schemas.microsoft.com/office/drawing/2014/main" id="{90CB10FE-C707-6A38-DD03-4A6747E5B3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9" r="6747"/>
          <a:stretch/>
        </p:blipFill>
        <p:spPr>
          <a:xfrm>
            <a:off x="-6" y="431"/>
            <a:ext cx="4943965" cy="64083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6E271-D03D-4140-B9E7-E5C88B1B9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427" y="1505686"/>
            <a:ext cx="3657600" cy="4678138"/>
          </a:xfrm>
        </p:spPr>
        <p:txBody>
          <a:bodyPr>
            <a:normAutofit fontScale="47500" lnSpcReduction="20000"/>
          </a:bodyPr>
          <a:lstStyle/>
          <a:p>
            <a:r>
              <a:rPr lang="en-US" sz="3300" dirty="0"/>
              <a:t>Allows the consumer to make a purchase directly from manufacturer</a:t>
            </a:r>
          </a:p>
          <a:p>
            <a:r>
              <a:rPr lang="en-US" sz="3300" dirty="0"/>
              <a:t>Shortest &amp; least complicated</a:t>
            </a:r>
          </a:p>
          <a:p>
            <a:r>
              <a:rPr lang="en-US" sz="3300" dirty="0"/>
              <a:t>No intermediaries</a:t>
            </a:r>
          </a:p>
          <a:p>
            <a:r>
              <a:rPr lang="en-US" sz="3300" dirty="0"/>
              <a:t>Customer Pay shipping</a:t>
            </a:r>
          </a:p>
          <a:p>
            <a:r>
              <a:rPr lang="en-US" sz="3300" dirty="0"/>
              <a:t>Lower priced goods no middleman markups</a:t>
            </a:r>
          </a:p>
          <a:p>
            <a:endParaRPr lang="en-US" sz="3300" dirty="0"/>
          </a:p>
          <a:p>
            <a:r>
              <a:rPr lang="en-US" sz="3300" dirty="0"/>
              <a:t>Door to door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3300" dirty="0"/>
              <a:t>Manufacturer goes door to door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3300" dirty="0"/>
              <a:t>Manufacturer hires someone to go door to door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3300" dirty="0"/>
              <a:t>Organize delivery</a:t>
            </a:r>
          </a:p>
          <a:p>
            <a:r>
              <a:rPr lang="en-US" sz="3300" dirty="0"/>
              <a:t>E-commerce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3300" dirty="0"/>
              <a:t>Post office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3300" dirty="0"/>
              <a:t>Couriers</a:t>
            </a:r>
          </a:p>
          <a:p>
            <a:endParaRPr lang="en-US" sz="9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8741"/>
            <a:ext cx="9143997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6408742"/>
            <a:ext cx="6086475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4734D6C-17BD-314E-A60B-3D12107EE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897" y="6468439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326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22E56-CA23-4752-8388-43E6CB5D8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9863"/>
            <a:ext cx="7886700" cy="1004594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Indirect Distribution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22" y="1587970"/>
            <a:ext cx="8274756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C352ADE-36C2-CE61-601C-C35F757179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1530304"/>
              </p:ext>
            </p:extLst>
          </p:nvPr>
        </p:nvGraphicFramePr>
        <p:xfrm>
          <a:off x="628650" y="1800911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F623E7-0609-7C4B-6A6C-5FFB4C229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69919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352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0000">
              <a:schemeClr val="accent1">
                <a:lumMod val="45000"/>
                <a:lumOff val="5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100000">
              <a:schemeClr val="accent6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602DF-F77D-9BEA-6C0B-5A41D8FF4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697" y="279347"/>
            <a:ext cx="6764042" cy="959769"/>
          </a:xfrm>
        </p:spPr>
        <p:txBody>
          <a:bodyPr/>
          <a:lstStyle/>
          <a:p>
            <a:r>
              <a:rPr lang="en-US" dirty="0"/>
              <a:t>Levels of Indirect Distribution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69038AA-88B9-9045-6877-CA00E80E318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6806592"/>
              </p:ext>
            </p:extLst>
          </p:nvPr>
        </p:nvGraphicFramePr>
        <p:xfrm>
          <a:off x="4858395" y="1657984"/>
          <a:ext cx="3856495" cy="1115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0389A5F-A648-C9B9-DFC2-D0741CF621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9639408"/>
              </p:ext>
            </p:extLst>
          </p:nvPr>
        </p:nvGraphicFramePr>
        <p:xfrm>
          <a:off x="387458" y="4850970"/>
          <a:ext cx="8494523" cy="1978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8E0782AB-E97A-6B18-59FC-89155F2FEE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0102577"/>
              </p:ext>
            </p:extLst>
          </p:nvPr>
        </p:nvGraphicFramePr>
        <p:xfrm>
          <a:off x="2665707" y="3192503"/>
          <a:ext cx="6059192" cy="1510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0B5A511-1502-3475-0930-E2F407E067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572" y="1601146"/>
            <a:ext cx="2839661" cy="176387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</a:rPr>
              <a:t>The price a consumer pays for a product is usually determined by the number of middlemen</a:t>
            </a:r>
            <a:endParaRPr lang="en-US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F101F5-2CB9-4EC3-6379-8EFA6ED5AF55}"/>
              </a:ext>
            </a:extLst>
          </p:cNvPr>
          <p:cNvSpPr txBox="1"/>
          <p:nvPr/>
        </p:nvSpPr>
        <p:spPr>
          <a:xfrm>
            <a:off x="5827360" y="1263405"/>
            <a:ext cx="1918564" cy="380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One-level channel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5EA14-D5DC-B12C-8D73-48FD76FB767C}"/>
              </a:ext>
            </a:extLst>
          </p:cNvPr>
          <p:cNvSpPr txBox="1"/>
          <p:nvPr/>
        </p:nvSpPr>
        <p:spPr>
          <a:xfrm>
            <a:off x="4734409" y="2995688"/>
            <a:ext cx="1921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Two-level channel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4FDA9E-AEDF-B6B5-D41C-CE2831C4D698}"/>
              </a:ext>
            </a:extLst>
          </p:cNvPr>
          <p:cNvSpPr txBox="1"/>
          <p:nvPr/>
        </p:nvSpPr>
        <p:spPr>
          <a:xfrm>
            <a:off x="3682783" y="4850970"/>
            <a:ext cx="1903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Two-level channel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634865C1-5BD8-C8EA-82BC-0E7D16736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64503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098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B46AA9-5BA0-4732-9C44-E6F0922BD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074" y="380623"/>
            <a:ext cx="5315918" cy="1807305"/>
          </a:xfrm>
        </p:spPr>
        <p:txBody>
          <a:bodyPr>
            <a:normAutofit/>
          </a:bodyPr>
          <a:lstStyle/>
          <a:p>
            <a:r>
              <a:rPr lang="en-US" sz="4100" dirty="0"/>
              <a:t>Direct Distribution  and Fulfillment Services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A4CCA6-899F-D8EC-5140-F5A5FF989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16352" cy="68580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5FE9F-4A53-A47C-FEF5-3171E03A4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3553" y="2330692"/>
            <a:ext cx="5315918" cy="4162183"/>
          </a:xfrm>
        </p:spPr>
        <p:txBody>
          <a:bodyPr/>
          <a:lstStyle/>
          <a:p>
            <a:r>
              <a:rPr lang="en-US" sz="2000" b="1" dirty="0"/>
              <a:t>Fulfillment center: </a:t>
            </a:r>
            <a:r>
              <a:rPr lang="en-US" sz="2000" dirty="0"/>
              <a:t>receives, processes and fills customer order on behalf of company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2000" dirty="0"/>
              <a:t>Strategically stores for quick pick-up – Amazon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000" b="1" dirty="0"/>
              <a:t>Distribution center: </a:t>
            </a:r>
            <a:r>
              <a:rPr lang="en-US" sz="2000" dirty="0"/>
              <a:t>receives and temporarily stores goods before fulfilling orders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2000" dirty="0"/>
              <a:t>Usually, service retail stores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2000" dirty="0"/>
              <a:t>Suppliers ship products to distribution center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2000" dirty="0"/>
              <a:t>An online purchase and choose in-store pickup</a:t>
            </a:r>
          </a:p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97B36AA-8C4C-3F89-70AE-C074D0F7D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577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8EAADB"/>
      </a:accent2>
      <a:accent3>
        <a:srgbClr val="A5A5A5"/>
      </a:accent3>
      <a:accent4>
        <a:srgbClr val="0563C1"/>
      </a:accent4>
      <a:accent5>
        <a:srgbClr val="5B9BD5"/>
      </a:accent5>
      <a:accent6>
        <a:srgbClr val="D9E2F3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ustom 3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8EAADB"/>
      </a:accent2>
      <a:accent3>
        <a:srgbClr val="A5A5A5"/>
      </a:accent3>
      <a:accent4>
        <a:srgbClr val="4472C4"/>
      </a:accent4>
      <a:accent5>
        <a:srgbClr val="4472C4"/>
      </a:accent5>
      <a:accent6>
        <a:srgbClr val="44546A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ustom 3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4472C4"/>
      </a:accent2>
      <a:accent3>
        <a:srgbClr val="A5A5A5"/>
      </a:accent3>
      <a:accent4>
        <a:srgbClr val="9CC3E5"/>
      </a:accent4>
      <a:accent5>
        <a:srgbClr val="5B9BD5"/>
      </a:accent5>
      <a:accent6>
        <a:srgbClr val="8496B0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5FFC673BD23948B6C771D1D6C9ABEF" ma:contentTypeVersion="16" ma:contentTypeDescription="Create a new document." ma:contentTypeScope="" ma:versionID="a09eb0ed0073f725fc216b68e53228df">
  <xsd:schema xmlns:xsd="http://www.w3.org/2001/XMLSchema" xmlns:xs="http://www.w3.org/2001/XMLSchema" xmlns:p="http://schemas.microsoft.com/office/2006/metadata/properties" xmlns:ns2="e4c8239d-f790-4610-a3a9-8078f57d115a" xmlns:ns3="e3379b5f-2cbd-4b5a-9ff4-4967b263e271" targetNamespace="http://schemas.microsoft.com/office/2006/metadata/properties" ma:root="true" ma:fieldsID="22b0c43b49561b8cd28c7920da26945e" ns2:_="" ns3:_="">
    <xsd:import namespace="e4c8239d-f790-4610-a3a9-8078f57d115a"/>
    <xsd:import namespace="e3379b5f-2cbd-4b5a-9ff4-4967b263e2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c8239d-f790-4610-a3a9-8078f57d11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5db4da6-8dc2-4389-ad6d-c953cbf8d6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379b5f-2cbd-4b5a-9ff4-4967b263e27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dd62e39-4b7e-4dd7-a27f-da3e32db3afe}" ma:internalName="TaxCatchAll" ma:showField="CatchAllData" ma:web="e3379b5f-2cbd-4b5a-9ff4-4967b263e2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379b5f-2cbd-4b5a-9ff4-4967b263e271" xsi:nil="true"/>
    <lcf76f155ced4ddcb4097134ff3c332f xmlns="e4c8239d-f790-4610-a3a9-8078f57d115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B03B43A-4ECA-4AEB-A3D0-205A7D8EFF5C}"/>
</file>

<file path=customXml/itemProps2.xml><?xml version="1.0" encoding="utf-8"?>
<ds:datastoreItem xmlns:ds="http://schemas.openxmlformats.org/officeDocument/2006/customXml" ds:itemID="{E69E80AC-1570-4CF6-9090-7018A7C93A7D}"/>
</file>

<file path=customXml/itemProps3.xml><?xml version="1.0" encoding="utf-8"?>
<ds:datastoreItem xmlns:ds="http://schemas.openxmlformats.org/officeDocument/2006/customXml" ds:itemID="{1206BD26-B9C3-4CBE-80EB-BAA9D032A307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1686</TotalTime>
  <Words>919</Words>
  <Application>Microsoft Office PowerPoint</Application>
  <PresentationFormat>On-screen Show (4:3)</PresentationFormat>
  <Paragraphs>149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docs-Calibri</vt:lpstr>
      <vt:lpstr>Arial</vt:lpstr>
      <vt:lpstr>Calibri</vt:lpstr>
      <vt:lpstr>Calibri Light</vt:lpstr>
      <vt:lpstr>Office Theme</vt:lpstr>
      <vt:lpstr>Office Theme</vt:lpstr>
      <vt:lpstr>Office Theme</vt:lpstr>
      <vt:lpstr>Entrepreneurship &amp; Small Business V.2 Domain 3 – Production &amp; Distribution</vt:lpstr>
      <vt:lpstr>Domain 3 – Lesson 1</vt:lpstr>
      <vt:lpstr>Product/Market Fit</vt:lpstr>
      <vt:lpstr>Quality</vt:lpstr>
      <vt:lpstr>Minimum Value Proposition</vt:lpstr>
      <vt:lpstr>Researching a Product</vt:lpstr>
      <vt:lpstr>Researching a Service</vt:lpstr>
      <vt:lpstr>Domain 3 – Lesson 2</vt:lpstr>
      <vt:lpstr>Value Engineering</vt:lpstr>
      <vt:lpstr>Digital Products</vt:lpstr>
      <vt:lpstr>Build</vt:lpstr>
      <vt:lpstr>Leasing Equipment</vt:lpstr>
      <vt:lpstr>Buy or Lease Office Space</vt:lpstr>
      <vt:lpstr>Quality Control - External</vt:lpstr>
      <vt:lpstr>Quality Control - Internal</vt:lpstr>
      <vt:lpstr>Domain 3 – Lesson 3</vt:lpstr>
      <vt:lpstr>Distribution Channel</vt:lpstr>
      <vt:lpstr>Direct Distribution</vt:lpstr>
      <vt:lpstr>Indirect Distribution</vt:lpstr>
      <vt:lpstr>Levels of Indirect Distribution </vt:lpstr>
      <vt:lpstr>Direct Distribution  and Fulfillment Services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Production &amp; Distribution</dc:title>
  <dc:creator>James Black</dc:creator>
  <cp:lastModifiedBy>Natasha Nelson</cp:lastModifiedBy>
  <cp:revision>14</cp:revision>
  <dcterms:created xsi:type="dcterms:W3CDTF">2022-10-28T15:56:29Z</dcterms:created>
  <dcterms:modified xsi:type="dcterms:W3CDTF">2023-06-15T12:05:58Z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0x0101007F5FFC673BD23948B6C771D1D6C9ABEF</vt:lpwstr>
  </property>
</Properties>
</file>