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675" r:id="rId3"/>
  </p:sldMasterIdLst>
  <p:notesMasterIdLst>
    <p:notesMasterId r:id="rId22"/>
  </p:notesMasterIdLst>
  <p:sldIdLst>
    <p:sldId id="274" r:id="rId4"/>
    <p:sldId id="275" r:id="rId5"/>
    <p:sldId id="257" r:id="rId6"/>
    <p:sldId id="276" r:id="rId7"/>
    <p:sldId id="277" r:id="rId8"/>
    <p:sldId id="259" r:id="rId9"/>
    <p:sldId id="260" r:id="rId10"/>
    <p:sldId id="278" r:id="rId11"/>
    <p:sldId id="264" r:id="rId12"/>
    <p:sldId id="280" r:id="rId13"/>
    <p:sldId id="266" r:id="rId14"/>
    <p:sldId id="281" r:id="rId15"/>
    <p:sldId id="268" r:id="rId16"/>
    <p:sldId id="273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F0DE2D-A45D-4C7B-9EFD-293CA7E403AD}" v="637" dt="2023-06-15T19:28:03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ha Nelson" userId="3ed1f6f9-a271-4006-b478-e6406211cdbf" providerId="ADAL" clId="{7CF0DE2D-A45D-4C7B-9EFD-293CA7E403AD}"/>
    <pc:docChg chg="undo redo custSel addSld delSld modSld sldOrd addMainMaster modMainMaster">
      <pc:chgData name="Natasha Nelson" userId="3ed1f6f9-a271-4006-b478-e6406211cdbf" providerId="ADAL" clId="{7CF0DE2D-A45D-4C7B-9EFD-293CA7E403AD}" dt="2023-06-15T19:31:07.534" v="2521" actId="14100"/>
      <pc:docMkLst>
        <pc:docMk/>
      </pc:docMkLst>
      <pc:sldChg chg="del">
        <pc:chgData name="Natasha Nelson" userId="3ed1f6f9-a271-4006-b478-e6406211cdbf" providerId="ADAL" clId="{7CF0DE2D-A45D-4C7B-9EFD-293CA7E403AD}" dt="2023-06-15T12:37:14.988" v="21" actId="2696"/>
        <pc:sldMkLst>
          <pc:docMk/>
          <pc:sldMk cId="1378807829" sldId="256"/>
        </pc:sldMkLst>
      </pc:sldChg>
      <pc:sldChg chg="addSp delSp modSp mod delDesignElem modNotesTx">
        <pc:chgData name="Natasha Nelson" userId="3ed1f6f9-a271-4006-b478-e6406211cdbf" providerId="ADAL" clId="{7CF0DE2D-A45D-4C7B-9EFD-293CA7E403AD}" dt="2023-06-15T18:47:59.509" v="2279" actId="1076"/>
        <pc:sldMkLst>
          <pc:docMk/>
          <pc:sldMk cId="4117089651" sldId="257"/>
        </pc:sldMkLst>
        <pc:spChg chg="mod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2" creationId="{725190BB-78A4-451C-A464-6A55C3AC159E}"/>
          </ac:spMkLst>
        </pc:spChg>
        <pc:spChg chg="mod ord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3" creationId="{045C16A3-30F7-4B6A-B53F-387148B895A5}"/>
          </ac:spMkLst>
        </pc:spChg>
        <pc:spChg chg="mod">
          <ac:chgData name="Natasha Nelson" userId="3ed1f6f9-a271-4006-b478-e6406211cdbf" providerId="ADAL" clId="{7CF0DE2D-A45D-4C7B-9EFD-293CA7E403AD}" dt="2023-06-15T18:47:59.509" v="2279" actId="1076"/>
          <ac:spMkLst>
            <pc:docMk/>
            <pc:sldMk cId="4117089651" sldId="257"/>
            <ac:spMk id="4" creationId="{AE329419-8A65-D0D6-D07C-D76E9DA2CB43}"/>
          </ac:spMkLst>
        </pc:spChg>
        <pc:spChg chg="add del">
          <ac:chgData name="Natasha Nelson" userId="3ed1f6f9-a271-4006-b478-e6406211cdbf" providerId="ADAL" clId="{7CF0DE2D-A45D-4C7B-9EFD-293CA7E403AD}" dt="2023-06-15T18:44:35.316" v="2250" actId="26606"/>
          <ac:spMkLst>
            <pc:docMk/>
            <pc:sldMk cId="4117089651" sldId="257"/>
            <ac:spMk id="14" creationId="{12609869-9E80-471B-A487-A53288E0E791}"/>
          </ac:spMkLst>
        </pc:spChg>
        <pc:spChg chg="add del">
          <ac:chgData name="Natasha Nelson" userId="3ed1f6f9-a271-4006-b478-e6406211cdbf" providerId="ADAL" clId="{7CF0DE2D-A45D-4C7B-9EFD-293CA7E403AD}" dt="2023-06-15T18:44:35.316" v="2250" actId="26606"/>
          <ac:spMkLst>
            <pc:docMk/>
            <pc:sldMk cId="4117089651" sldId="257"/>
            <ac:spMk id="16" creationId="{7004738A-9D34-43E8-97D2-CA0EED4F8BE0}"/>
          </ac:spMkLst>
        </pc:spChg>
        <pc:spChg chg="add del">
          <ac:chgData name="Natasha Nelson" userId="3ed1f6f9-a271-4006-b478-e6406211cdbf" providerId="ADAL" clId="{7CF0DE2D-A45D-4C7B-9EFD-293CA7E403AD}" dt="2023-06-15T18:44:35.316" v="2250" actId="26606"/>
          <ac:spMkLst>
            <pc:docMk/>
            <pc:sldMk cId="4117089651" sldId="257"/>
            <ac:spMk id="18" creationId="{B8B8D07F-F13E-443E-BA68-2D26672D76B9}"/>
          </ac:spMkLst>
        </pc:spChg>
        <pc:spChg chg="add del">
          <ac:chgData name="Natasha Nelson" userId="3ed1f6f9-a271-4006-b478-e6406211cdbf" providerId="ADAL" clId="{7CF0DE2D-A45D-4C7B-9EFD-293CA7E403AD}" dt="2023-06-15T18:44:35.316" v="2250" actId="26606"/>
          <ac:spMkLst>
            <pc:docMk/>
            <pc:sldMk cId="4117089651" sldId="257"/>
            <ac:spMk id="20" creationId="{2813A4FA-24A5-41ED-A534-3807D1B2F344}"/>
          </ac:spMkLst>
        </pc:spChg>
        <pc:spChg chg="add del">
          <ac:chgData name="Natasha Nelson" userId="3ed1f6f9-a271-4006-b478-e6406211cdbf" providerId="ADAL" clId="{7CF0DE2D-A45D-4C7B-9EFD-293CA7E403AD}" dt="2023-06-15T18:44:35.316" v="2250" actId="26606"/>
          <ac:spMkLst>
            <pc:docMk/>
            <pc:sldMk cId="4117089651" sldId="257"/>
            <ac:spMk id="22" creationId="{C3944F27-CA70-4E84-A51A-E6BF89558979}"/>
          </ac:spMkLst>
        </pc:spChg>
        <pc:spChg chg="add del">
          <ac:chgData name="Natasha Nelson" userId="3ed1f6f9-a271-4006-b478-e6406211cdbf" providerId="ADAL" clId="{7CF0DE2D-A45D-4C7B-9EFD-293CA7E403AD}" dt="2023-06-15T18:45:43.722" v="2255" actId="26606"/>
          <ac:spMkLst>
            <pc:docMk/>
            <pc:sldMk cId="4117089651" sldId="257"/>
            <ac:spMk id="27" creationId="{79BB35BC-D5C2-4C8B-A22A-A71E6191913B}"/>
          </ac:spMkLst>
        </pc:spChg>
        <pc:spChg chg="add del">
          <ac:chgData name="Natasha Nelson" userId="3ed1f6f9-a271-4006-b478-e6406211cdbf" providerId="ADAL" clId="{7CF0DE2D-A45D-4C7B-9EFD-293CA7E403AD}" dt="2023-06-15T18:45:35.901" v="2252" actId="26606"/>
          <ac:spMkLst>
            <pc:docMk/>
            <pc:sldMk cId="4117089651" sldId="257"/>
            <ac:spMk id="32" creationId="{327D73B4-9F5C-4A64-A179-51B9500CB8B5}"/>
          </ac:spMkLst>
        </pc:spChg>
        <pc:spChg chg="add del">
          <ac:chgData name="Natasha Nelson" userId="3ed1f6f9-a271-4006-b478-e6406211cdbf" providerId="ADAL" clId="{7CF0DE2D-A45D-4C7B-9EFD-293CA7E403AD}" dt="2023-06-15T18:45:35.901" v="2252" actId="26606"/>
          <ac:spMkLst>
            <pc:docMk/>
            <pc:sldMk cId="4117089651" sldId="257"/>
            <ac:spMk id="34" creationId="{C1F06963-6374-4B48-844F-071A9BAAAE02}"/>
          </ac:spMkLst>
        </pc:spChg>
        <pc:spChg chg="add del">
          <ac:chgData name="Natasha Nelson" userId="3ed1f6f9-a271-4006-b478-e6406211cdbf" providerId="ADAL" clId="{7CF0DE2D-A45D-4C7B-9EFD-293CA7E403AD}" dt="2023-06-15T18:45:35.901" v="2252" actId="26606"/>
          <ac:spMkLst>
            <pc:docMk/>
            <pc:sldMk cId="4117089651" sldId="257"/>
            <ac:spMk id="36" creationId="{6CB927A4-E432-4310-9CD5-E89FF5063179}"/>
          </ac:spMkLst>
        </pc:spChg>
        <pc:spChg chg="add del">
          <ac:chgData name="Natasha Nelson" userId="3ed1f6f9-a271-4006-b478-e6406211cdbf" providerId="ADAL" clId="{7CF0DE2D-A45D-4C7B-9EFD-293CA7E403AD}" dt="2023-06-15T18:45:35.901" v="2252" actId="26606"/>
          <ac:spMkLst>
            <pc:docMk/>
            <pc:sldMk cId="4117089651" sldId="257"/>
            <ac:spMk id="38" creationId="{1453BF6C-B012-48B7-B4E8-6D7AC7C27D02}"/>
          </ac:spMkLst>
        </pc:spChg>
        <pc:spChg chg="add del">
          <ac:chgData name="Natasha Nelson" userId="3ed1f6f9-a271-4006-b478-e6406211cdbf" providerId="ADAL" clId="{7CF0DE2D-A45D-4C7B-9EFD-293CA7E403AD}" dt="2023-06-15T18:45:35.901" v="2252" actId="26606"/>
          <ac:spMkLst>
            <pc:docMk/>
            <pc:sldMk cId="4117089651" sldId="257"/>
            <ac:spMk id="40" creationId="{E3020543-B24B-4EC4-8FFC-8DD88EEA91A8}"/>
          </ac:spMkLst>
        </pc:spChg>
        <pc:spChg chg="add del">
          <ac:chgData name="Natasha Nelson" userId="3ed1f6f9-a271-4006-b478-e6406211cdbf" providerId="ADAL" clId="{7CF0DE2D-A45D-4C7B-9EFD-293CA7E403AD}" dt="2023-06-15T18:45:43.716" v="2254" actId="26606"/>
          <ac:spMkLst>
            <pc:docMk/>
            <pc:sldMk cId="4117089651" sldId="257"/>
            <ac:spMk id="44" creationId="{23E547B5-89CF-4EC0-96DE-25771AED0799}"/>
          </ac:spMkLst>
        </pc:spChg>
        <pc:spChg chg="add del">
          <ac:chgData name="Natasha Nelson" userId="3ed1f6f9-a271-4006-b478-e6406211cdbf" providerId="ADAL" clId="{7CF0DE2D-A45D-4C7B-9EFD-293CA7E403AD}" dt="2023-06-15T18:45:43.716" v="2254" actId="26606"/>
          <ac:spMkLst>
            <pc:docMk/>
            <pc:sldMk cId="4117089651" sldId="257"/>
            <ac:spMk id="45" creationId="{3F0B8CEB-8279-4E5E-A0CE-1FC9F71736F2}"/>
          </ac:spMkLst>
        </pc:spChg>
        <pc:spChg chg="add del">
          <ac:chgData name="Natasha Nelson" userId="3ed1f6f9-a271-4006-b478-e6406211cdbf" providerId="ADAL" clId="{7CF0DE2D-A45D-4C7B-9EFD-293CA7E403AD}" dt="2023-06-15T18:46:10.570" v="2261" actId="26606"/>
          <ac:spMkLst>
            <pc:docMk/>
            <pc:sldMk cId="4117089651" sldId="257"/>
            <ac:spMk id="47" creationId="{4F7EBAE4-9945-4473-9E34-B2C66EA0F03D}"/>
          </ac:spMkLst>
        </pc:spChg>
        <pc:spChg chg="add del">
          <ac:chgData name="Natasha Nelson" userId="3ed1f6f9-a271-4006-b478-e6406211cdbf" providerId="ADAL" clId="{7CF0DE2D-A45D-4C7B-9EFD-293CA7E403AD}" dt="2023-06-15T18:46:10.570" v="2261" actId="26606"/>
          <ac:spMkLst>
            <pc:docMk/>
            <pc:sldMk cId="4117089651" sldId="257"/>
            <ac:spMk id="48" creationId="{70BEB1E7-2F88-40BC-B73D-42E5B6F80BFC}"/>
          </ac:spMkLst>
        </pc:spChg>
        <pc:spChg chg="add del">
          <ac:chgData name="Natasha Nelson" userId="3ed1f6f9-a271-4006-b478-e6406211cdbf" providerId="ADAL" clId="{7CF0DE2D-A45D-4C7B-9EFD-293CA7E403AD}" dt="2023-06-15T18:46:10.570" v="2261" actId="26606"/>
          <ac:spMkLst>
            <pc:docMk/>
            <pc:sldMk cId="4117089651" sldId="257"/>
            <ac:spMk id="49" creationId="{A7B99495-F43F-4D80-A44F-2CB4764EB90B}"/>
          </ac:spMkLst>
        </pc:spChg>
        <pc:spChg chg="add del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54" creationId="{327D73B4-9F5C-4A64-A179-51B9500CB8B5}"/>
          </ac:spMkLst>
        </pc:spChg>
        <pc:spChg chg="add del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56" creationId="{C1F06963-6374-4B48-844F-071A9BAAAE02}"/>
          </ac:spMkLst>
        </pc:spChg>
        <pc:spChg chg="add del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58" creationId="{6CB927A4-E432-4310-9CD5-E89FF5063179}"/>
          </ac:spMkLst>
        </pc:spChg>
        <pc:spChg chg="add del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60" creationId="{1453BF6C-B012-48B7-B4E8-6D7AC7C27D02}"/>
          </ac:spMkLst>
        </pc:spChg>
        <pc:spChg chg="add del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62" creationId="{E3020543-B24B-4EC4-8FFC-8DD88EEA91A8}"/>
          </ac:spMkLst>
        </pc:spChg>
        <pc:spChg chg="add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69" creationId="{2C61293E-6EBE-43EF-A52C-9BEBFD7679D4}"/>
          </ac:spMkLst>
        </pc:spChg>
        <pc:spChg chg="add">
          <ac:chgData name="Natasha Nelson" userId="3ed1f6f9-a271-4006-b478-e6406211cdbf" providerId="ADAL" clId="{7CF0DE2D-A45D-4C7B-9EFD-293CA7E403AD}" dt="2023-06-15T18:47:17.521" v="2275" actId="26606"/>
          <ac:spMkLst>
            <pc:docMk/>
            <pc:sldMk cId="4117089651" sldId="257"/>
            <ac:spMk id="71" creationId="{21540236-BFD5-4A9D-8840-4703E7F76825}"/>
          </ac:spMkLst>
        </pc:spChg>
        <pc:picChg chg="mod ord">
          <ac:chgData name="Natasha Nelson" userId="3ed1f6f9-a271-4006-b478-e6406211cdbf" providerId="ADAL" clId="{7CF0DE2D-A45D-4C7B-9EFD-293CA7E403AD}" dt="2023-06-15T18:47:17.521" v="2275" actId="26606"/>
          <ac:picMkLst>
            <pc:docMk/>
            <pc:sldMk cId="4117089651" sldId="257"/>
            <ac:picMk id="5" creationId="{281608F7-1FE5-5E30-8CFB-A0BDFC8B4B0D}"/>
          </ac:picMkLst>
        </pc:picChg>
        <pc:cxnChg chg="del">
          <ac:chgData name="Natasha Nelson" userId="3ed1f6f9-a271-4006-b478-e6406211cdbf" providerId="ADAL" clId="{7CF0DE2D-A45D-4C7B-9EFD-293CA7E403AD}" dt="2023-06-15T13:25:16.712" v="313" actId="26606"/>
          <ac:cxnSpMkLst>
            <pc:docMk/>
            <pc:sldMk cId="4117089651" sldId="257"/>
            <ac:cxnSpMk id="9" creationId="{A7F400EE-A8A5-48AF-B4D6-291B52C6F0B0}"/>
          </ac:cxnSpMkLst>
        </pc:cxnChg>
        <pc:cxnChg chg="add del">
          <ac:chgData name="Natasha Nelson" userId="3ed1f6f9-a271-4006-b478-e6406211cdbf" providerId="ADAL" clId="{7CF0DE2D-A45D-4C7B-9EFD-293CA7E403AD}" dt="2023-06-15T18:45:35.901" v="2252" actId="26606"/>
          <ac:cxnSpMkLst>
            <pc:docMk/>
            <pc:sldMk cId="4117089651" sldId="257"/>
            <ac:cxnSpMk id="42" creationId="{C49DA8F6-BCC1-4447-B54C-57856834B94B}"/>
          </ac:cxnSpMkLst>
        </pc:cxnChg>
        <pc:cxnChg chg="add del">
          <ac:chgData name="Natasha Nelson" userId="3ed1f6f9-a271-4006-b478-e6406211cdbf" providerId="ADAL" clId="{7CF0DE2D-A45D-4C7B-9EFD-293CA7E403AD}" dt="2023-06-15T18:47:17.521" v="2275" actId="26606"/>
          <ac:cxnSpMkLst>
            <pc:docMk/>
            <pc:sldMk cId="4117089651" sldId="257"/>
            <ac:cxnSpMk id="64" creationId="{C49DA8F6-BCC1-4447-B54C-57856834B94B}"/>
          </ac:cxnSpMkLst>
        </pc:cxnChg>
      </pc:sldChg>
      <pc:sldChg chg="modSp del mod">
        <pc:chgData name="Natasha Nelson" userId="3ed1f6f9-a271-4006-b478-e6406211cdbf" providerId="ADAL" clId="{7CF0DE2D-A45D-4C7B-9EFD-293CA7E403AD}" dt="2023-06-15T14:43:44.353" v="891" actId="2696"/>
        <pc:sldMkLst>
          <pc:docMk/>
          <pc:sldMk cId="3008936176" sldId="258"/>
        </pc:sldMkLst>
        <pc:spChg chg="mod">
          <ac:chgData name="Natasha Nelson" userId="3ed1f6f9-a271-4006-b478-e6406211cdbf" providerId="ADAL" clId="{7CF0DE2D-A45D-4C7B-9EFD-293CA7E403AD}" dt="2023-06-15T12:50:20.068" v="113" actId="1076"/>
          <ac:spMkLst>
            <pc:docMk/>
            <pc:sldMk cId="3008936176" sldId="258"/>
            <ac:spMk id="2" creationId="{F6F2BF1B-D620-4730-8B41-F85EA7E4A320}"/>
          </ac:spMkLst>
        </pc:spChg>
        <pc:spChg chg="mod">
          <ac:chgData name="Natasha Nelson" userId="3ed1f6f9-a271-4006-b478-e6406211cdbf" providerId="ADAL" clId="{7CF0DE2D-A45D-4C7B-9EFD-293CA7E403AD}" dt="2023-06-15T12:48:34.759" v="110" actId="20577"/>
          <ac:spMkLst>
            <pc:docMk/>
            <pc:sldMk cId="3008936176" sldId="258"/>
            <ac:spMk id="5" creationId="{2CE9BDFA-3337-4E87-AAFD-F606E1FFE542}"/>
          </ac:spMkLst>
        </pc:spChg>
      </pc:sldChg>
      <pc:sldChg chg="addSp delSp modSp mod setBg modNotesTx">
        <pc:chgData name="Natasha Nelson" userId="3ed1f6f9-a271-4006-b478-e6406211cdbf" providerId="ADAL" clId="{7CF0DE2D-A45D-4C7B-9EFD-293CA7E403AD}" dt="2023-06-15T19:27:03.276" v="2507" actId="5793"/>
        <pc:sldMkLst>
          <pc:docMk/>
          <pc:sldMk cId="1301934445" sldId="259"/>
        </pc:sldMkLst>
        <pc:spChg chg="mod">
          <ac:chgData name="Natasha Nelson" userId="3ed1f6f9-a271-4006-b478-e6406211cdbf" providerId="ADAL" clId="{7CF0DE2D-A45D-4C7B-9EFD-293CA7E403AD}" dt="2023-06-15T19:17:05.146" v="2363" actId="26606"/>
          <ac:spMkLst>
            <pc:docMk/>
            <pc:sldMk cId="1301934445" sldId="259"/>
            <ac:spMk id="2" creationId="{B0AADF51-EAD0-4E30-A291-DAC9F2474937}"/>
          </ac:spMkLst>
        </pc:spChg>
        <pc:spChg chg="mod ord">
          <ac:chgData name="Natasha Nelson" userId="3ed1f6f9-a271-4006-b478-e6406211cdbf" providerId="ADAL" clId="{7CF0DE2D-A45D-4C7B-9EFD-293CA7E403AD}" dt="2023-06-15T19:20:08.110" v="2370" actId="1076"/>
          <ac:spMkLst>
            <pc:docMk/>
            <pc:sldMk cId="1301934445" sldId="259"/>
            <ac:spMk id="3" creationId="{C6D94126-36DC-FA23-64AD-F4CB531F5E67}"/>
          </ac:spMkLst>
        </pc:spChg>
        <pc:spChg chg="add del mod">
          <ac:chgData name="Natasha Nelson" userId="3ed1f6f9-a271-4006-b478-e6406211cdbf" providerId="ADAL" clId="{7CF0DE2D-A45D-4C7B-9EFD-293CA7E403AD}" dt="2023-06-15T19:06:01.501" v="2331" actId="21"/>
          <ac:spMkLst>
            <pc:docMk/>
            <pc:sldMk cId="1301934445" sldId="259"/>
            <ac:spMk id="6" creationId="{557FDAD3-39B2-3993-96E3-5300098F0112}"/>
          </ac:spMkLst>
        </pc:spChg>
        <pc:spChg chg="add del mod">
          <ac:chgData name="Natasha Nelson" userId="3ed1f6f9-a271-4006-b478-e6406211cdbf" providerId="ADAL" clId="{7CF0DE2D-A45D-4C7B-9EFD-293CA7E403AD}" dt="2023-06-15T19:06:26.524" v="2336" actId="767"/>
          <ac:spMkLst>
            <pc:docMk/>
            <pc:sldMk cId="1301934445" sldId="259"/>
            <ac:spMk id="7" creationId="{CC77F8F4-7C0B-10B9-677D-63C9BB596DDC}"/>
          </ac:spMkLst>
        </pc:spChg>
        <pc:spChg chg="add del mod">
          <ac:chgData name="Natasha Nelson" userId="3ed1f6f9-a271-4006-b478-e6406211cdbf" providerId="ADAL" clId="{7CF0DE2D-A45D-4C7B-9EFD-293CA7E403AD}" dt="2023-06-15T19:26:39.156" v="2506" actId="20577"/>
          <ac:spMkLst>
            <pc:docMk/>
            <pc:sldMk cId="1301934445" sldId="259"/>
            <ac:spMk id="9" creationId="{A3D912D7-33DD-3BF5-35FE-7D51D8008788}"/>
          </ac:spMkLst>
        </pc:spChg>
        <pc:spChg chg="add">
          <ac:chgData name="Natasha Nelson" userId="3ed1f6f9-a271-4006-b478-e6406211cdbf" providerId="ADAL" clId="{7CF0DE2D-A45D-4C7B-9EFD-293CA7E403AD}" dt="2023-06-15T19:17:05.146" v="2363" actId="26606"/>
          <ac:spMkLst>
            <pc:docMk/>
            <pc:sldMk cId="1301934445" sldId="259"/>
            <ac:spMk id="14" creationId="{C2554CA6-288E-4202-BC52-2E5A8F0C0AED}"/>
          </ac:spMkLst>
        </pc:spChg>
        <pc:spChg chg="add">
          <ac:chgData name="Natasha Nelson" userId="3ed1f6f9-a271-4006-b478-e6406211cdbf" providerId="ADAL" clId="{7CF0DE2D-A45D-4C7B-9EFD-293CA7E403AD}" dt="2023-06-15T19:17:05.146" v="2363" actId="26606"/>
          <ac:spMkLst>
            <pc:docMk/>
            <pc:sldMk cId="1301934445" sldId="259"/>
            <ac:spMk id="16" creationId="{B10BB131-AC8E-4A8E-A5D1-36260F720C3B}"/>
          </ac:spMkLst>
        </pc:spChg>
        <pc:spChg chg="add">
          <ac:chgData name="Natasha Nelson" userId="3ed1f6f9-a271-4006-b478-e6406211cdbf" providerId="ADAL" clId="{7CF0DE2D-A45D-4C7B-9EFD-293CA7E403AD}" dt="2023-06-15T19:17:05.146" v="2363" actId="26606"/>
          <ac:spMkLst>
            <pc:docMk/>
            <pc:sldMk cId="1301934445" sldId="259"/>
            <ac:spMk id="18" creationId="{5B7778FC-632E-4DCA-A7CB-0D7731CCF970}"/>
          </ac:spMkLst>
        </pc:spChg>
        <pc:spChg chg="add">
          <ac:chgData name="Natasha Nelson" userId="3ed1f6f9-a271-4006-b478-e6406211cdbf" providerId="ADAL" clId="{7CF0DE2D-A45D-4C7B-9EFD-293CA7E403AD}" dt="2023-06-15T19:17:05.146" v="2363" actId="26606"/>
          <ac:spMkLst>
            <pc:docMk/>
            <pc:sldMk cId="1301934445" sldId="259"/>
            <ac:spMk id="20" creationId="{FA23A907-97FB-4A8F-880A-DD77401C4296}"/>
          </ac:spMkLst>
        </pc:spChg>
        <pc:graphicFrameChg chg="add del mod">
          <ac:chgData name="Natasha Nelson" userId="3ed1f6f9-a271-4006-b478-e6406211cdbf" providerId="ADAL" clId="{7CF0DE2D-A45D-4C7B-9EFD-293CA7E403AD}" dt="2023-06-15T19:08:46.940" v="2340" actId="11529"/>
          <ac:graphicFrameMkLst>
            <pc:docMk/>
            <pc:sldMk cId="1301934445" sldId="259"/>
            <ac:graphicFrameMk id="5" creationId="{6A3F0333-0B82-3656-A3DC-F63562AB6E3B}"/>
          </ac:graphicFrameMkLst>
        </pc:graphicFrameChg>
        <pc:graphicFrameChg chg="add del mod">
          <ac:chgData name="Natasha Nelson" userId="3ed1f6f9-a271-4006-b478-e6406211cdbf" providerId="ADAL" clId="{7CF0DE2D-A45D-4C7B-9EFD-293CA7E403AD}" dt="2023-06-15T19:06:24.115" v="2335"/>
          <ac:graphicFrameMkLst>
            <pc:docMk/>
            <pc:sldMk cId="1301934445" sldId="259"/>
            <ac:graphicFrameMk id="8" creationId="{E718CE79-112E-895E-B2DB-B096D2CF9D92}"/>
          </ac:graphicFrameMkLst>
        </pc:graphicFrameChg>
        <pc:graphicFrameChg chg="add del mod">
          <ac:chgData name="Natasha Nelson" userId="3ed1f6f9-a271-4006-b478-e6406211cdbf" providerId="ADAL" clId="{7CF0DE2D-A45D-4C7B-9EFD-293CA7E403AD}" dt="2023-06-15T19:16:36.398" v="2362" actId="26606"/>
          <ac:graphicFrameMkLst>
            <pc:docMk/>
            <pc:sldMk cId="1301934445" sldId="259"/>
            <ac:graphicFrameMk id="11" creationId="{1ACDB95C-7FEB-0A11-02E2-1A75FC3C9052}"/>
          </ac:graphicFrameMkLst>
        </pc:graphicFrameChg>
      </pc:sldChg>
      <pc:sldChg chg="addSp delSp modSp mod delDesignElem modNotesTx">
        <pc:chgData name="Natasha Nelson" userId="3ed1f6f9-a271-4006-b478-e6406211cdbf" providerId="ADAL" clId="{7CF0DE2D-A45D-4C7B-9EFD-293CA7E403AD}" dt="2023-06-15T18:48:27.324" v="2283" actId="1076"/>
        <pc:sldMkLst>
          <pc:docMk/>
          <pc:sldMk cId="2977321866" sldId="260"/>
        </pc:sldMkLst>
        <pc:spChg chg="mod">
          <ac:chgData name="Natasha Nelson" userId="3ed1f6f9-a271-4006-b478-e6406211cdbf" providerId="ADAL" clId="{7CF0DE2D-A45D-4C7B-9EFD-293CA7E403AD}" dt="2023-06-15T14:39:26.797" v="861" actId="26606"/>
          <ac:spMkLst>
            <pc:docMk/>
            <pc:sldMk cId="2977321866" sldId="260"/>
            <ac:spMk id="2" creationId="{2F55CD6F-6CE9-4AD9-A74C-9B38BFFE9A3C}"/>
          </ac:spMkLst>
        </pc:spChg>
        <pc:spChg chg="mod ord">
          <ac:chgData name="Natasha Nelson" userId="3ed1f6f9-a271-4006-b478-e6406211cdbf" providerId="ADAL" clId="{7CF0DE2D-A45D-4C7B-9EFD-293CA7E403AD}" dt="2023-06-15T18:15:08.133" v="2137"/>
          <ac:spMkLst>
            <pc:docMk/>
            <pc:sldMk cId="2977321866" sldId="260"/>
            <ac:spMk id="3" creationId="{BFDEAD89-87BA-42CE-98AB-D39B6BD525F0}"/>
          </ac:spMkLst>
        </pc:spChg>
        <pc:spChg chg="mod">
          <ac:chgData name="Natasha Nelson" userId="3ed1f6f9-a271-4006-b478-e6406211cdbf" providerId="ADAL" clId="{7CF0DE2D-A45D-4C7B-9EFD-293CA7E403AD}" dt="2023-06-15T18:48:27.324" v="2283" actId="1076"/>
          <ac:spMkLst>
            <pc:docMk/>
            <pc:sldMk cId="2977321866" sldId="260"/>
            <ac:spMk id="7" creationId="{06B56149-76D6-9FD2-8161-8174B9018756}"/>
          </ac:spMkLst>
        </pc:spChg>
        <pc:spChg chg="add del">
          <ac:chgData name="Natasha Nelson" userId="3ed1f6f9-a271-4006-b478-e6406211cdbf" providerId="ADAL" clId="{7CF0DE2D-A45D-4C7B-9EFD-293CA7E403AD}" dt="2023-06-15T14:39:26.797" v="861" actId="26606"/>
          <ac:spMkLst>
            <pc:docMk/>
            <pc:sldMk cId="2977321866" sldId="260"/>
            <ac:spMk id="14" creationId="{AC17DE74-01C9-4859-B65A-85CF999E8580}"/>
          </ac:spMkLst>
        </pc:spChg>
        <pc:spChg chg="add del">
          <ac:chgData name="Natasha Nelson" userId="3ed1f6f9-a271-4006-b478-e6406211cdbf" providerId="ADAL" clId="{7CF0DE2D-A45D-4C7B-9EFD-293CA7E403AD}" dt="2023-06-15T14:39:26.797" v="861" actId="26606"/>
          <ac:spMkLst>
            <pc:docMk/>
            <pc:sldMk cId="2977321866" sldId="260"/>
            <ac:spMk id="16" creationId="{068C0432-0E90-4CC1-8CD3-D44A90DF07EF}"/>
          </ac:spMkLst>
        </pc:spChg>
        <pc:spChg chg="add del">
          <ac:chgData name="Natasha Nelson" userId="3ed1f6f9-a271-4006-b478-e6406211cdbf" providerId="ADAL" clId="{7CF0DE2D-A45D-4C7B-9EFD-293CA7E403AD}" dt="2023-06-15T14:39:26.788" v="860" actId="26606"/>
          <ac:spMkLst>
            <pc:docMk/>
            <pc:sldMk cId="2977321866" sldId="260"/>
            <ac:spMk id="21" creationId="{3AFE8227-C443-417B-BA91-520EB1EF4559}"/>
          </ac:spMkLst>
        </pc:spChg>
        <pc:spChg chg="add del">
          <ac:chgData name="Natasha Nelson" userId="3ed1f6f9-a271-4006-b478-e6406211cdbf" providerId="ADAL" clId="{7CF0DE2D-A45D-4C7B-9EFD-293CA7E403AD}" dt="2023-06-15T14:39:26.788" v="860" actId="26606"/>
          <ac:spMkLst>
            <pc:docMk/>
            <pc:sldMk cId="2977321866" sldId="260"/>
            <ac:spMk id="23" creationId="{907741FC-B544-4A6E-B831-6789D042333D}"/>
          </ac:spMkLst>
        </pc:spChg>
        <pc:spChg chg="add del">
          <ac:chgData name="Natasha Nelson" userId="3ed1f6f9-a271-4006-b478-e6406211cdbf" providerId="ADAL" clId="{7CF0DE2D-A45D-4C7B-9EFD-293CA7E403AD}" dt="2023-06-15T14:39:26.788" v="860" actId="26606"/>
          <ac:spMkLst>
            <pc:docMk/>
            <pc:sldMk cId="2977321866" sldId="260"/>
            <ac:spMk id="25" creationId="{3F0BE7ED-7814-4273-B18A-F26CC0380380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977321866" sldId="260"/>
            <ac:spMk id="27" creationId="{3873B707-463F-40B0-8227-E8CC6C67EB25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977321866" sldId="260"/>
            <ac:spMk id="28" creationId="{201CC55D-ED54-4C5C-95E6-10947BD1103B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977321866" sldId="260"/>
            <ac:spMk id="29" creationId="{C13237C8-E62C-4F0D-A318-BD6FB6C2D138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977321866" sldId="260"/>
            <ac:spMk id="31" creationId="{19C9EAEA-39D0-4B0E-A0EB-51E7B26740B1}"/>
          </ac:spMkLst>
        </pc:spChg>
        <pc:grpChg chg="add del">
          <ac:chgData name="Natasha Nelson" userId="3ed1f6f9-a271-4006-b478-e6406211cdbf" providerId="ADAL" clId="{7CF0DE2D-A45D-4C7B-9EFD-293CA7E403AD}" dt="2023-06-15T18:15:08.133" v="2137"/>
          <ac:grpSpMkLst>
            <pc:docMk/>
            <pc:sldMk cId="2977321866" sldId="260"/>
            <ac:grpSpMk id="30" creationId="{1DE889C7-FAD6-4397-98E2-05D503484459}"/>
          </ac:grpSpMkLst>
        </pc:grpChg>
        <pc:picChg chg="del">
          <ac:chgData name="Natasha Nelson" userId="3ed1f6f9-a271-4006-b478-e6406211cdbf" providerId="ADAL" clId="{7CF0DE2D-A45D-4C7B-9EFD-293CA7E403AD}" dt="2023-06-15T14:28:01.659" v="610" actId="478"/>
          <ac:picMkLst>
            <pc:docMk/>
            <pc:sldMk cId="2977321866" sldId="260"/>
            <ac:picMk id="5" creationId="{5F0201CF-BC2C-DB75-382B-BC5CAB9F9CB4}"/>
          </ac:picMkLst>
        </pc:picChg>
        <pc:picChg chg="add mod modCrop">
          <ac:chgData name="Natasha Nelson" userId="3ed1f6f9-a271-4006-b478-e6406211cdbf" providerId="ADAL" clId="{7CF0DE2D-A45D-4C7B-9EFD-293CA7E403AD}" dt="2023-06-15T14:40:42.303" v="867" actId="14100"/>
          <ac:picMkLst>
            <pc:docMk/>
            <pc:sldMk cId="2977321866" sldId="260"/>
            <ac:picMk id="6" creationId="{35CD8F33-FF77-B817-929D-FFADBF5B7B22}"/>
          </ac:picMkLst>
        </pc:picChg>
        <pc:cxnChg chg="del">
          <ac:chgData name="Natasha Nelson" userId="3ed1f6f9-a271-4006-b478-e6406211cdbf" providerId="ADAL" clId="{7CF0DE2D-A45D-4C7B-9EFD-293CA7E403AD}" dt="2023-06-15T14:30:11.733" v="613" actId="26606"/>
          <ac:cxnSpMkLst>
            <pc:docMk/>
            <pc:sldMk cId="2977321866" sldId="260"/>
            <ac:cxnSpMk id="9" creationId="{A7F400EE-A8A5-48AF-B4D6-291B52C6F0B0}"/>
          </ac:cxnSpMkLst>
        </pc:cxnChg>
      </pc:sldChg>
      <pc:sldChg chg="del">
        <pc:chgData name="Natasha Nelson" userId="3ed1f6f9-a271-4006-b478-e6406211cdbf" providerId="ADAL" clId="{7CF0DE2D-A45D-4C7B-9EFD-293CA7E403AD}" dt="2023-06-15T12:38:26.314" v="27" actId="2696"/>
        <pc:sldMkLst>
          <pc:docMk/>
          <pc:sldMk cId="2457760816" sldId="261"/>
        </pc:sldMkLst>
      </pc:sldChg>
      <pc:sldChg chg="del">
        <pc:chgData name="Natasha Nelson" userId="3ed1f6f9-a271-4006-b478-e6406211cdbf" providerId="ADAL" clId="{7CF0DE2D-A45D-4C7B-9EFD-293CA7E403AD}" dt="2023-06-15T14:52:35.631" v="1083" actId="2696"/>
        <pc:sldMkLst>
          <pc:docMk/>
          <pc:sldMk cId="295006183" sldId="262"/>
        </pc:sldMkLst>
      </pc:sldChg>
      <pc:sldChg chg="addSp delSp modSp mod setBg chgLayout">
        <pc:chgData name="Natasha Nelson" userId="3ed1f6f9-a271-4006-b478-e6406211cdbf" providerId="ADAL" clId="{7CF0DE2D-A45D-4C7B-9EFD-293CA7E403AD}" dt="2023-06-15T19:30:37.567" v="2520" actId="20577"/>
        <pc:sldMkLst>
          <pc:docMk/>
          <pc:sldMk cId="410227419" sldId="264"/>
        </pc:sldMkLst>
        <pc:spChg chg="mod ord">
          <ac:chgData name="Natasha Nelson" userId="3ed1f6f9-a271-4006-b478-e6406211cdbf" providerId="ADAL" clId="{7CF0DE2D-A45D-4C7B-9EFD-293CA7E403AD}" dt="2023-06-15T14:59:28.923" v="1244" actId="1076"/>
          <ac:spMkLst>
            <pc:docMk/>
            <pc:sldMk cId="410227419" sldId="264"/>
            <ac:spMk id="2" creationId="{625BEF92-DAA7-40A4-BB64-9341F8501C10}"/>
          </ac:spMkLst>
        </pc:spChg>
        <pc:spChg chg="mod ord">
          <ac:chgData name="Natasha Nelson" userId="3ed1f6f9-a271-4006-b478-e6406211cdbf" providerId="ADAL" clId="{7CF0DE2D-A45D-4C7B-9EFD-293CA7E403AD}" dt="2023-06-15T19:30:27.278" v="2517" actId="14100"/>
          <ac:spMkLst>
            <pc:docMk/>
            <pc:sldMk cId="410227419" sldId="264"/>
            <ac:spMk id="3" creationId="{5F21DE39-7C8A-4857-B68B-C4F3496FF732}"/>
          </ac:spMkLst>
        </pc:spChg>
        <pc:spChg chg="mod ord">
          <ac:chgData name="Natasha Nelson" userId="3ed1f6f9-a271-4006-b478-e6406211cdbf" providerId="ADAL" clId="{7CF0DE2D-A45D-4C7B-9EFD-293CA7E403AD}" dt="2023-06-15T19:30:37.567" v="2520" actId="20577"/>
          <ac:spMkLst>
            <pc:docMk/>
            <pc:sldMk cId="410227419" sldId="264"/>
            <ac:spMk id="4" creationId="{1CB097DE-368A-44F8-9CFE-E0CAA1CDA394}"/>
          </ac:spMkLst>
        </pc:spChg>
        <pc:spChg chg="mod ord">
          <ac:chgData name="Natasha Nelson" userId="3ed1f6f9-a271-4006-b478-e6406211cdbf" providerId="ADAL" clId="{7CF0DE2D-A45D-4C7B-9EFD-293CA7E403AD}" dt="2023-06-15T19:30:27.735" v="2518" actId="1076"/>
          <ac:spMkLst>
            <pc:docMk/>
            <pc:sldMk cId="410227419" sldId="264"/>
            <ac:spMk id="5" creationId="{6FD46CD0-08F4-4191-9ED1-69C01CD343FB}"/>
          </ac:spMkLst>
        </pc:spChg>
        <pc:spChg chg="mod ord">
          <ac:chgData name="Natasha Nelson" userId="3ed1f6f9-a271-4006-b478-e6406211cdbf" providerId="ADAL" clId="{7CF0DE2D-A45D-4C7B-9EFD-293CA7E403AD}" dt="2023-06-15T19:30:09.452" v="2512" actId="14100"/>
          <ac:spMkLst>
            <pc:docMk/>
            <pc:sldMk cId="410227419" sldId="264"/>
            <ac:spMk id="6" creationId="{101D80FC-389F-48E9-8D57-045AC8323F46}"/>
          </ac:spMkLst>
        </pc:spChg>
        <pc:spChg chg="mod">
          <ac:chgData name="Natasha Nelson" userId="3ed1f6f9-a271-4006-b478-e6406211cdbf" providerId="ADAL" clId="{7CF0DE2D-A45D-4C7B-9EFD-293CA7E403AD}" dt="2023-06-15T18:48:34.548" v="2284" actId="1076"/>
          <ac:spMkLst>
            <pc:docMk/>
            <pc:sldMk cId="410227419" sldId="264"/>
            <ac:spMk id="10" creationId="{C20F5D95-46AB-C4F6-0353-A1343811C835}"/>
          </ac:spMkLst>
        </pc:spChg>
        <pc:graphicFrameChg chg="add del modGraphic">
          <ac:chgData name="Natasha Nelson" userId="3ed1f6f9-a271-4006-b478-e6406211cdbf" providerId="ADAL" clId="{7CF0DE2D-A45D-4C7B-9EFD-293CA7E403AD}" dt="2023-06-15T14:54:23.516" v="1092" actId="478"/>
          <ac:graphicFrameMkLst>
            <pc:docMk/>
            <pc:sldMk cId="410227419" sldId="264"/>
            <ac:graphicFrameMk id="7" creationId="{2BDD452E-C0CF-F21A-CE32-F60DBDC19EF5}"/>
          </ac:graphicFrameMkLst>
        </pc:graphicFrameChg>
        <pc:graphicFrameChg chg="add mod modGraphic">
          <ac:chgData name="Natasha Nelson" userId="3ed1f6f9-a271-4006-b478-e6406211cdbf" providerId="ADAL" clId="{7CF0DE2D-A45D-4C7B-9EFD-293CA7E403AD}" dt="2023-06-15T19:28:00.258" v="2508" actId="12100"/>
          <ac:graphicFrameMkLst>
            <pc:docMk/>
            <pc:sldMk cId="410227419" sldId="264"/>
            <ac:graphicFrameMk id="8" creationId="{9A29FFEC-D88F-938C-AAA4-548B1CD3DD87}"/>
          </ac:graphicFrameMkLst>
        </pc:graphicFrameChg>
        <pc:graphicFrameChg chg="add mod modGraphic">
          <ac:chgData name="Natasha Nelson" userId="3ed1f6f9-a271-4006-b478-e6406211cdbf" providerId="ADAL" clId="{7CF0DE2D-A45D-4C7B-9EFD-293CA7E403AD}" dt="2023-06-15T19:28:12.541" v="2510" actId="1076"/>
          <ac:graphicFrameMkLst>
            <pc:docMk/>
            <pc:sldMk cId="410227419" sldId="264"/>
            <ac:graphicFrameMk id="9" creationId="{C0EE3148-B4C1-2790-0A6A-EC3FD6D9C3B5}"/>
          </ac:graphicFrameMkLst>
        </pc:graphicFrameChg>
      </pc:sldChg>
      <pc:sldChg chg="addSp delSp modSp del mod">
        <pc:chgData name="Natasha Nelson" userId="3ed1f6f9-a271-4006-b478-e6406211cdbf" providerId="ADAL" clId="{7CF0DE2D-A45D-4C7B-9EFD-293CA7E403AD}" dt="2023-06-15T17:40:24.159" v="1745" actId="2696"/>
        <pc:sldMkLst>
          <pc:docMk/>
          <pc:sldMk cId="4107104628" sldId="265"/>
        </pc:sldMkLst>
        <pc:spChg chg="mod">
          <ac:chgData name="Natasha Nelson" userId="3ed1f6f9-a271-4006-b478-e6406211cdbf" providerId="ADAL" clId="{7CF0DE2D-A45D-4C7B-9EFD-293CA7E403AD}" dt="2023-06-15T16:10:24.214" v="1353" actId="26606"/>
          <ac:spMkLst>
            <pc:docMk/>
            <pc:sldMk cId="4107104628" sldId="265"/>
            <ac:spMk id="2" creationId="{A58429DE-A907-493C-B515-3770C7EDFEEC}"/>
          </ac:spMkLst>
        </pc:spChg>
        <pc:spChg chg="mod">
          <ac:chgData name="Natasha Nelson" userId="3ed1f6f9-a271-4006-b478-e6406211cdbf" providerId="ADAL" clId="{7CF0DE2D-A45D-4C7B-9EFD-293CA7E403AD}" dt="2023-06-15T16:10:54.848" v="1358" actId="20577"/>
          <ac:spMkLst>
            <pc:docMk/>
            <pc:sldMk cId="4107104628" sldId="265"/>
            <ac:spMk id="3" creationId="{CD0B8E86-3B09-46F7-B8BA-BD17A373D053}"/>
          </ac:spMkLst>
        </pc:spChg>
        <pc:spChg chg="add">
          <ac:chgData name="Natasha Nelson" userId="3ed1f6f9-a271-4006-b478-e6406211cdbf" providerId="ADAL" clId="{7CF0DE2D-A45D-4C7B-9EFD-293CA7E403AD}" dt="2023-06-15T16:10:24.214" v="1353" actId="26606"/>
          <ac:spMkLst>
            <pc:docMk/>
            <pc:sldMk cId="4107104628" sldId="265"/>
            <ac:spMk id="7" creationId="{716248AD-805F-41BF-9B57-FC53E5B32F98}"/>
          </ac:spMkLst>
        </pc:spChg>
        <pc:spChg chg="add">
          <ac:chgData name="Natasha Nelson" userId="3ed1f6f9-a271-4006-b478-e6406211cdbf" providerId="ADAL" clId="{7CF0DE2D-A45D-4C7B-9EFD-293CA7E403AD}" dt="2023-06-15T16:10:24.214" v="1353" actId="26606"/>
          <ac:spMkLst>
            <pc:docMk/>
            <pc:sldMk cId="4107104628" sldId="265"/>
            <ac:spMk id="8" creationId="{1F82758F-B2B3-4F0A-BB90-4BFFEDD166D6}"/>
          </ac:spMkLst>
        </pc:spChg>
        <pc:spChg chg="add del">
          <ac:chgData name="Natasha Nelson" userId="3ed1f6f9-a271-4006-b478-e6406211cdbf" providerId="ADAL" clId="{7CF0DE2D-A45D-4C7B-9EFD-293CA7E403AD}" dt="2023-06-15T16:04:59.853" v="1321" actId="26606"/>
          <ac:spMkLst>
            <pc:docMk/>
            <pc:sldMk cId="4107104628" sldId="265"/>
            <ac:spMk id="9" creationId="{79BB35BC-D5C2-4C8B-A22A-A71E6191913B}"/>
          </ac:spMkLst>
        </pc:spChg>
        <pc:spChg chg="add">
          <ac:chgData name="Natasha Nelson" userId="3ed1f6f9-a271-4006-b478-e6406211cdbf" providerId="ADAL" clId="{7CF0DE2D-A45D-4C7B-9EFD-293CA7E403AD}" dt="2023-06-15T16:10:24.214" v="1353" actId="26606"/>
          <ac:spMkLst>
            <pc:docMk/>
            <pc:sldMk cId="4107104628" sldId="265"/>
            <ac:spMk id="10" creationId="{4E2ED6F9-63C3-4A8D-9BB4-1EA62533B672}"/>
          </ac:spMkLst>
        </pc:spChg>
        <pc:spChg chg="add">
          <ac:chgData name="Natasha Nelson" userId="3ed1f6f9-a271-4006-b478-e6406211cdbf" providerId="ADAL" clId="{7CF0DE2D-A45D-4C7B-9EFD-293CA7E403AD}" dt="2023-06-15T16:10:24.214" v="1353" actId="26606"/>
          <ac:spMkLst>
            <pc:docMk/>
            <pc:sldMk cId="4107104628" sldId="265"/>
            <ac:spMk id="12" creationId="{6D72081E-AD41-4FBB-B02B-698A68DBCA5E}"/>
          </ac:spMkLst>
        </pc:spChg>
        <pc:spChg chg="add del">
          <ac:chgData name="Natasha Nelson" userId="3ed1f6f9-a271-4006-b478-e6406211cdbf" providerId="ADAL" clId="{7CF0DE2D-A45D-4C7B-9EFD-293CA7E403AD}" dt="2023-06-15T16:04:59.846" v="1320" actId="26606"/>
          <ac:spMkLst>
            <pc:docMk/>
            <pc:sldMk cId="4107104628" sldId="265"/>
            <ac:spMk id="14" creationId="{4F7EBAE4-9945-4473-9E34-B2C66EA0F03D}"/>
          </ac:spMkLst>
        </pc:spChg>
        <pc:spChg chg="add del">
          <ac:chgData name="Natasha Nelson" userId="3ed1f6f9-a271-4006-b478-e6406211cdbf" providerId="ADAL" clId="{7CF0DE2D-A45D-4C7B-9EFD-293CA7E403AD}" dt="2023-06-15T16:04:59.846" v="1320" actId="26606"/>
          <ac:spMkLst>
            <pc:docMk/>
            <pc:sldMk cId="4107104628" sldId="265"/>
            <ac:spMk id="16" creationId="{70BEB1E7-2F88-40BC-B73D-42E5B6F80BFC}"/>
          </ac:spMkLst>
        </pc:spChg>
        <pc:spChg chg="add del">
          <ac:chgData name="Natasha Nelson" userId="3ed1f6f9-a271-4006-b478-e6406211cdbf" providerId="ADAL" clId="{7CF0DE2D-A45D-4C7B-9EFD-293CA7E403AD}" dt="2023-06-15T16:04:59.846" v="1320" actId="26606"/>
          <ac:spMkLst>
            <pc:docMk/>
            <pc:sldMk cId="4107104628" sldId="265"/>
            <ac:spMk id="18" creationId="{A7B99495-F43F-4D80-A44F-2CB4764EB90B}"/>
          </ac:spMkLst>
        </pc:spChg>
        <pc:spChg chg="add del">
          <ac:chgData name="Natasha Nelson" userId="3ed1f6f9-a271-4006-b478-e6406211cdbf" providerId="ADAL" clId="{7CF0DE2D-A45D-4C7B-9EFD-293CA7E403AD}" dt="2023-06-15T16:08:00.031" v="1331" actId="26606"/>
          <ac:spMkLst>
            <pc:docMk/>
            <pc:sldMk cId="4107104628" sldId="265"/>
            <ac:spMk id="20" creationId="{2EB492CD-616E-47F8-933B-5E2D952A0593}"/>
          </ac:spMkLst>
        </pc:spChg>
        <pc:spChg chg="add del">
          <ac:chgData name="Natasha Nelson" userId="3ed1f6f9-a271-4006-b478-e6406211cdbf" providerId="ADAL" clId="{7CF0DE2D-A45D-4C7B-9EFD-293CA7E403AD}" dt="2023-06-15T16:08:00.031" v="1331" actId="26606"/>
          <ac:spMkLst>
            <pc:docMk/>
            <pc:sldMk cId="4107104628" sldId="265"/>
            <ac:spMk id="21" creationId="{59383CF9-23B5-4335-9B21-1791C4CF1C75}"/>
          </ac:spMkLst>
        </pc:spChg>
        <pc:spChg chg="add del">
          <ac:chgData name="Natasha Nelson" userId="3ed1f6f9-a271-4006-b478-e6406211cdbf" providerId="ADAL" clId="{7CF0DE2D-A45D-4C7B-9EFD-293CA7E403AD}" dt="2023-06-15T16:08:00.031" v="1331" actId="26606"/>
          <ac:spMkLst>
            <pc:docMk/>
            <pc:sldMk cId="4107104628" sldId="265"/>
            <ac:spMk id="22" creationId="{0007FE00-9498-4706-B255-6437B0252C02}"/>
          </ac:spMkLst>
        </pc:spChg>
        <pc:picChg chg="mod ord">
          <ac:chgData name="Natasha Nelson" userId="3ed1f6f9-a271-4006-b478-e6406211cdbf" providerId="ADAL" clId="{7CF0DE2D-A45D-4C7B-9EFD-293CA7E403AD}" dt="2023-06-15T16:10:24.214" v="1353" actId="26606"/>
          <ac:picMkLst>
            <pc:docMk/>
            <pc:sldMk cId="4107104628" sldId="265"/>
            <ac:picMk id="5" creationId="{6FE710F9-F59B-4AE7-FCD4-A49E4493B767}"/>
          </ac:picMkLst>
        </pc:picChg>
      </pc:sldChg>
      <pc:sldChg chg="addSp delSp modSp mod delDesignElem modNotesTx">
        <pc:chgData name="Natasha Nelson" userId="3ed1f6f9-a271-4006-b478-e6406211cdbf" providerId="ADAL" clId="{7CF0DE2D-A45D-4C7B-9EFD-293CA7E403AD}" dt="2023-06-15T18:48:46.212" v="2286" actId="1076"/>
        <pc:sldMkLst>
          <pc:docMk/>
          <pc:sldMk cId="2769652068" sldId="266"/>
        </pc:sldMkLst>
        <pc:spChg chg="mod ord">
          <ac:chgData name="Natasha Nelson" userId="3ed1f6f9-a271-4006-b478-e6406211cdbf" providerId="ADAL" clId="{7CF0DE2D-A45D-4C7B-9EFD-293CA7E403AD}" dt="2023-06-15T17:57:30.215" v="1923" actId="14100"/>
          <ac:spMkLst>
            <pc:docMk/>
            <pc:sldMk cId="2769652068" sldId="266"/>
            <ac:spMk id="2" creationId="{1680C757-7B28-4132-B7D1-DBBDCC3428FB}"/>
          </ac:spMkLst>
        </pc:spChg>
        <pc:spChg chg="mod ord">
          <ac:chgData name="Natasha Nelson" userId="3ed1f6f9-a271-4006-b478-e6406211cdbf" providerId="ADAL" clId="{7CF0DE2D-A45D-4C7B-9EFD-293CA7E403AD}" dt="2023-06-15T18:15:08.133" v="2137"/>
          <ac:spMkLst>
            <pc:docMk/>
            <pc:sldMk cId="2769652068" sldId="266"/>
            <ac:spMk id="3" creationId="{274EDC8E-F400-4933-8487-AB2E6F8478BB}"/>
          </ac:spMkLst>
        </pc:spChg>
        <pc:spChg chg="mod">
          <ac:chgData name="Natasha Nelson" userId="3ed1f6f9-a271-4006-b478-e6406211cdbf" providerId="ADAL" clId="{7CF0DE2D-A45D-4C7B-9EFD-293CA7E403AD}" dt="2023-06-15T18:48:46.212" v="2286" actId="1076"/>
          <ac:spMkLst>
            <pc:docMk/>
            <pc:sldMk cId="2769652068" sldId="266"/>
            <ac:spMk id="4" creationId="{BB8CE830-DF73-D892-6063-39D5511D8C50}"/>
          </ac:spMkLst>
        </pc:spChg>
        <pc:spChg chg="add del">
          <ac:chgData name="Natasha Nelson" userId="3ed1f6f9-a271-4006-b478-e6406211cdbf" providerId="ADAL" clId="{7CF0DE2D-A45D-4C7B-9EFD-293CA7E403AD}" dt="2023-06-15T17:52:25.370" v="1894" actId="26606"/>
          <ac:spMkLst>
            <pc:docMk/>
            <pc:sldMk cId="2769652068" sldId="266"/>
            <ac:spMk id="14" creationId="{04C21BAE-6866-4C7A-A7EC-C1B2E572D5BE}"/>
          </ac:spMkLst>
        </pc:spChg>
        <pc:spChg chg="add del">
          <ac:chgData name="Natasha Nelson" userId="3ed1f6f9-a271-4006-b478-e6406211cdbf" providerId="ADAL" clId="{7CF0DE2D-A45D-4C7B-9EFD-293CA7E403AD}" dt="2023-06-15T17:52:25.370" v="1894" actId="26606"/>
          <ac:spMkLst>
            <pc:docMk/>
            <pc:sldMk cId="2769652068" sldId="266"/>
            <ac:spMk id="16" creationId="{7E7D0C94-08B4-48AE-8813-CC4D60294F42}"/>
          </ac:spMkLst>
        </pc:spChg>
        <pc:spChg chg="add del">
          <ac:chgData name="Natasha Nelson" userId="3ed1f6f9-a271-4006-b478-e6406211cdbf" providerId="ADAL" clId="{7CF0DE2D-A45D-4C7B-9EFD-293CA7E403AD}" dt="2023-06-15T17:52:25.370" v="1894" actId="26606"/>
          <ac:spMkLst>
            <pc:docMk/>
            <pc:sldMk cId="2769652068" sldId="266"/>
            <ac:spMk id="18" creationId="{DD0D366F-455D-4298-97E9-89785ADAEC06}"/>
          </ac:spMkLst>
        </pc:spChg>
        <pc:spChg chg="add del">
          <ac:chgData name="Natasha Nelson" userId="3ed1f6f9-a271-4006-b478-e6406211cdbf" providerId="ADAL" clId="{7CF0DE2D-A45D-4C7B-9EFD-293CA7E403AD}" dt="2023-06-15T17:52:25.370" v="1894" actId="26606"/>
          <ac:spMkLst>
            <pc:docMk/>
            <pc:sldMk cId="2769652068" sldId="266"/>
            <ac:spMk id="20" creationId="{F0C518C2-0AA4-470C-87B9-9CBF428FBA25}"/>
          </ac:spMkLst>
        </pc:spChg>
        <pc:spChg chg="add del">
          <ac:chgData name="Natasha Nelson" userId="3ed1f6f9-a271-4006-b478-e6406211cdbf" providerId="ADAL" clId="{7CF0DE2D-A45D-4C7B-9EFD-293CA7E403AD}" dt="2023-06-15T17:54:52.535" v="1897" actId="26606"/>
          <ac:spMkLst>
            <pc:docMk/>
            <pc:sldMk cId="2769652068" sldId="266"/>
            <ac:spMk id="22" creationId="{B66D7F65-E9B6-4775-8355-D095CC73C1C8}"/>
          </ac:spMkLst>
        </pc:spChg>
        <pc:spChg chg="add del">
          <ac:chgData name="Natasha Nelson" userId="3ed1f6f9-a271-4006-b478-e6406211cdbf" providerId="ADAL" clId="{7CF0DE2D-A45D-4C7B-9EFD-293CA7E403AD}" dt="2023-06-15T17:54:52.535" v="1897" actId="26606"/>
          <ac:spMkLst>
            <pc:docMk/>
            <pc:sldMk cId="2769652068" sldId="266"/>
            <ac:spMk id="23" creationId="{61707E60-CEC9-4661-AA82-69242EB4BDC3}"/>
          </ac:spMkLst>
        </pc:spChg>
        <pc:spChg chg="add del">
          <ac:chgData name="Natasha Nelson" userId="3ed1f6f9-a271-4006-b478-e6406211cdbf" providerId="ADAL" clId="{7CF0DE2D-A45D-4C7B-9EFD-293CA7E403AD}" dt="2023-06-15T17:54:52.535" v="1897" actId="26606"/>
          <ac:spMkLst>
            <pc:docMk/>
            <pc:sldMk cId="2769652068" sldId="266"/>
            <ac:spMk id="24" creationId="{8F035CD8-AE30-4146-96F2-036B0CE5E4F3}"/>
          </ac:spMkLst>
        </pc:spChg>
        <pc:spChg chg="add del">
          <ac:chgData name="Natasha Nelson" userId="3ed1f6f9-a271-4006-b478-e6406211cdbf" providerId="ADAL" clId="{7CF0DE2D-A45D-4C7B-9EFD-293CA7E403AD}" dt="2023-06-15T17:55:04.765" v="1902" actId="26606"/>
          <ac:spMkLst>
            <pc:docMk/>
            <pc:sldMk cId="2769652068" sldId="266"/>
            <ac:spMk id="29" creationId="{8FC9BE17-9A7B-462D-AE50-3D8777387304}"/>
          </ac:spMkLst>
        </pc:spChg>
        <pc:spChg chg="add del">
          <ac:chgData name="Natasha Nelson" userId="3ed1f6f9-a271-4006-b478-e6406211cdbf" providerId="ADAL" clId="{7CF0DE2D-A45D-4C7B-9EFD-293CA7E403AD}" dt="2023-06-15T17:55:04.765" v="1902" actId="26606"/>
          <ac:spMkLst>
            <pc:docMk/>
            <pc:sldMk cId="2769652068" sldId="266"/>
            <ac:spMk id="31" creationId="{3EBE8569-6AEC-4B8C-8D53-2DE337CDBA65}"/>
          </ac:spMkLst>
        </pc:spChg>
        <pc:spChg chg="add del">
          <ac:chgData name="Natasha Nelson" userId="3ed1f6f9-a271-4006-b478-e6406211cdbf" providerId="ADAL" clId="{7CF0DE2D-A45D-4C7B-9EFD-293CA7E403AD}" dt="2023-06-15T17:55:04.765" v="1902" actId="26606"/>
          <ac:spMkLst>
            <pc:docMk/>
            <pc:sldMk cId="2769652068" sldId="266"/>
            <ac:spMk id="33" creationId="{55D4142C-5077-457F-A6AD-3FECFDB39685}"/>
          </ac:spMkLst>
        </pc:spChg>
        <pc:spChg chg="add del">
          <ac:chgData name="Natasha Nelson" userId="3ed1f6f9-a271-4006-b478-e6406211cdbf" providerId="ADAL" clId="{7CF0DE2D-A45D-4C7B-9EFD-293CA7E403AD}" dt="2023-06-15T17:55:04.765" v="1902" actId="26606"/>
          <ac:spMkLst>
            <pc:docMk/>
            <pc:sldMk cId="2769652068" sldId="266"/>
            <ac:spMk id="35" creationId="{7A5F0580-5EE9-419F-96EE-B6529EF6E7D0}"/>
          </ac:spMkLst>
        </pc:spChg>
        <pc:spChg chg="add del">
          <ac:chgData name="Natasha Nelson" userId="3ed1f6f9-a271-4006-b478-e6406211cdbf" providerId="ADAL" clId="{7CF0DE2D-A45D-4C7B-9EFD-293CA7E403AD}" dt="2023-06-15T17:55:04.759" v="1901" actId="26606"/>
          <ac:spMkLst>
            <pc:docMk/>
            <pc:sldMk cId="2769652068" sldId="266"/>
            <ac:spMk id="40" creationId="{D5997EA8-5EFC-40CD-A85F-C3C3BC5F9EB7}"/>
          </ac:spMkLst>
        </pc:spChg>
        <pc:spChg chg="add del">
          <ac:chgData name="Natasha Nelson" userId="3ed1f6f9-a271-4006-b478-e6406211cdbf" providerId="ADAL" clId="{7CF0DE2D-A45D-4C7B-9EFD-293CA7E403AD}" dt="2023-06-15T17:55:04.759" v="1901" actId="26606"/>
          <ac:spMkLst>
            <pc:docMk/>
            <pc:sldMk cId="2769652068" sldId="266"/>
            <ac:spMk id="42" creationId="{1CF6A1EC-BD15-42D9-A339-A3970CF7C65A}"/>
          </ac:spMkLst>
        </pc:spChg>
        <pc:spChg chg="add del">
          <ac:chgData name="Natasha Nelson" userId="3ed1f6f9-a271-4006-b478-e6406211cdbf" providerId="ADAL" clId="{7CF0DE2D-A45D-4C7B-9EFD-293CA7E403AD}" dt="2023-06-15T17:55:04.759" v="1901" actId="26606"/>
          <ac:spMkLst>
            <pc:docMk/>
            <pc:sldMk cId="2769652068" sldId="266"/>
            <ac:spMk id="44" creationId="{A720C27D-5C39-492B-BD68-C220C0F838AC}"/>
          </ac:spMkLst>
        </pc:spChg>
        <pc:spChg chg="add del">
          <ac:chgData name="Natasha Nelson" userId="3ed1f6f9-a271-4006-b478-e6406211cdbf" providerId="ADAL" clId="{7CF0DE2D-A45D-4C7B-9EFD-293CA7E403AD}" dt="2023-06-15T17:55:04.759" v="1901" actId="26606"/>
          <ac:spMkLst>
            <pc:docMk/>
            <pc:sldMk cId="2769652068" sldId="266"/>
            <ac:spMk id="46" creationId="{A4F3394A-A959-460A-ACF9-5FA682C76940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769652068" sldId="266"/>
            <ac:spMk id="48" creationId="{3AFE8227-C443-417B-BA91-520EB1EF4559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769652068" sldId="266"/>
            <ac:spMk id="49" creationId="{907741FC-B544-4A6E-B831-6789D042333D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2769652068" sldId="266"/>
            <ac:spMk id="50" creationId="{3F0BE7ED-7814-4273-B18A-F26CC0380380}"/>
          </ac:spMkLst>
        </pc:spChg>
        <pc:spChg chg="add del">
          <ac:chgData name="Natasha Nelson" userId="3ed1f6f9-a271-4006-b478-e6406211cdbf" providerId="ADAL" clId="{7CF0DE2D-A45D-4C7B-9EFD-293CA7E403AD}" dt="2023-06-15T17:56:20.954" v="1916" actId="26606"/>
          <ac:spMkLst>
            <pc:docMk/>
            <pc:sldMk cId="2769652068" sldId="266"/>
            <ac:spMk id="55" creationId="{04C21BAE-6866-4C7A-A7EC-C1B2E572D5BE}"/>
          </ac:spMkLst>
        </pc:spChg>
        <pc:spChg chg="add del">
          <ac:chgData name="Natasha Nelson" userId="3ed1f6f9-a271-4006-b478-e6406211cdbf" providerId="ADAL" clId="{7CF0DE2D-A45D-4C7B-9EFD-293CA7E403AD}" dt="2023-06-15T17:56:20.954" v="1916" actId="26606"/>
          <ac:spMkLst>
            <pc:docMk/>
            <pc:sldMk cId="2769652068" sldId="266"/>
            <ac:spMk id="57" creationId="{C74F2646-08C7-4051-81DA-751C43A03FC1}"/>
          </ac:spMkLst>
        </pc:spChg>
        <pc:spChg chg="add del">
          <ac:chgData name="Natasha Nelson" userId="3ed1f6f9-a271-4006-b478-e6406211cdbf" providerId="ADAL" clId="{7CF0DE2D-A45D-4C7B-9EFD-293CA7E403AD}" dt="2023-06-15T17:56:20.954" v="1916" actId="26606"/>
          <ac:spMkLst>
            <pc:docMk/>
            <pc:sldMk cId="2769652068" sldId="266"/>
            <ac:spMk id="59" creationId="{DCD6552F-C98B-4FBA-842F-3EF2D5ACA1FF}"/>
          </ac:spMkLst>
        </pc:spChg>
        <pc:spChg chg="add del">
          <ac:chgData name="Natasha Nelson" userId="3ed1f6f9-a271-4006-b478-e6406211cdbf" providerId="ADAL" clId="{7CF0DE2D-A45D-4C7B-9EFD-293CA7E403AD}" dt="2023-06-15T17:56:20.954" v="1916" actId="26606"/>
          <ac:spMkLst>
            <pc:docMk/>
            <pc:sldMk cId="2769652068" sldId="266"/>
            <ac:spMk id="61" creationId="{F0C518C2-0AA4-470C-87B9-9CBF428FBA25}"/>
          </ac:spMkLst>
        </pc:spChg>
        <pc:picChg chg="mod ord modCrop">
          <ac:chgData name="Natasha Nelson" userId="3ed1f6f9-a271-4006-b478-e6406211cdbf" providerId="ADAL" clId="{7CF0DE2D-A45D-4C7B-9EFD-293CA7E403AD}" dt="2023-06-15T17:56:34.414" v="1917" actId="14100"/>
          <ac:picMkLst>
            <pc:docMk/>
            <pc:sldMk cId="2769652068" sldId="266"/>
            <ac:picMk id="5" creationId="{F27E0573-F6E0-50D0-5A66-6191B63BE9EF}"/>
          </ac:picMkLst>
        </pc:picChg>
        <pc:cxnChg chg="add del">
          <ac:chgData name="Natasha Nelson" userId="3ed1f6f9-a271-4006-b478-e6406211cdbf" providerId="ADAL" clId="{7CF0DE2D-A45D-4C7B-9EFD-293CA7E403AD}" dt="2023-06-15T17:52:25.376" v="1895" actId="26606"/>
          <ac:cxnSpMkLst>
            <pc:docMk/>
            <pc:sldMk cId="2769652068" sldId="266"/>
            <ac:cxnSpMk id="9" creationId="{A7F400EE-A8A5-48AF-B4D6-291B52C6F0B0}"/>
          </ac:cxnSpMkLst>
        </pc:cxnChg>
      </pc:sldChg>
      <pc:sldChg chg="del">
        <pc:chgData name="Natasha Nelson" userId="3ed1f6f9-a271-4006-b478-e6406211cdbf" providerId="ADAL" clId="{7CF0DE2D-A45D-4C7B-9EFD-293CA7E403AD}" dt="2023-06-15T18:04:34.591" v="2051" actId="2696"/>
        <pc:sldMkLst>
          <pc:docMk/>
          <pc:sldMk cId="564068998" sldId="267"/>
        </pc:sldMkLst>
      </pc:sldChg>
      <pc:sldChg chg="addSp delSp modSp mod setBg setClrOvrMap delDesignElem">
        <pc:chgData name="Natasha Nelson" userId="3ed1f6f9-a271-4006-b478-e6406211cdbf" providerId="ADAL" clId="{7CF0DE2D-A45D-4C7B-9EFD-293CA7E403AD}" dt="2023-06-15T18:15:08.133" v="2137"/>
        <pc:sldMkLst>
          <pc:docMk/>
          <pc:sldMk cId="1313266940" sldId="268"/>
        </pc:sldMkLst>
        <pc:spChg chg="mod ord">
          <ac:chgData name="Natasha Nelson" userId="3ed1f6f9-a271-4006-b478-e6406211cdbf" providerId="ADAL" clId="{7CF0DE2D-A45D-4C7B-9EFD-293CA7E403AD}" dt="2023-06-15T18:13:13.467" v="2076" actId="1076"/>
          <ac:spMkLst>
            <pc:docMk/>
            <pc:sldMk cId="1313266940" sldId="268"/>
            <ac:spMk id="2" creationId="{6CF8F89C-A4AC-4F76-8323-D6685D078BB7}"/>
          </ac:spMkLst>
        </pc:spChg>
        <pc:spChg chg="mod">
          <ac:chgData name="Natasha Nelson" userId="3ed1f6f9-a271-4006-b478-e6406211cdbf" providerId="ADAL" clId="{7CF0DE2D-A45D-4C7B-9EFD-293CA7E403AD}" dt="2023-06-15T18:12:35.461" v="2069" actId="26606"/>
          <ac:spMkLst>
            <pc:docMk/>
            <pc:sldMk cId="1313266940" sldId="268"/>
            <ac:spMk id="3" creationId="{B42C779C-3E60-4428-84CA-D30A19E83B19}"/>
          </ac:spMkLst>
        </pc:spChg>
        <pc:spChg chg="del">
          <ac:chgData name="Natasha Nelson" userId="3ed1f6f9-a271-4006-b478-e6406211cdbf" providerId="ADAL" clId="{7CF0DE2D-A45D-4C7B-9EFD-293CA7E403AD}" dt="2023-06-15T18:07:17.030" v="2054" actId="26606"/>
          <ac:spMkLst>
            <pc:docMk/>
            <pc:sldMk cId="1313266940" sldId="268"/>
            <ac:spMk id="9" creationId="{79BB35BC-D5C2-4C8B-A22A-A71E6191913B}"/>
          </ac:spMkLst>
        </pc:spChg>
        <pc:spChg chg="add del">
          <ac:chgData name="Natasha Nelson" userId="3ed1f6f9-a271-4006-b478-e6406211cdbf" providerId="ADAL" clId="{7CF0DE2D-A45D-4C7B-9EFD-293CA7E403AD}" dt="2023-06-15T18:07:48.026" v="2060" actId="26606"/>
          <ac:spMkLst>
            <pc:docMk/>
            <pc:sldMk cId="1313266940" sldId="268"/>
            <ac:spMk id="14" creationId="{D1A4588A-55D5-49B8-BE41-54ACDCFF2C17}"/>
          </ac:spMkLst>
        </pc:spChg>
        <pc:spChg chg="add del">
          <ac:chgData name="Natasha Nelson" userId="3ed1f6f9-a271-4006-b478-e6406211cdbf" providerId="ADAL" clId="{7CF0DE2D-A45D-4C7B-9EFD-293CA7E403AD}" dt="2023-06-15T18:07:48.026" v="2060" actId="26606"/>
          <ac:spMkLst>
            <pc:docMk/>
            <pc:sldMk cId="1313266940" sldId="268"/>
            <ac:spMk id="16" creationId="{F97E7EA2-EDCD-47E9-81BC-415C606D1B58}"/>
          </ac:spMkLst>
        </pc:spChg>
        <pc:spChg chg="add del">
          <ac:chgData name="Natasha Nelson" userId="3ed1f6f9-a271-4006-b478-e6406211cdbf" providerId="ADAL" clId="{7CF0DE2D-A45D-4C7B-9EFD-293CA7E403AD}" dt="2023-06-15T18:07:48.020" v="2059" actId="26606"/>
          <ac:spMkLst>
            <pc:docMk/>
            <pc:sldMk cId="1313266940" sldId="268"/>
            <ac:spMk id="21" creationId="{C5E6CFF1-2F42-4E10-9A97-F116F46F53FE}"/>
          </ac:spMkLst>
        </pc:spChg>
        <pc:spChg chg="add del">
          <ac:chgData name="Natasha Nelson" userId="3ed1f6f9-a271-4006-b478-e6406211cdbf" providerId="ADAL" clId="{7CF0DE2D-A45D-4C7B-9EFD-293CA7E403AD}" dt="2023-06-15T18:08:56.863" v="2065" actId="26606"/>
          <ac:spMkLst>
            <pc:docMk/>
            <pc:sldMk cId="1313266940" sldId="268"/>
            <ac:spMk id="25" creationId="{B1595A09-E336-4D1B-9B3A-06A2287A54E2}"/>
          </ac:spMkLst>
        </pc:spChg>
        <pc:spChg chg="add del">
          <ac:chgData name="Natasha Nelson" userId="3ed1f6f9-a271-4006-b478-e6406211cdbf" providerId="ADAL" clId="{7CF0DE2D-A45D-4C7B-9EFD-293CA7E403AD}" dt="2023-06-15T18:08:56.863" v="2065" actId="26606"/>
          <ac:spMkLst>
            <pc:docMk/>
            <pc:sldMk cId="1313266940" sldId="268"/>
            <ac:spMk id="26" creationId="{3540989C-C7B8-473B-BF87-6F2DA6A90006}"/>
          </ac:spMkLst>
        </pc:spChg>
        <pc:spChg chg="add del">
          <ac:chgData name="Natasha Nelson" userId="3ed1f6f9-a271-4006-b478-e6406211cdbf" providerId="ADAL" clId="{7CF0DE2D-A45D-4C7B-9EFD-293CA7E403AD}" dt="2023-06-15T18:12:35.461" v="2069" actId="26606"/>
          <ac:spMkLst>
            <pc:docMk/>
            <pc:sldMk cId="1313266940" sldId="268"/>
            <ac:spMk id="31" creationId="{3AFE8227-C443-417B-BA91-520EB1EF4559}"/>
          </ac:spMkLst>
        </pc:spChg>
        <pc:spChg chg="add del">
          <ac:chgData name="Natasha Nelson" userId="3ed1f6f9-a271-4006-b478-e6406211cdbf" providerId="ADAL" clId="{7CF0DE2D-A45D-4C7B-9EFD-293CA7E403AD}" dt="2023-06-15T18:12:35.461" v="2069" actId="26606"/>
          <ac:spMkLst>
            <pc:docMk/>
            <pc:sldMk cId="1313266940" sldId="268"/>
            <ac:spMk id="33" creationId="{907741FC-B544-4A6E-B831-6789D042333D}"/>
          </ac:spMkLst>
        </pc:spChg>
        <pc:spChg chg="add del">
          <ac:chgData name="Natasha Nelson" userId="3ed1f6f9-a271-4006-b478-e6406211cdbf" providerId="ADAL" clId="{7CF0DE2D-A45D-4C7B-9EFD-293CA7E403AD}" dt="2023-06-15T18:12:35.461" v="2069" actId="26606"/>
          <ac:spMkLst>
            <pc:docMk/>
            <pc:sldMk cId="1313266940" sldId="268"/>
            <ac:spMk id="35" creationId="{3F0BE7ED-7814-4273-B18A-F26CC0380380}"/>
          </ac:spMkLst>
        </pc:spChg>
        <pc:spChg chg="add del">
          <ac:chgData name="Natasha Nelson" userId="3ed1f6f9-a271-4006-b478-e6406211cdbf" providerId="ADAL" clId="{7CF0DE2D-A45D-4C7B-9EFD-293CA7E403AD}" dt="2023-06-15T18:12:35.456" v="2068" actId="26606"/>
          <ac:spMkLst>
            <pc:docMk/>
            <pc:sldMk cId="1313266940" sldId="268"/>
            <ac:spMk id="40" creationId="{A419ADC7-DE7C-464E-9F88-6CAB6F61BC3F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1313266940" sldId="268"/>
            <ac:spMk id="42" creationId="{F3768FD5-DD7A-43C7-8DEA-1F5DB3CB5B95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1313266940" sldId="268"/>
            <ac:spMk id="43" creationId="{8B3A2D1A-45FC-4F95-B150-1C13EF2F6D09}"/>
          </ac:spMkLst>
        </pc:spChg>
        <pc:picChg chg="mod ord modCrop">
          <ac:chgData name="Natasha Nelson" userId="3ed1f6f9-a271-4006-b478-e6406211cdbf" providerId="ADAL" clId="{7CF0DE2D-A45D-4C7B-9EFD-293CA7E403AD}" dt="2023-06-15T18:12:46.565" v="2072" actId="732"/>
          <ac:picMkLst>
            <pc:docMk/>
            <pc:sldMk cId="1313266940" sldId="268"/>
            <ac:picMk id="5" creationId="{B6B26A20-96B7-4CB0-350C-51184570A811}"/>
          </ac:picMkLst>
        </pc:picChg>
        <pc:cxnChg chg="add del">
          <ac:chgData name="Natasha Nelson" userId="3ed1f6f9-a271-4006-b478-e6406211cdbf" providerId="ADAL" clId="{7CF0DE2D-A45D-4C7B-9EFD-293CA7E403AD}" dt="2023-06-15T18:07:48.020" v="2059" actId="26606"/>
          <ac:cxnSpMkLst>
            <pc:docMk/>
            <pc:sldMk cId="1313266940" sldId="268"/>
            <ac:cxnSpMk id="23" creationId="{96A8629B-8289-498B-939B-1CA0C106182C}"/>
          </ac:cxnSpMkLst>
        </pc:cxnChg>
      </pc:sldChg>
      <pc:sldChg chg="addSp delSp modSp mod delDesignElem">
        <pc:chgData name="Natasha Nelson" userId="3ed1f6f9-a271-4006-b478-e6406211cdbf" providerId="ADAL" clId="{7CF0DE2D-A45D-4C7B-9EFD-293CA7E403AD}" dt="2023-06-15T18:55:04.323" v="2288" actId="1076"/>
        <pc:sldMkLst>
          <pc:docMk/>
          <pc:sldMk cId="1718159415" sldId="269"/>
        </pc:sldMkLst>
        <pc:spChg chg="mod">
          <ac:chgData name="Natasha Nelson" userId="3ed1f6f9-a271-4006-b478-e6406211cdbf" providerId="ADAL" clId="{7CF0DE2D-A45D-4C7B-9EFD-293CA7E403AD}" dt="2023-06-15T18:24:25.070" v="2179" actId="20577"/>
          <ac:spMkLst>
            <pc:docMk/>
            <pc:sldMk cId="1718159415" sldId="269"/>
            <ac:spMk id="3" creationId="{036332A9-2367-439D-888F-6F7852B535AE}"/>
          </ac:spMkLst>
        </pc:spChg>
        <pc:spChg chg="mod">
          <ac:chgData name="Natasha Nelson" userId="3ed1f6f9-a271-4006-b478-e6406211cdbf" providerId="ADAL" clId="{7CF0DE2D-A45D-4C7B-9EFD-293CA7E403AD}" dt="2023-06-15T18:55:04.323" v="2288" actId="1076"/>
          <ac:spMkLst>
            <pc:docMk/>
            <pc:sldMk cId="1718159415" sldId="269"/>
            <ac:spMk id="4" creationId="{BEC97D5B-6826-70EC-EE56-F11211F80947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1718159415" sldId="269"/>
            <ac:spMk id="9" creationId="{79BB35BC-D5C2-4C8B-A22A-A71E6191913B}"/>
          </ac:spMkLst>
        </pc:spChg>
      </pc:sldChg>
      <pc:sldChg chg="addSp delSp modSp mod delDesignElem">
        <pc:chgData name="Natasha Nelson" userId="3ed1f6f9-a271-4006-b478-e6406211cdbf" providerId="ADAL" clId="{7CF0DE2D-A45D-4C7B-9EFD-293CA7E403AD}" dt="2023-06-15T18:55:20.243" v="2289" actId="1076"/>
        <pc:sldMkLst>
          <pc:docMk/>
          <pc:sldMk cId="3470521703" sldId="270"/>
        </pc:sldMkLst>
        <pc:spChg chg="mod">
          <ac:chgData name="Natasha Nelson" userId="3ed1f6f9-a271-4006-b478-e6406211cdbf" providerId="ADAL" clId="{7CF0DE2D-A45D-4C7B-9EFD-293CA7E403AD}" dt="2023-06-15T18:55:20.243" v="2289" actId="1076"/>
          <ac:spMkLst>
            <pc:docMk/>
            <pc:sldMk cId="3470521703" sldId="270"/>
            <ac:spMk id="3" creationId="{F709C92C-6523-C45A-C32A-95E4AA09A630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3470521703" sldId="270"/>
            <ac:spMk id="9" creationId="{53B021B3-DE93-4AB7-8A18-CF5F1CED88B8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3470521703" sldId="270"/>
            <ac:spMk id="11" creationId="{52D502E5-F6B4-4D58-B4AE-FC466FF15EE8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3470521703" sldId="270"/>
            <ac:spMk id="13" creationId="{9DECDBF4-02B6-4BB4-B65B-B8107AD6A9E8}"/>
          </ac:spMkLst>
        </pc:spChg>
        <pc:graphicFrameChg chg="mod">
          <ac:chgData name="Natasha Nelson" userId="3ed1f6f9-a271-4006-b478-e6406211cdbf" providerId="ADAL" clId="{7CF0DE2D-A45D-4C7B-9EFD-293CA7E403AD}" dt="2023-06-15T18:27:08.373" v="2182" actId="13782"/>
          <ac:graphicFrameMkLst>
            <pc:docMk/>
            <pc:sldMk cId="3470521703" sldId="270"/>
            <ac:graphicFrameMk id="5" creationId="{250D37A0-98BE-83E9-7E71-F4146BB6F43C}"/>
          </ac:graphicFrameMkLst>
        </pc:graphicFrameChg>
      </pc:sldChg>
      <pc:sldChg chg="addSp delSp modSp mod setBg setClrOvrMap">
        <pc:chgData name="Natasha Nelson" userId="3ed1f6f9-a271-4006-b478-e6406211cdbf" providerId="ADAL" clId="{7CF0DE2D-A45D-4C7B-9EFD-293CA7E403AD}" dt="2023-06-15T18:55:27.019" v="2290" actId="1076"/>
        <pc:sldMkLst>
          <pc:docMk/>
          <pc:sldMk cId="2993120453" sldId="271"/>
        </pc:sldMkLst>
        <pc:spChg chg="mod">
          <ac:chgData name="Natasha Nelson" userId="3ed1f6f9-a271-4006-b478-e6406211cdbf" providerId="ADAL" clId="{7CF0DE2D-A45D-4C7B-9EFD-293CA7E403AD}" dt="2023-06-15T18:41:11.631" v="2240" actId="403"/>
          <ac:spMkLst>
            <pc:docMk/>
            <pc:sldMk cId="2993120453" sldId="271"/>
            <ac:spMk id="2" creationId="{9CD8C431-7885-4D6A-BEC7-881DE5C28BF3}"/>
          </ac:spMkLst>
        </pc:spChg>
        <pc:spChg chg="del mod">
          <ac:chgData name="Natasha Nelson" userId="3ed1f6f9-a271-4006-b478-e6406211cdbf" providerId="ADAL" clId="{7CF0DE2D-A45D-4C7B-9EFD-293CA7E403AD}" dt="2023-06-15T18:34:11.211" v="2199" actId="478"/>
          <ac:spMkLst>
            <pc:docMk/>
            <pc:sldMk cId="2993120453" sldId="271"/>
            <ac:spMk id="3" creationId="{8DF1393A-67B2-4589-AB79-1A5BD949D76A}"/>
          </ac:spMkLst>
        </pc:spChg>
        <pc:spChg chg="del mod">
          <ac:chgData name="Natasha Nelson" userId="3ed1f6f9-a271-4006-b478-e6406211cdbf" providerId="ADAL" clId="{7CF0DE2D-A45D-4C7B-9EFD-293CA7E403AD}" dt="2023-06-15T18:34:13.018" v="2200" actId="478"/>
          <ac:spMkLst>
            <pc:docMk/>
            <pc:sldMk cId="2993120453" sldId="271"/>
            <ac:spMk id="4" creationId="{B75711D6-0170-4FFC-8C52-7FDDE951BB33}"/>
          </ac:spMkLst>
        </pc:spChg>
        <pc:spChg chg="add del mod">
          <ac:chgData name="Natasha Nelson" userId="3ed1f6f9-a271-4006-b478-e6406211cdbf" providerId="ADAL" clId="{7CF0DE2D-A45D-4C7B-9EFD-293CA7E403AD}" dt="2023-06-15T18:34:16.065" v="2201" actId="478"/>
          <ac:spMkLst>
            <pc:docMk/>
            <pc:sldMk cId="2993120453" sldId="271"/>
            <ac:spMk id="7" creationId="{7B6F71AF-778E-5E8F-54EF-9E4ECAE9719F}"/>
          </ac:spMkLst>
        </pc:spChg>
        <pc:spChg chg="add del">
          <ac:chgData name="Natasha Nelson" userId="3ed1f6f9-a271-4006-b478-e6406211cdbf" providerId="ADAL" clId="{7CF0DE2D-A45D-4C7B-9EFD-293CA7E403AD}" dt="2023-06-15T18:36:17.888" v="2214" actId="26606"/>
          <ac:spMkLst>
            <pc:docMk/>
            <pc:sldMk cId="2993120453" sldId="271"/>
            <ac:spMk id="8" creationId="{DCC231C8-C761-4B31-9B1C-C6D19248C6B3}"/>
          </ac:spMkLst>
        </pc:spChg>
        <pc:spChg chg="add del">
          <ac:chgData name="Natasha Nelson" userId="3ed1f6f9-a271-4006-b478-e6406211cdbf" providerId="ADAL" clId="{7CF0DE2D-A45D-4C7B-9EFD-293CA7E403AD}" dt="2023-06-15T18:32:28.532" v="2184" actId="26606"/>
          <ac:spMkLst>
            <pc:docMk/>
            <pc:sldMk cId="2993120453" sldId="271"/>
            <ac:spMk id="9" creationId="{2A6B319F-86FE-4754-878E-06F0804D882B}"/>
          </ac:spMkLst>
        </pc:spChg>
        <pc:spChg chg="add del mod">
          <ac:chgData name="Natasha Nelson" userId="3ed1f6f9-a271-4006-b478-e6406211cdbf" providerId="ADAL" clId="{7CF0DE2D-A45D-4C7B-9EFD-293CA7E403AD}" dt="2023-06-15T18:34:21.149" v="2202" actId="478"/>
          <ac:spMkLst>
            <pc:docMk/>
            <pc:sldMk cId="2993120453" sldId="271"/>
            <ac:spMk id="10" creationId="{DDD424A1-F030-2591-8CE0-5B4367C3C154}"/>
          </ac:spMkLst>
        </pc:spChg>
        <pc:spChg chg="add del">
          <ac:chgData name="Natasha Nelson" userId="3ed1f6f9-a271-4006-b478-e6406211cdbf" providerId="ADAL" clId="{7CF0DE2D-A45D-4C7B-9EFD-293CA7E403AD}" dt="2023-06-15T18:32:28.532" v="2184" actId="26606"/>
          <ac:spMkLst>
            <pc:docMk/>
            <pc:sldMk cId="2993120453" sldId="271"/>
            <ac:spMk id="11" creationId="{DCF7D1B5-3477-499F-ACC5-2C8B07F4EDB3}"/>
          </ac:spMkLst>
        </pc:spChg>
        <pc:spChg chg="mod">
          <ac:chgData name="Natasha Nelson" userId="3ed1f6f9-a271-4006-b478-e6406211cdbf" providerId="ADAL" clId="{7CF0DE2D-A45D-4C7B-9EFD-293CA7E403AD}" dt="2023-06-15T18:55:27.019" v="2290" actId="1076"/>
          <ac:spMkLst>
            <pc:docMk/>
            <pc:sldMk cId="2993120453" sldId="271"/>
            <ac:spMk id="12" creationId="{8F4ACFA5-8C4C-4433-77AC-597613BA250C}"/>
          </ac:spMkLst>
        </pc:spChg>
        <pc:spChg chg="add del">
          <ac:chgData name="Natasha Nelson" userId="3ed1f6f9-a271-4006-b478-e6406211cdbf" providerId="ADAL" clId="{7CF0DE2D-A45D-4C7B-9EFD-293CA7E403AD}" dt="2023-06-15T18:36:09.105" v="2211" actId="26606"/>
          <ac:spMkLst>
            <pc:docMk/>
            <pc:sldMk cId="2993120453" sldId="271"/>
            <ac:spMk id="13" creationId="{BACC6370-2D7E-4714-9D71-7542949D7D5D}"/>
          </ac:spMkLst>
        </pc:spChg>
        <pc:spChg chg="add del">
          <ac:chgData name="Natasha Nelson" userId="3ed1f6f9-a271-4006-b478-e6406211cdbf" providerId="ADAL" clId="{7CF0DE2D-A45D-4C7B-9EFD-293CA7E403AD}" dt="2023-06-15T18:36:09.105" v="2211" actId="26606"/>
          <ac:spMkLst>
            <pc:docMk/>
            <pc:sldMk cId="2993120453" sldId="271"/>
            <ac:spMk id="15" creationId="{F68B3F68-107C-434F-AA38-110D5EA91B85}"/>
          </ac:spMkLst>
        </pc:spChg>
        <pc:spChg chg="add del">
          <ac:chgData name="Natasha Nelson" userId="3ed1f6f9-a271-4006-b478-e6406211cdbf" providerId="ADAL" clId="{7CF0DE2D-A45D-4C7B-9EFD-293CA7E403AD}" dt="2023-06-15T18:36:09.105" v="2211" actId="26606"/>
          <ac:spMkLst>
            <pc:docMk/>
            <pc:sldMk cId="2993120453" sldId="271"/>
            <ac:spMk id="17" creationId="{AAD0DBB9-1A4B-4391-81D4-CB19F9AB918A}"/>
          </ac:spMkLst>
        </pc:spChg>
        <pc:spChg chg="add del">
          <ac:chgData name="Natasha Nelson" userId="3ed1f6f9-a271-4006-b478-e6406211cdbf" providerId="ADAL" clId="{7CF0DE2D-A45D-4C7B-9EFD-293CA7E403AD}" dt="2023-06-15T18:36:09.105" v="2211" actId="26606"/>
          <ac:spMkLst>
            <pc:docMk/>
            <pc:sldMk cId="2993120453" sldId="271"/>
            <ac:spMk id="19" creationId="{063BBA22-50EA-4C4D-BE05-F1CE4E63AA56}"/>
          </ac:spMkLst>
        </pc:spChg>
        <pc:spChg chg="add del">
          <ac:chgData name="Natasha Nelson" userId="3ed1f6f9-a271-4006-b478-e6406211cdbf" providerId="ADAL" clId="{7CF0DE2D-A45D-4C7B-9EFD-293CA7E403AD}" dt="2023-06-15T18:36:17.838" v="2213" actId="26606"/>
          <ac:spMkLst>
            <pc:docMk/>
            <pc:sldMk cId="2993120453" sldId="271"/>
            <ac:spMk id="21" creationId="{DCC231C8-C761-4B31-9B1C-C6D19248C6B3}"/>
          </ac:spMkLst>
        </pc:spChg>
        <pc:spChg chg="add">
          <ac:chgData name="Natasha Nelson" userId="3ed1f6f9-a271-4006-b478-e6406211cdbf" providerId="ADAL" clId="{7CF0DE2D-A45D-4C7B-9EFD-293CA7E403AD}" dt="2023-06-15T18:36:17.888" v="2214" actId="26606"/>
          <ac:spMkLst>
            <pc:docMk/>
            <pc:sldMk cId="2993120453" sldId="271"/>
            <ac:spMk id="23" creationId="{BACC6370-2D7E-4714-9D71-7542949D7D5D}"/>
          </ac:spMkLst>
        </pc:spChg>
        <pc:spChg chg="add">
          <ac:chgData name="Natasha Nelson" userId="3ed1f6f9-a271-4006-b478-e6406211cdbf" providerId="ADAL" clId="{7CF0DE2D-A45D-4C7B-9EFD-293CA7E403AD}" dt="2023-06-15T18:36:17.888" v="2214" actId="26606"/>
          <ac:spMkLst>
            <pc:docMk/>
            <pc:sldMk cId="2993120453" sldId="271"/>
            <ac:spMk id="24" creationId="{F68B3F68-107C-434F-AA38-110D5EA91B85}"/>
          </ac:spMkLst>
        </pc:spChg>
        <pc:spChg chg="add">
          <ac:chgData name="Natasha Nelson" userId="3ed1f6f9-a271-4006-b478-e6406211cdbf" providerId="ADAL" clId="{7CF0DE2D-A45D-4C7B-9EFD-293CA7E403AD}" dt="2023-06-15T18:36:17.888" v="2214" actId="26606"/>
          <ac:spMkLst>
            <pc:docMk/>
            <pc:sldMk cId="2993120453" sldId="271"/>
            <ac:spMk id="25" creationId="{AAD0DBB9-1A4B-4391-81D4-CB19F9AB918A}"/>
          </ac:spMkLst>
        </pc:spChg>
        <pc:spChg chg="add">
          <ac:chgData name="Natasha Nelson" userId="3ed1f6f9-a271-4006-b478-e6406211cdbf" providerId="ADAL" clId="{7CF0DE2D-A45D-4C7B-9EFD-293CA7E403AD}" dt="2023-06-15T18:36:17.888" v="2214" actId="26606"/>
          <ac:spMkLst>
            <pc:docMk/>
            <pc:sldMk cId="2993120453" sldId="271"/>
            <ac:spMk id="26" creationId="{063BBA22-50EA-4C4D-BE05-F1CE4E63AA56}"/>
          </ac:spMkLst>
        </pc:spChg>
        <pc:graphicFrameChg chg="add mod modGraphic">
          <ac:chgData name="Natasha Nelson" userId="3ed1f6f9-a271-4006-b478-e6406211cdbf" providerId="ADAL" clId="{7CF0DE2D-A45D-4C7B-9EFD-293CA7E403AD}" dt="2023-06-15T18:40:00.323" v="2229" actId="14100"/>
          <ac:graphicFrameMkLst>
            <pc:docMk/>
            <pc:sldMk cId="2993120453" sldId="271"/>
            <ac:graphicFrameMk id="5" creationId="{5A344442-BA5F-7503-5ABA-8072E48C3F5F}"/>
          </ac:graphicFrameMkLst>
        </pc:graphicFrameChg>
      </pc:sldChg>
      <pc:sldChg chg="addSp delSp modSp mod delDesignElem">
        <pc:chgData name="Natasha Nelson" userId="3ed1f6f9-a271-4006-b478-e6406211cdbf" providerId="ADAL" clId="{7CF0DE2D-A45D-4C7B-9EFD-293CA7E403AD}" dt="2023-06-15T18:55:33.170" v="2291" actId="1076"/>
        <pc:sldMkLst>
          <pc:docMk/>
          <pc:sldMk cId="2631773182" sldId="272"/>
        </pc:sldMkLst>
        <pc:spChg chg="mod">
          <ac:chgData name="Natasha Nelson" userId="3ed1f6f9-a271-4006-b478-e6406211cdbf" providerId="ADAL" clId="{7CF0DE2D-A45D-4C7B-9EFD-293CA7E403AD}" dt="2023-06-15T18:41:52.354" v="2245" actId="26606"/>
          <ac:spMkLst>
            <pc:docMk/>
            <pc:sldMk cId="2631773182" sldId="272"/>
            <ac:spMk id="2" creationId="{87C507AA-501F-4EA1-8678-131BFAC1E62C}"/>
          </ac:spMkLst>
        </pc:spChg>
        <pc:spChg chg="mod">
          <ac:chgData name="Natasha Nelson" userId="3ed1f6f9-a271-4006-b478-e6406211cdbf" providerId="ADAL" clId="{7CF0DE2D-A45D-4C7B-9EFD-293CA7E403AD}" dt="2023-06-15T18:55:33.170" v="2291" actId="1076"/>
          <ac:spMkLst>
            <pc:docMk/>
            <pc:sldMk cId="2631773182" sldId="272"/>
            <ac:spMk id="3" creationId="{61E37688-3E2B-BCE3-B13D-A3E78211A4D3}"/>
          </ac:spMkLst>
        </pc:spChg>
        <pc:spChg chg="add del">
          <ac:chgData name="Natasha Nelson" userId="3ed1f6f9-a271-4006-b478-e6406211cdbf" providerId="ADAL" clId="{7CF0DE2D-A45D-4C7B-9EFD-293CA7E403AD}" dt="2023-06-15T18:40:00.953" v="2230" actId="26606"/>
          <ac:spMkLst>
            <pc:docMk/>
            <pc:sldMk cId="2631773182" sldId="272"/>
            <ac:spMk id="9" creationId="{42285737-90EE-47DC-AC80-8AE156B11969}"/>
          </ac:spMkLst>
        </pc:spChg>
        <pc:spChg chg="add del">
          <ac:chgData name="Natasha Nelson" userId="3ed1f6f9-a271-4006-b478-e6406211cdbf" providerId="ADAL" clId="{7CF0DE2D-A45D-4C7B-9EFD-293CA7E403AD}" dt="2023-06-15T18:39:35.772" v="2225" actId="26606"/>
          <ac:spMkLst>
            <pc:docMk/>
            <pc:sldMk cId="2631773182" sldId="272"/>
            <ac:spMk id="19" creationId="{6C4028FD-8BAA-4A19-BFDE-594D991B7552}"/>
          </ac:spMkLst>
        </pc:spChg>
        <pc:spChg chg="add del">
          <ac:chgData name="Natasha Nelson" userId="3ed1f6f9-a271-4006-b478-e6406211cdbf" providerId="ADAL" clId="{7CF0DE2D-A45D-4C7B-9EFD-293CA7E403AD}" dt="2023-06-15T18:41:52.354" v="2245" actId="26606"/>
          <ac:spMkLst>
            <pc:docMk/>
            <pc:sldMk cId="2631773182" sldId="272"/>
            <ac:spMk id="20" creationId="{2659FDB4-FCBE-4A89-B46D-43D4FA54464D}"/>
          </ac:spMkLst>
        </pc:spChg>
        <pc:spChg chg="add del">
          <ac:chgData name="Natasha Nelson" userId="3ed1f6f9-a271-4006-b478-e6406211cdbf" providerId="ADAL" clId="{7CF0DE2D-A45D-4C7B-9EFD-293CA7E403AD}" dt="2023-06-15T18:39:21.239" v="2223" actId="26606"/>
          <ac:spMkLst>
            <pc:docMk/>
            <pc:sldMk cId="2631773182" sldId="272"/>
            <ac:spMk id="22" creationId="{2659FDB4-FCBE-4A89-B46D-43D4FA54464D}"/>
          </ac:spMkLst>
        </pc:spChg>
        <pc:spChg chg="add del">
          <ac:chgData name="Natasha Nelson" userId="3ed1f6f9-a271-4006-b478-e6406211cdbf" providerId="ADAL" clId="{7CF0DE2D-A45D-4C7B-9EFD-293CA7E403AD}" dt="2023-06-15T18:41:20.583" v="2242" actId="26606"/>
          <ac:spMkLst>
            <pc:docMk/>
            <pc:sldMk cId="2631773182" sldId="272"/>
            <ac:spMk id="23" creationId="{2659FDB4-FCBE-4A89-B46D-43D4FA54464D}"/>
          </ac:spMkLst>
        </pc:spChg>
        <pc:spChg chg="add del">
          <ac:chgData name="Natasha Nelson" userId="3ed1f6f9-a271-4006-b478-e6406211cdbf" providerId="ADAL" clId="{7CF0DE2D-A45D-4C7B-9EFD-293CA7E403AD}" dt="2023-06-15T18:41:05.176" v="2236" actId="26606"/>
          <ac:spMkLst>
            <pc:docMk/>
            <pc:sldMk cId="2631773182" sldId="272"/>
            <ac:spMk id="26" creationId="{7D144591-E9E9-4209-8701-3BB48A917D51}"/>
          </ac:spMkLst>
        </pc:spChg>
        <pc:spChg chg="add del">
          <ac:chgData name="Natasha Nelson" userId="3ed1f6f9-a271-4006-b478-e6406211cdbf" providerId="ADAL" clId="{7CF0DE2D-A45D-4C7B-9EFD-293CA7E403AD}" dt="2023-06-15T18:41:52.278" v="2244" actId="26606"/>
          <ac:spMkLst>
            <pc:docMk/>
            <pc:sldMk cId="2631773182" sldId="272"/>
            <ac:spMk id="33" creationId="{1D63C574-BFD2-41A1-A567-B0C3CC7FDD4F}"/>
          </ac:spMkLst>
        </pc:spChg>
        <pc:spChg chg="add del">
          <ac:chgData name="Natasha Nelson" userId="3ed1f6f9-a271-4006-b478-e6406211cdbf" providerId="ADAL" clId="{7CF0DE2D-A45D-4C7B-9EFD-293CA7E403AD}" dt="2023-06-15T18:41:52.278" v="2244" actId="26606"/>
          <ac:spMkLst>
            <pc:docMk/>
            <pc:sldMk cId="2631773182" sldId="272"/>
            <ac:spMk id="42" creationId="{E2A46BAB-8C31-42B2-90E8-B26DD3E81D37}"/>
          </ac:spMkLst>
        </pc:spChg>
        <pc:spChg chg="add">
          <ac:chgData name="Natasha Nelson" userId="3ed1f6f9-a271-4006-b478-e6406211cdbf" providerId="ADAL" clId="{7CF0DE2D-A45D-4C7B-9EFD-293CA7E403AD}" dt="2023-06-15T18:41:52.354" v="2245" actId="26606"/>
          <ac:spMkLst>
            <pc:docMk/>
            <pc:sldMk cId="2631773182" sldId="272"/>
            <ac:spMk id="44" creationId="{9DBC8166-481C-4473-95F5-9A5B9073B7F1}"/>
          </ac:spMkLst>
        </pc:spChg>
        <pc:spChg chg="add">
          <ac:chgData name="Natasha Nelson" userId="3ed1f6f9-a271-4006-b478-e6406211cdbf" providerId="ADAL" clId="{7CF0DE2D-A45D-4C7B-9EFD-293CA7E403AD}" dt="2023-06-15T18:41:52.354" v="2245" actId="26606"/>
          <ac:spMkLst>
            <pc:docMk/>
            <pc:sldMk cId="2631773182" sldId="272"/>
            <ac:spMk id="45" creationId="{A5A5CE6E-90AF-4D43-A014-1F9EC83EB93D}"/>
          </ac:spMkLst>
        </pc:spChg>
        <pc:grpChg chg="add del">
          <ac:chgData name="Natasha Nelson" userId="3ed1f6f9-a271-4006-b478-e6406211cdbf" providerId="ADAL" clId="{7CF0DE2D-A45D-4C7B-9EFD-293CA7E403AD}" dt="2023-06-15T18:40:00.953" v="2230" actId="26606"/>
          <ac:grpSpMkLst>
            <pc:docMk/>
            <pc:sldMk cId="2631773182" sldId="272"/>
            <ac:grpSpMk id="11" creationId="{B57BDC17-F1B3-455F-BBF1-680AA1F25C06}"/>
          </ac:grpSpMkLst>
        </pc:grpChg>
        <pc:grpChg chg="add del">
          <ac:chgData name="Natasha Nelson" userId="3ed1f6f9-a271-4006-b478-e6406211cdbf" providerId="ADAL" clId="{7CF0DE2D-A45D-4C7B-9EFD-293CA7E403AD}" dt="2023-06-15T18:41:52.278" v="2244" actId="26606"/>
          <ac:grpSpMkLst>
            <pc:docMk/>
            <pc:sldMk cId="2631773182" sldId="272"/>
            <ac:grpSpMk id="30" creationId="{B3F7A3C7-0737-4E57-B30E-8EEFE638B401}"/>
          </ac:grpSpMkLst>
        </pc:grpChg>
        <pc:grpChg chg="add del">
          <ac:chgData name="Natasha Nelson" userId="3ed1f6f9-a271-4006-b478-e6406211cdbf" providerId="ADAL" clId="{7CF0DE2D-A45D-4C7B-9EFD-293CA7E403AD}" dt="2023-06-15T18:41:52.278" v="2244" actId="26606"/>
          <ac:grpSpMkLst>
            <pc:docMk/>
            <pc:sldMk cId="2631773182" sldId="272"/>
            <ac:grpSpMk id="34" creationId="{43F5E015-E085-4624-B431-B42414448684}"/>
          </ac:grpSpMkLst>
        </pc:grpChg>
        <pc:graphicFrameChg chg="mod modGraphic">
          <ac:chgData name="Natasha Nelson" userId="3ed1f6f9-a271-4006-b478-e6406211cdbf" providerId="ADAL" clId="{7CF0DE2D-A45D-4C7B-9EFD-293CA7E403AD}" dt="2023-06-15T18:42:28.832" v="2248" actId="14100"/>
          <ac:graphicFrameMkLst>
            <pc:docMk/>
            <pc:sldMk cId="2631773182" sldId="272"/>
            <ac:graphicFrameMk id="5" creationId="{21A10EA1-3D3C-0CF7-344E-FC9275323554}"/>
          </ac:graphicFrameMkLst>
        </pc:graphicFrameChg>
        <pc:cxnChg chg="add del">
          <ac:chgData name="Natasha Nelson" userId="3ed1f6f9-a271-4006-b478-e6406211cdbf" providerId="ADAL" clId="{7CF0DE2D-A45D-4C7B-9EFD-293CA7E403AD}" dt="2023-06-15T18:41:52.354" v="2245" actId="26606"/>
          <ac:cxnSpMkLst>
            <pc:docMk/>
            <pc:sldMk cId="2631773182" sldId="272"/>
            <ac:cxnSpMk id="21" creationId="{C8F51B3F-8331-4E4A-AE96-D47B1006EEAD}"/>
          </ac:cxnSpMkLst>
        </pc:cxnChg>
        <pc:cxnChg chg="add del">
          <ac:chgData name="Natasha Nelson" userId="3ed1f6f9-a271-4006-b478-e6406211cdbf" providerId="ADAL" clId="{7CF0DE2D-A45D-4C7B-9EFD-293CA7E403AD}" dt="2023-06-15T18:39:21.239" v="2223" actId="26606"/>
          <ac:cxnSpMkLst>
            <pc:docMk/>
            <pc:sldMk cId="2631773182" sldId="272"/>
            <ac:cxnSpMk id="24" creationId="{C8F51B3F-8331-4E4A-AE96-D47B1006EEAD}"/>
          </ac:cxnSpMkLst>
        </pc:cxnChg>
        <pc:cxnChg chg="add del">
          <ac:chgData name="Natasha Nelson" userId="3ed1f6f9-a271-4006-b478-e6406211cdbf" providerId="ADAL" clId="{7CF0DE2D-A45D-4C7B-9EFD-293CA7E403AD}" dt="2023-06-15T18:41:20.583" v="2242" actId="26606"/>
          <ac:cxnSpMkLst>
            <pc:docMk/>
            <pc:sldMk cId="2631773182" sldId="272"/>
            <ac:cxnSpMk id="28" creationId="{C8F51B3F-8331-4E4A-AE96-D47B1006EEAD}"/>
          </ac:cxnSpMkLst>
        </pc:cxnChg>
      </pc:sldChg>
      <pc:sldChg chg="addSp delSp modSp mod">
        <pc:chgData name="Natasha Nelson" userId="3ed1f6f9-a271-4006-b478-e6406211cdbf" providerId="ADAL" clId="{7CF0DE2D-A45D-4C7B-9EFD-293CA7E403AD}" dt="2023-06-15T18:48:53.260" v="2287" actId="1076"/>
        <pc:sldMkLst>
          <pc:docMk/>
          <pc:sldMk cId="3173746833" sldId="273"/>
        </pc:sldMkLst>
        <pc:spChg chg="mod">
          <ac:chgData name="Natasha Nelson" userId="3ed1f6f9-a271-4006-b478-e6406211cdbf" providerId="ADAL" clId="{7CF0DE2D-A45D-4C7B-9EFD-293CA7E403AD}" dt="2023-06-15T18:15:08.133" v="2137"/>
          <ac:spMkLst>
            <pc:docMk/>
            <pc:sldMk cId="3173746833" sldId="273"/>
            <ac:spMk id="2" creationId="{79E331F3-5BDC-4EFE-8F67-2FACC3DAB015}"/>
          </ac:spMkLst>
        </pc:spChg>
        <pc:spChg chg="mod">
          <ac:chgData name="Natasha Nelson" userId="3ed1f6f9-a271-4006-b478-e6406211cdbf" providerId="ADAL" clId="{7CF0DE2D-A45D-4C7B-9EFD-293CA7E403AD}" dt="2023-06-15T18:22:46.963" v="2158" actId="1076"/>
          <ac:spMkLst>
            <pc:docMk/>
            <pc:sldMk cId="3173746833" sldId="273"/>
            <ac:spMk id="4" creationId="{B05F830C-99F2-4883-890F-A4982118DD52}"/>
          </ac:spMkLst>
        </pc:spChg>
        <pc:spChg chg="add del mod">
          <ac:chgData name="Natasha Nelson" userId="3ed1f6f9-a271-4006-b478-e6406211cdbf" providerId="ADAL" clId="{7CF0DE2D-A45D-4C7B-9EFD-293CA7E403AD}" dt="2023-06-15T18:22:47.603" v="2159" actId="1076"/>
          <ac:spMkLst>
            <pc:docMk/>
            <pc:sldMk cId="3173746833" sldId="273"/>
            <ac:spMk id="5" creationId="{394E838F-F517-4744-B137-3F65E8C36708}"/>
          </ac:spMkLst>
        </pc:spChg>
        <pc:spChg chg="mod">
          <ac:chgData name="Natasha Nelson" userId="3ed1f6f9-a271-4006-b478-e6406211cdbf" providerId="ADAL" clId="{7CF0DE2D-A45D-4C7B-9EFD-293CA7E403AD}" dt="2023-06-15T18:15:08.133" v="2137"/>
          <ac:spMkLst>
            <pc:docMk/>
            <pc:sldMk cId="3173746833" sldId="273"/>
            <ac:spMk id="6" creationId="{7CE79F35-A2CF-4968-80AC-35A685230E38}"/>
          </ac:spMkLst>
        </pc:spChg>
        <pc:spChg chg="mod">
          <ac:chgData name="Natasha Nelson" userId="3ed1f6f9-a271-4006-b478-e6406211cdbf" providerId="ADAL" clId="{7CF0DE2D-A45D-4C7B-9EFD-293CA7E403AD}" dt="2023-06-15T18:22:46.418" v="2157" actId="1076"/>
          <ac:spMkLst>
            <pc:docMk/>
            <pc:sldMk cId="3173746833" sldId="273"/>
            <ac:spMk id="7" creationId="{672357D0-9F35-43BD-B6F5-E12BC32648B3}"/>
          </ac:spMkLst>
        </pc:spChg>
        <pc:spChg chg="mod">
          <ac:chgData name="Natasha Nelson" userId="3ed1f6f9-a271-4006-b478-e6406211cdbf" providerId="ADAL" clId="{7CF0DE2D-A45D-4C7B-9EFD-293CA7E403AD}" dt="2023-06-15T18:48:53.260" v="2287" actId="1076"/>
          <ac:spMkLst>
            <pc:docMk/>
            <pc:sldMk cId="3173746833" sldId="273"/>
            <ac:spMk id="12" creationId="{9F87118B-A01A-A671-07CE-BC234AEAE935}"/>
          </ac:spMkLst>
        </pc:spChg>
        <pc:graphicFrameChg chg="add del">
          <ac:chgData name="Natasha Nelson" userId="3ed1f6f9-a271-4006-b478-e6406211cdbf" providerId="ADAL" clId="{7CF0DE2D-A45D-4C7B-9EFD-293CA7E403AD}" dt="2023-06-15T18:14:23.509" v="2112" actId="26606"/>
          <ac:graphicFrameMkLst>
            <pc:docMk/>
            <pc:sldMk cId="3173746833" sldId="273"/>
            <ac:graphicFrameMk id="9" creationId="{5234C89C-20DB-CBF9-D5B7-C4E02E7EC3A2}"/>
          </ac:graphicFrameMkLst>
        </pc:graphicFrameChg>
        <pc:graphicFrameChg chg="add del mod">
          <ac:chgData name="Natasha Nelson" userId="3ed1f6f9-a271-4006-b478-e6406211cdbf" providerId="ADAL" clId="{7CF0DE2D-A45D-4C7B-9EFD-293CA7E403AD}" dt="2023-06-15T18:15:40.524" v="2141" actId="26606"/>
          <ac:graphicFrameMkLst>
            <pc:docMk/>
            <pc:sldMk cId="3173746833" sldId="273"/>
            <ac:graphicFrameMk id="10" creationId="{3D79F92B-4F68-5812-779E-5152B37C958C}"/>
          </ac:graphicFrameMkLst>
        </pc:graphicFrameChg>
        <pc:graphicFrameChg chg="add del">
          <ac:chgData name="Natasha Nelson" userId="3ed1f6f9-a271-4006-b478-e6406211cdbf" providerId="ADAL" clId="{7CF0DE2D-A45D-4C7B-9EFD-293CA7E403AD}" dt="2023-06-15T18:14:27.673" v="2114" actId="26606"/>
          <ac:graphicFrameMkLst>
            <pc:docMk/>
            <pc:sldMk cId="3173746833" sldId="273"/>
            <ac:graphicFrameMk id="11" creationId="{FD57DF11-F86A-EB5C-B094-622C00B710CE}"/>
          </ac:graphicFrameMkLst>
        </pc:graphicFrameChg>
        <pc:graphicFrameChg chg="add del">
          <ac:chgData name="Natasha Nelson" userId="3ed1f6f9-a271-4006-b478-e6406211cdbf" providerId="ADAL" clId="{7CF0DE2D-A45D-4C7B-9EFD-293CA7E403AD}" dt="2023-06-15T18:14:37.775" v="2116" actId="26606"/>
          <ac:graphicFrameMkLst>
            <pc:docMk/>
            <pc:sldMk cId="3173746833" sldId="273"/>
            <ac:graphicFrameMk id="13" creationId="{F79F21F4-1EF2-FB2A-59B5-EFEEFF69DC5B}"/>
          </ac:graphicFrameMkLst>
        </pc:graphicFrameChg>
        <pc:picChg chg="add mod ord">
          <ac:chgData name="Natasha Nelson" userId="3ed1f6f9-a271-4006-b478-e6406211cdbf" providerId="ADAL" clId="{7CF0DE2D-A45D-4C7B-9EFD-293CA7E403AD}" dt="2023-06-15T18:19:13.514" v="2151" actId="14100"/>
          <ac:picMkLst>
            <pc:docMk/>
            <pc:sldMk cId="3173746833" sldId="273"/>
            <ac:picMk id="8" creationId="{DE993D76-0FAF-62E5-2AAF-C8F8A27AECB0}"/>
          </ac:picMkLst>
        </pc:picChg>
      </pc:sldChg>
      <pc:sldChg chg="addSp delSp modSp add mod">
        <pc:chgData name="Natasha Nelson" userId="3ed1f6f9-a271-4006-b478-e6406211cdbf" providerId="ADAL" clId="{7CF0DE2D-A45D-4C7B-9EFD-293CA7E403AD}" dt="2023-06-15T19:03:10.291" v="2318" actId="478"/>
        <pc:sldMkLst>
          <pc:docMk/>
          <pc:sldMk cId="1125049551" sldId="274"/>
        </pc:sldMkLst>
        <pc:spChg chg="mod">
          <ac:chgData name="Natasha Nelson" userId="3ed1f6f9-a271-4006-b478-e6406211cdbf" providerId="ADAL" clId="{7CF0DE2D-A45D-4C7B-9EFD-293CA7E403AD}" dt="2023-06-15T12:35:49.980" v="6" actId="108"/>
          <ac:spMkLst>
            <pc:docMk/>
            <pc:sldMk cId="1125049551" sldId="274"/>
            <ac:spMk id="2" creationId="{80E4312E-8EC1-3844-930F-F02938DCE619}"/>
          </ac:spMkLst>
        </pc:spChg>
        <pc:spChg chg="del mod">
          <ac:chgData name="Natasha Nelson" userId="3ed1f6f9-a271-4006-b478-e6406211cdbf" providerId="ADAL" clId="{7CF0DE2D-A45D-4C7B-9EFD-293CA7E403AD}" dt="2023-06-15T18:47:50.810" v="2277" actId="478"/>
          <ac:spMkLst>
            <pc:docMk/>
            <pc:sldMk cId="1125049551" sldId="274"/>
            <ac:spMk id="4" creationId="{18117565-324A-04D9-8860-233AD3897066}"/>
          </ac:spMkLst>
        </pc:spChg>
        <pc:spChg chg="del mod">
          <ac:chgData name="Natasha Nelson" userId="3ed1f6f9-a271-4006-b478-e6406211cdbf" providerId="ADAL" clId="{7CF0DE2D-A45D-4C7B-9EFD-293CA7E403AD}" dt="2023-06-15T19:03:10.291" v="2318" actId="478"/>
          <ac:spMkLst>
            <pc:docMk/>
            <pc:sldMk cId="1125049551" sldId="274"/>
            <ac:spMk id="6" creationId="{A4F8F813-8032-69AB-0CC6-DC2ED5593312}"/>
          </ac:spMkLst>
        </pc:spChg>
        <pc:picChg chg="add mod">
          <ac:chgData name="Natasha Nelson" userId="3ed1f6f9-a271-4006-b478-e6406211cdbf" providerId="ADAL" clId="{7CF0DE2D-A45D-4C7B-9EFD-293CA7E403AD}" dt="2023-06-15T12:37:07.308" v="20" actId="14100"/>
          <ac:picMkLst>
            <pc:docMk/>
            <pc:sldMk cId="1125049551" sldId="274"/>
            <ac:picMk id="3" creationId="{3B51AF46-CBDC-7804-BEB0-1E6DC58EF8DF}"/>
          </ac:picMkLst>
        </pc:picChg>
        <pc:picChg chg="add del mod">
          <ac:chgData name="Natasha Nelson" userId="3ed1f6f9-a271-4006-b478-e6406211cdbf" providerId="ADAL" clId="{7CF0DE2D-A45D-4C7B-9EFD-293CA7E403AD}" dt="2023-06-15T12:36:44.195" v="16" actId="21"/>
          <ac:picMkLst>
            <pc:docMk/>
            <pc:sldMk cId="1125049551" sldId="274"/>
            <ac:picMk id="5" creationId="{5481F80F-D15B-4C2E-96CE-1774A1CCE8AE}"/>
          </ac:picMkLst>
        </pc:picChg>
      </pc:sldChg>
      <pc:sldChg chg="modSp add mod">
        <pc:chgData name="Natasha Nelson" userId="3ed1f6f9-a271-4006-b478-e6406211cdbf" providerId="ADAL" clId="{7CF0DE2D-A45D-4C7B-9EFD-293CA7E403AD}" dt="2023-06-15T12:38:18.209" v="26"/>
        <pc:sldMkLst>
          <pc:docMk/>
          <pc:sldMk cId="3747862570" sldId="275"/>
        </pc:sldMkLst>
        <pc:spChg chg="mod">
          <ac:chgData name="Natasha Nelson" userId="3ed1f6f9-a271-4006-b478-e6406211cdbf" providerId="ADAL" clId="{7CF0DE2D-A45D-4C7B-9EFD-293CA7E403AD}" dt="2023-06-15T12:37:30.768" v="25" actId="20577"/>
          <ac:spMkLst>
            <pc:docMk/>
            <pc:sldMk cId="3747862570" sldId="275"/>
            <ac:spMk id="2" creationId="{7302C3AD-EE59-46CB-89E3-F0A3DEA98F08}"/>
          </ac:spMkLst>
        </pc:spChg>
        <pc:spChg chg="mod">
          <ac:chgData name="Natasha Nelson" userId="3ed1f6f9-a271-4006-b478-e6406211cdbf" providerId="ADAL" clId="{7CF0DE2D-A45D-4C7B-9EFD-293CA7E403AD}" dt="2023-06-15T12:38:18.209" v="26"/>
          <ac:spMkLst>
            <pc:docMk/>
            <pc:sldMk cId="3747862570" sldId="275"/>
            <ac:spMk id="4" creationId="{7CCC0AFF-2EA1-4607-90C7-F44A8994F719}"/>
          </ac:spMkLst>
        </pc:spChg>
      </pc:sldChg>
      <pc:sldChg chg="addSp delSp modSp new mod setBg modClrScheme delDesignElem chgLayout">
        <pc:chgData name="Natasha Nelson" userId="3ed1f6f9-a271-4006-b478-e6406211cdbf" providerId="ADAL" clId="{7CF0DE2D-A45D-4C7B-9EFD-293CA7E403AD}" dt="2023-06-15T19:02:45.467" v="2316"/>
        <pc:sldMkLst>
          <pc:docMk/>
          <pc:sldMk cId="2516966878" sldId="276"/>
        </pc:sldMkLst>
        <pc:spChg chg="mod ord">
          <ac:chgData name="Natasha Nelson" userId="3ed1f6f9-a271-4006-b478-e6406211cdbf" providerId="ADAL" clId="{7CF0DE2D-A45D-4C7B-9EFD-293CA7E403AD}" dt="2023-06-15T18:58:33.780" v="2313" actId="122"/>
          <ac:spMkLst>
            <pc:docMk/>
            <pc:sldMk cId="2516966878" sldId="276"/>
            <ac:spMk id="2" creationId="{4B0F0831-F3AC-C8EA-B515-57B4F7D33068}"/>
          </ac:spMkLst>
        </pc:spChg>
        <pc:spChg chg="del">
          <ac:chgData name="Natasha Nelson" userId="3ed1f6f9-a271-4006-b478-e6406211cdbf" providerId="ADAL" clId="{7CF0DE2D-A45D-4C7B-9EFD-293CA7E403AD}" dt="2023-06-15T12:50:31.973" v="115" actId="700"/>
          <ac:spMkLst>
            <pc:docMk/>
            <pc:sldMk cId="2516966878" sldId="276"/>
            <ac:spMk id="3" creationId="{0173323A-3FAD-C912-7116-1D56D1520187}"/>
          </ac:spMkLst>
        </pc:spChg>
        <pc:spChg chg="del mod ord">
          <ac:chgData name="Natasha Nelson" userId="3ed1f6f9-a271-4006-b478-e6406211cdbf" providerId="ADAL" clId="{7CF0DE2D-A45D-4C7B-9EFD-293CA7E403AD}" dt="2023-06-15T12:50:31.973" v="115" actId="700"/>
          <ac:spMkLst>
            <pc:docMk/>
            <pc:sldMk cId="2516966878" sldId="276"/>
            <ac:spMk id="4" creationId="{F8E32224-29BF-BF02-E065-176A93544DE6}"/>
          </ac:spMkLst>
        </pc:spChg>
        <pc:spChg chg="del">
          <ac:chgData name="Natasha Nelson" userId="3ed1f6f9-a271-4006-b478-e6406211cdbf" providerId="ADAL" clId="{7CF0DE2D-A45D-4C7B-9EFD-293CA7E403AD}" dt="2023-06-15T12:50:31.973" v="115" actId="700"/>
          <ac:spMkLst>
            <pc:docMk/>
            <pc:sldMk cId="2516966878" sldId="276"/>
            <ac:spMk id="5" creationId="{B03B587A-08DE-4370-FEA6-5FBD93C619A0}"/>
          </ac:spMkLst>
        </pc:spChg>
        <pc:spChg chg="del mod ord">
          <ac:chgData name="Natasha Nelson" userId="3ed1f6f9-a271-4006-b478-e6406211cdbf" providerId="ADAL" clId="{7CF0DE2D-A45D-4C7B-9EFD-293CA7E403AD}" dt="2023-06-15T12:50:31.973" v="115" actId="700"/>
          <ac:spMkLst>
            <pc:docMk/>
            <pc:sldMk cId="2516966878" sldId="276"/>
            <ac:spMk id="6" creationId="{84622BA3-95BE-1D9B-EA11-E961A6CE31B4}"/>
          </ac:spMkLst>
        </pc:spChg>
        <pc:spChg chg="add mod ord">
          <ac:chgData name="Natasha Nelson" userId="3ed1f6f9-a271-4006-b478-e6406211cdbf" providerId="ADAL" clId="{7CF0DE2D-A45D-4C7B-9EFD-293CA7E403AD}" dt="2023-06-15T18:58:22.899" v="2311" actId="14100"/>
          <ac:spMkLst>
            <pc:docMk/>
            <pc:sldMk cId="2516966878" sldId="276"/>
            <ac:spMk id="7" creationId="{6B6E0D19-103D-2829-C473-8A405F00F5A6}"/>
          </ac:spMkLst>
        </pc:spChg>
        <pc:spChg chg="add del mod ord">
          <ac:chgData name="Natasha Nelson" userId="3ed1f6f9-a271-4006-b478-e6406211cdbf" providerId="ADAL" clId="{7CF0DE2D-A45D-4C7B-9EFD-293CA7E403AD}" dt="2023-06-15T12:50:55.198" v="120" actId="931"/>
          <ac:spMkLst>
            <pc:docMk/>
            <pc:sldMk cId="2516966878" sldId="276"/>
            <ac:spMk id="8" creationId="{5D0B66BA-F0AB-BA77-3B89-104C76A5DB52}"/>
          </ac:spMkLst>
        </pc:spChg>
        <pc:spChg chg="mod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11" creationId="{8D8E9201-85E5-DB82-9044-EF6225FA3DCD}"/>
          </ac:spMkLst>
        </pc:spChg>
        <pc:spChg chg="add mod">
          <ac:chgData name="Natasha Nelson" userId="3ed1f6f9-a271-4006-b478-e6406211cdbf" providerId="ADAL" clId="{7CF0DE2D-A45D-4C7B-9EFD-293CA7E403AD}" dt="2023-06-15T19:02:45.467" v="2316"/>
          <ac:spMkLst>
            <pc:docMk/>
            <pc:sldMk cId="2516966878" sldId="276"/>
            <ac:spMk id="12" creationId="{06F53594-D19B-3EA4-7A86-B278207A3332}"/>
          </ac:spMkLst>
        </pc:spChg>
        <pc:spChg chg="add del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15" creationId="{04812C46-200A-4DEB-A05E-3ED6C68C2387}"/>
          </ac:spMkLst>
        </pc:spChg>
        <pc:spChg chg="add del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17" creationId="{D1EA859B-E555-4109-94F3-6700E046E008}"/>
          </ac:spMkLst>
        </pc:spChg>
        <pc:spChg chg="add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19" creationId="{3AFE8227-C443-417B-BA91-520EB1EF4559}"/>
          </ac:spMkLst>
        </pc:spChg>
        <pc:spChg chg="add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20" creationId="{907741FC-B544-4A6E-B831-6789D042333D}"/>
          </ac:spMkLst>
        </pc:spChg>
        <pc:spChg chg="add">
          <ac:chgData name="Natasha Nelson" userId="3ed1f6f9-a271-4006-b478-e6406211cdbf" providerId="ADAL" clId="{7CF0DE2D-A45D-4C7B-9EFD-293CA7E403AD}" dt="2023-06-15T18:57:29.680" v="2300" actId="26606"/>
          <ac:spMkLst>
            <pc:docMk/>
            <pc:sldMk cId="2516966878" sldId="276"/>
            <ac:spMk id="21" creationId="{3F0BE7ED-7814-4273-B18A-F26CC0380380}"/>
          </ac:spMkLst>
        </pc:spChg>
        <pc:spChg chg="add del">
          <ac:chgData name="Natasha Nelson" userId="3ed1f6f9-a271-4006-b478-e6406211cdbf" providerId="ADAL" clId="{7CF0DE2D-A45D-4C7B-9EFD-293CA7E403AD}" dt="2023-06-15T18:57:07.667" v="2293" actId="26606"/>
          <ac:spMkLst>
            <pc:docMk/>
            <pc:sldMk cId="2516966878" sldId="276"/>
            <ac:spMk id="22" creationId="{3AFE8227-C443-417B-BA91-520EB1EF4559}"/>
          </ac:spMkLst>
        </pc:spChg>
        <pc:spChg chg="add del">
          <ac:chgData name="Natasha Nelson" userId="3ed1f6f9-a271-4006-b478-e6406211cdbf" providerId="ADAL" clId="{7CF0DE2D-A45D-4C7B-9EFD-293CA7E403AD}" dt="2023-06-15T18:57:07.667" v="2293" actId="26606"/>
          <ac:spMkLst>
            <pc:docMk/>
            <pc:sldMk cId="2516966878" sldId="276"/>
            <ac:spMk id="24" creationId="{907741FC-B544-4A6E-B831-6789D042333D}"/>
          </ac:spMkLst>
        </pc:spChg>
        <pc:spChg chg="add del">
          <ac:chgData name="Natasha Nelson" userId="3ed1f6f9-a271-4006-b478-e6406211cdbf" providerId="ADAL" clId="{7CF0DE2D-A45D-4C7B-9EFD-293CA7E403AD}" dt="2023-06-15T18:57:07.667" v="2293" actId="26606"/>
          <ac:spMkLst>
            <pc:docMk/>
            <pc:sldMk cId="2516966878" sldId="276"/>
            <ac:spMk id="26" creationId="{3F0BE7ED-7814-4273-B18A-F26CC0380380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28" creationId="{DABE3E45-88CF-45D8-8D40-C773324D93F6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29" creationId="{1CD81A2A-6ED4-4EF4-A14C-912D31E14800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31" creationId="{1661932C-CA15-4E17-B115-FAE7CBEE4789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32" creationId="{B91ECDA9-56DC-4270-8F33-01C5637B8CEB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33" creationId="{8590ADD5-9383-4D3D-9047-3DA2593CCB5D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34" creationId="{75F47824-961D-465D-84F9-EAE11BC6173B}"/>
          </ac:spMkLst>
        </pc:spChg>
        <pc:spChg chg="add del">
          <ac:chgData name="Natasha Nelson" userId="3ed1f6f9-a271-4006-b478-e6406211cdbf" providerId="ADAL" clId="{7CF0DE2D-A45D-4C7B-9EFD-293CA7E403AD}" dt="2023-06-15T18:57:10.506" v="2295" actId="26606"/>
          <ac:spMkLst>
            <pc:docMk/>
            <pc:sldMk cId="2516966878" sldId="276"/>
            <ac:spMk id="36" creationId="{FEC9DA3E-C1D7-472D-B7C0-F71AE41FBA23}"/>
          </ac:spMkLst>
        </pc:spChg>
        <pc:spChg chg="add del">
          <ac:chgData name="Natasha Nelson" userId="3ed1f6f9-a271-4006-b478-e6406211cdbf" providerId="ADAL" clId="{7CF0DE2D-A45D-4C7B-9EFD-293CA7E403AD}" dt="2023-06-15T18:57:17.689" v="2297" actId="26606"/>
          <ac:spMkLst>
            <pc:docMk/>
            <pc:sldMk cId="2516966878" sldId="276"/>
            <ac:spMk id="38" creationId="{3AFE8227-C443-417B-BA91-520EB1EF4559}"/>
          </ac:spMkLst>
        </pc:spChg>
        <pc:spChg chg="add del">
          <ac:chgData name="Natasha Nelson" userId="3ed1f6f9-a271-4006-b478-e6406211cdbf" providerId="ADAL" clId="{7CF0DE2D-A45D-4C7B-9EFD-293CA7E403AD}" dt="2023-06-15T18:57:17.689" v="2297" actId="26606"/>
          <ac:spMkLst>
            <pc:docMk/>
            <pc:sldMk cId="2516966878" sldId="276"/>
            <ac:spMk id="39" creationId="{907741FC-B544-4A6E-B831-6789D042333D}"/>
          </ac:spMkLst>
        </pc:spChg>
        <pc:spChg chg="add del">
          <ac:chgData name="Natasha Nelson" userId="3ed1f6f9-a271-4006-b478-e6406211cdbf" providerId="ADAL" clId="{7CF0DE2D-A45D-4C7B-9EFD-293CA7E403AD}" dt="2023-06-15T18:57:17.689" v="2297" actId="26606"/>
          <ac:spMkLst>
            <pc:docMk/>
            <pc:sldMk cId="2516966878" sldId="276"/>
            <ac:spMk id="40" creationId="{3F0BE7ED-7814-4273-B18A-F26CC0380380}"/>
          </ac:spMkLst>
        </pc:spChg>
        <pc:picChg chg="add mod ord">
          <ac:chgData name="Natasha Nelson" userId="3ed1f6f9-a271-4006-b478-e6406211cdbf" providerId="ADAL" clId="{7CF0DE2D-A45D-4C7B-9EFD-293CA7E403AD}" dt="2023-06-15T18:57:35.163" v="2301" actId="14100"/>
          <ac:picMkLst>
            <pc:docMk/>
            <pc:sldMk cId="2516966878" sldId="276"/>
            <ac:picMk id="10" creationId="{6148876B-A11F-506B-11F2-67A3F2B5EA53}"/>
          </ac:picMkLst>
        </pc:picChg>
        <pc:cxnChg chg="add del">
          <ac:chgData name="Natasha Nelson" userId="3ed1f6f9-a271-4006-b478-e6406211cdbf" providerId="ADAL" clId="{7CF0DE2D-A45D-4C7B-9EFD-293CA7E403AD}" dt="2023-06-15T18:57:10.506" v="2295" actId="26606"/>
          <ac:cxnSpMkLst>
            <pc:docMk/>
            <pc:sldMk cId="2516966878" sldId="276"/>
            <ac:cxnSpMk id="30" creationId="{49CD1692-827B-4C8D-B4A1-134FD04CF45C}"/>
          </ac:cxnSpMkLst>
        </pc:cxnChg>
      </pc:sldChg>
      <pc:sldChg chg="addSp delSp modSp new mod ord setBg delDesignElem">
        <pc:chgData name="Natasha Nelson" userId="3ed1f6f9-a271-4006-b478-e6406211cdbf" providerId="ADAL" clId="{7CF0DE2D-A45D-4C7B-9EFD-293CA7E403AD}" dt="2023-06-15T19:02:16.082" v="2315" actId="1076"/>
        <pc:sldMkLst>
          <pc:docMk/>
          <pc:sldMk cId="965184034" sldId="277"/>
        </pc:sldMkLst>
        <pc:spChg chg="mod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2" creationId="{88DC03E0-63FB-B5DE-5C7F-A6A13B6F85F0}"/>
          </ac:spMkLst>
        </pc:spChg>
        <pc:spChg chg="mod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3" creationId="{CB5DB808-3D7F-C084-FFA7-7DB6F63EEE39}"/>
          </ac:spMkLst>
        </pc:spChg>
        <pc:spChg chg="mod">
          <ac:chgData name="Natasha Nelson" userId="3ed1f6f9-a271-4006-b478-e6406211cdbf" providerId="ADAL" clId="{7CF0DE2D-A45D-4C7B-9EFD-293CA7E403AD}" dt="2023-06-15T19:02:16.082" v="2315" actId="1076"/>
          <ac:spMkLst>
            <pc:docMk/>
            <pc:sldMk cId="965184034" sldId="277"/>
            <ac:spMk id="4" creationId="{70C867C0-464B-CC07-2567-C7B3F316A753}"/>
          </ac:spMkLst>
        </pc:spChg>
        <pc:spChg chg="add del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9" creationId="{8380AD67-C5CA-4918-B4BB-C359BB03EEDD}"/>
          </ac:spMkLst>
        </pc:spChg>
        <pc:spChg chg="add del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11" creationId="{EABAD4DA-87BA-4F70-9EF0-45C6BCF17823}"/>
          </ac:spMkLst>
        </pc:spChg>
        <pc:spChg chg="add del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13" creationId="{915128D9-2797-47FA-B6FE-EC24E6B8437A}"/>
          </ac:spMkLst>
        </pc:spChg>
        <pc:spChg chg="add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18" creationId="{2EB492CD-616E-47F8-933B-5E2D952A0593}"/>
          </ac:spMkLst>
        </pc:spChg>
        <pc:spChg chg="add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20" creationId="{59383CF9-23B5-4335-9B21-1791C4CF1C75}"/>
          </ac:spMkLst>
        </pc:spChg>
        <pc:spChg chg="add">
          <ac:chgData name="Natasha Nelson" userId="3ed1f6f9-a271-4006-b478-e6406211cdbf" providerId="ADAL" clId="{7CF0DE2D-A45D-4C7B-9EFD-293CA7E403AD}" dt="2023-06-15T18:59:10.677" v="2314" actId="26606"/>
          <ac:spMkLst>
            <pc:docMk/>
            <pc:sldMk cId="965184034" sldId="277"/>
            <ac:spMk id="22" creationId="{0007FE00-9498-4706-B255-6437B0252C02}"/>
          </ac:spMkLst>
        </pc:spChg>
        <pc:picChg chg="add mod">
          <ac:chgData name="Natasha Nelson" userId="3ed1f6f9-a271-4006-b478-e6406211cdbf" providerId="ADAL" clId="{7CF0DE2D-A45D-4C7B-9EFD-293CA7E403AD}" dt="2023-06-15T18:59:10.677" v="2314" actId="26606"/>
          <ac:picMkLst>
            <pc:docMk/>
            <pc:sldMk cId="965184034" sldId="277"/>
            <ac:picMk id="5" creationId="{87A33CE9-49B5-C02F-8E9F-C3B4A76ABFC0}"/>
          </ac:picMkLst>
        </pc:picChg>
      </pc:sldChg>
      <pc:sldChg chg="modSp add mod">
        <pc:chgData name="Natasha Nelson" userId="3ed1f6f9-a271-4006-b478-e6406211cdbf" providerId="ADAL" clId="{7CF0DE2D-A45D-4C7B-9EFD-293CA7E403AD}" dt="2023-06-15T19:04:30.569" v="2319" actId="108"/>
        <pc:sldMkLst>
          <pc:docMk/>
          <pc:sldMk cId="2974872382" sldId="278"/>
        </pc:sldMkLst>
        <pc:spChg chg="mod">
          <ac:chgData name="Natasha Nelson" userId="3ed1f6f9-a271-4006-b478-e6406211cdbf" providerId="ADAL" clId="{7CF0DE2D-A45D-4C7B-9EFD-293CA7E403AD}" dt="2023-06-15T14:51:58.781" v="1079" actId="20577"/>
          <ac:spMkLst>
            <pc:docMk/>
            <pc:sldMk cId="2974872382" sldId="278"/>
            <ac:spMk id="2" creationId="{7302C3AD-EE59-46CB-89E3-F0A3DEA98F08}"/>
          </ac:spMkLst>
        </pc:spChg>
        <pc:spChg chg="mod">
          <ac:chgData name="Natasha Nelson" userId="3ed1f6f9-a271-4006-b478-e6406211cdbf" providerId="ADAL" clId="{7CF0DE2D-A45D-4C7B-9EFD-293CA7E403AD}" dt="2023-06-15T19:04:30.569" v="2319" actId="108"/>
          <ac:spMkLst>
            <pc:docMk/>
            <pc:sldMk cId="2974872382" sldId="278"/>
            <ac:spMk id="4" creationId="{7CCC0AFF-2EA1-4607-90C7-F44A8994F719}"/>
          </ac:spMkLst>
        </pc:spChg>
      </pc:sldChg>
      <pc:sldChg chg="modSp new del mod ord">
        <pc:chgData name="Natasha Nelson" userId="3ed1f6f9-a271-4006-b478-e6406211cdbf" providerId="ADAL" clId="{7CF0DE2D-A45D-4C7B-9EFD-293CA7E403AD}" dt="2023-06-15T17:40:08.007" v="1744" actId="2696"/>
        <pc:sldMkLst>
          <pc:docMk/>
          <pc:sldMk cId="297520657" sldId="279"/>
        </pc:sldMkLst>
        <pc:spChg chg="mod">
          <ac:chgData name="Natasha Nelson" userId="3ed1f6f9-a271-4006-b478-e6406211cdbf" providerId="ADAL" clId="{7CF0DE2D-A45D-4C7B-9EFD-293CA7E403AD}" dt="2023-06-15T16:12:15.067" v="1371" actId="20577"/>
          <ac:spMkLst>
            <pc:docMk/>
            <pc:sldMk cId="297520657" sldId="279"/>
            <ac:spMk id="2" creationId="{8F9802C6-686F-1569-D3A2-B16A9EAC3B90}"/>
          </ac:spMkLst>
        </pc:spChg>
        <pc:spChg chg="mod">
          <ac:chgData name="Natasha Nelson" userId="3ed1f6f9-a271-4006-b478-e6406211cdbf" providerId="ADAL" clId="{7CF0DE2D-A45D-4C7B-9EFD-293CA7E403AD}" dt="2023-06-15T16:12:10.983" v="1362"/>
          <ac:spMkLst>
            <pc:docMk/>
            <pc:sldMk cId="297520657" sldId="279"/>
            <ac:spMk id="3" creationId="{014140F4-F89A-74DE-FCCC-7CB69C44398C}"/>
          </ac:spMkLst>
        </pc:spChg>
      </pc:sldChg>
      <pc:sldChg chg="add del">
        <pc:chgData name="Natasha Nelson" userId="3ed1f6f9-a271-4006-b478-e6406211cdbf" providerId="ADAL" clId="{7CF0DE2D-A45D-4C7B-9EFD-293CA7E403AD}" dt="2023-06-15T14:52:32.998" v="1082" actId="2696"/>
        <pc:sldMkLst>
          <pc:docMk/>
          <pc:sldMk cId="3355616495" sldId="279"/>
        </pc:sldMkLst>
      </pc:sldChg>
      <pc:sldChg chg="addSp delSp modSp new mod setBg delDesignElem">
        <pc:chgData name="Natasha Nelson" userId="3ed1f6f9-a271-4006-b478-e6406211cdbf" providerId="ADAL" clId="{7CF0DE2D-A45D-4C7B-9EFD-293CA7E403AD}" dt="2023-06-15T19:31:07.534" v="2521" actId="14100"/>
        <pc:sldMkLst>
          <pc:docMk/>
          <pc:sldMk cId="3254229849" sldId="280"/>
        </pc:sldMkLst>
        <pc:spChg chg="mod">
          <ac:chgData name="Natasha Nelson" userId="3ed1f6f9-a271-4006-b478-e6406211cdbf" providerId="ADAL" clId="{7CF0DE2D-A45D-4C7B-9EFD-293CA7E403AD}" dt="2023-06-15T18:15:08.133" v="2137"/>
          <ac:spMkLst>
            <pc:docMk/>
            <pc:sldMk cId="3254229849" sldId="280"/>
            <ac:spMk id="2" creationId="{56DCEB61-C4E2-DAC7-8AC8-DD4DC255E4E0}"/>
          </ac:spMkLst>
        </pc:spChg>
        <pc:spChg chg="del">
          <ac:chgData name="Natasha Nelson" userId="3ed1f6f9-a271-4006-b478-e6406211cdbf" providerId="ADAL" clId="{7CF0DE2D-A45D-4C7B-9EFD-293CA7E403AD}" dt="2023-06-15T17:03:18.742" v="1373" actId="1032"/>
          <ac:spMkLst>
            <pc:docMk/>
            <pc:sldMk cId="3254229849" sldId="280"/>
            <ac:spMk id="3" creationId="{2E750B6D-A2FF-C50F-B76A-265944CD047F}"/>
          </ac:spMkLst>
        </pc:spChg>
        <pc:spChg chg="add del mod">
          <ac:chgData name="Natasha Nelson" userId="3ed1f6f9-a271-4006-b478-e6406211cdbf" providerId="ADAL" clId="{7CF0DE2D-A45D-4C7B-9EFD-293CA7E403AD}" dt="2023-06-15T17:50:38.888" v="1891" actId="1076"/>
          <ac:spMkLst>
            <pc:docMk/>
            <pc:sldMk cId="3254229849" sldId="280"/>
            <ac:spMk id="5" creationId="{D1510C11-4744-F241-EA08-67AC7C682707}"/>
          </ac:spMkLst>
        </pc:spChg>
        <pc:spChg chg="mod">
          <ac:chgData name="Natasha Nelson" userId="3ed1f6f9-a271-4006-b478-e6406211cdbf" providerId="ADAL" clId="{7CF0DE2D-A45D-4C7B-9EFD-293CA7E403AD}" dt="2023-06-15T18:48:39.581" v="2285" actId="1076"/>
          <ac:spMkLst>
            <pc:docMk/>
            <pc:sldMk cId="3254229849" sldId="280"/>
            <ac:spMk id="6" creationId="{4482DF1E-2FBE-F15F-C068-5EB724F90AA7}"/>
          </ac:spMkLst>
        </pc:spChg>
        <pc:spChg chg="add del">
          <ac:chgData name="Natasha Nelson" userId="3ed1f6f9-a271-4006-b478-e6406211cdbf" providerId="ADAL" clId="{7CF0DE2D-A45D-4C7B-9EFD-293CA7E403AD}" dt="2023-06-15T18:15:08.133" v="2137"/>
          <ac:spMkLst>
            <pc:docMk/>
            <pc:sldMk cId="3254229849" sldId="280"/>
            <ac:spMk id="11" creationId="{257363FD-7E77-4145-9483-331A807ADF0E}"/>
          </ac:spMkLst>
        </pc:spChg>
        <pc:graphicFrameChg chg="add mod ord modGraphic">
          <ac:chgData name="Natasha Nelson" userId="3ed1f6f9-a271-4006-b478-e6406211cdbf" providerId="ADAL" clId="{7CF0DE2D-A45D-4C7B-9EFD-293CA7E403AD}" dt="2023-06-15T19:31:07.534" v="2521" actId="14100"/>
          <ac:graphicFrameMkLst>
            <pc:docMk/>
            <pc:sldMk cId="3254229849" sldId="280"/>
            <ac:graphicFrameMk id="4" creationId="{2DA83FAB-A6EE-9160-4EBC-19434661A594}"/>
          </ac:graphicFrameMkLst>
        </pc:graphicFrameChg>
        <pc:picChg chg="add mod">
          <ac:chgData name="Natasha Nelson" userId="3ed1f6f9-a271-4006-b478-e6406211cdbf" providerId="ADAL" clId="{7CF0DE2D-A45D-4C7B-9EFD-293CA7E403AD}" dt="2023-06-15T17:50:22.898" v="1888" actId="1076"/>
          <ac:picMkLst>
            <pc:docMk/>
            <pc:sldMk cId="3254229849" sldId="280"/>
            <ac:picMk id="7" creationId="{FEC6110F-A30A-81CA-EA81-4B83CBA2E877}"/>
          </ac:picMkLst>
        </pc:picChg>
      </pc:sldChg>
      <pc:sldChg chg="modSp add mod">
        <pc:chgData name="Natasha Nelson" userId="3ed1f6f9-a271-4006-b478-e6406211cdbf" providerId="ADAL" clId="{7CF0DE2D-A45D-4C7B-9EFD-293CA7E403AD}" dt="2023-06-15T19:04:36.474" v="2320" actId="108"/>
        <pc:sldMkLst>
          <pc:docMk/>
          <pc:sldMk cId="2399161667" sldId="281"/>
        </pc:sldMkLst>
        <pc:spChg chg="mod">
          <ac:chgData name="Natasha Nelson" userId="3ed1f6f9-a271-4006-b478-e6406211cdbf" providerId="ADAL" clId="{7CF0DE2D-A45D-4C7B-9EFD-293CA7E403AD}" dt="2023-06-15T18:04:28.015" v="2050" actId="20577"/>
          <ac:spMkLst>
            <pc:docMk/>
            <pc:sldMk cId="2399161667" sldId="281"/>
            <ac:spMk id="2" creationId="{7302C3AD-EE59-46CB-89E3-F0A3DEA98F08}"/>
          </ac:spMkLst>
        </pc:spChg>
        <pc:spChg chg="mod">
          <ac:chgData name="Natasha Nelson" userId="3ed1f6f9-a271-4006-b478-e6406211cdbf" providerId="ADAL" clId="{7CF0DE2D-A45D-4C7B-9EFD-293CA7E403AD}" dt="2023-06-15T19:04:36.474" v="2320" actId="108"/>
          <ac:spMkLst>
            <pc:docMk/>
            <pc:sldMk cId="2399161667" sldId="281"/>
            <ac:spMk id="4" creationId="{7CCC0AFF-2EA1-4607-90C7-F44A8994F719}"/>
          </ac:spMkLst>
        </pc:spChg>
      </pc:sldChg>
      <pc:sldChg chg="modSp add del">
        <pc:chgData name="Natasha Nelson" userId="3ed1f6f9-a271-4006-b478-e6406211cdbf" providerId="ADAL" clId="{7CF0DE2D-A45D-4C7B-9EFD-293CA7E403AD}" dt="2023-06-15T17:44:18.939" v="1788" actId="2890"/>
        <pc:sldMkLst>
          <pc:docMk/>
          <pc:sldMk cId="3564659470" sldId="281"/>
        </pc:sldMkLst>
        <pc:graphicFrameChg chg="mod">
          <ac:chgData name="Natasha Nelson" userId="3ed1f6f9-a271-4006-b478-e6406211cdbf" providerId="ADAL" clId="{7CF0DE2D-A45D-4C7B-9EFD-293CA7E403AD}" dt="2023-06-15T17:44:13.938" v="1787" actId="113"/>
          <ac:graphicFrameMkLst>
            <pc:docMk/>
            <pc:sldMk cId="3564659470" sldId="281"/>
            <ac:graphicFrameMk id="4" creationId="{2DA83FAB-A6EE-9160-4EBC-19434661A594}"/>
          </ac:graphicFrameMkLst>
        </pc:graphicFrameChg>
      </pc:sldChg>
      <pc:sldMasterChg chg="add addSldLayout">
        <pc:chgData name="Natasha Nelson" userId="3ed1f6f9-a271-4006-b478-e6406211cdbf" providerId="ADAL" clId="{7CF0DE2D-A45D-4C7B-9EFD-293CA7E403AD}" dt="2023-06-15T12:37:26.504" v="22" actId="27028"/>
        <pc:sldMasterMkLst>
          <pc:docMk/>
          <pc:sldMasterMk cId="767949017" sldId="2147483660"/>
        </pc:sldMasterMkLst>
        <pc:sldLayoutChg chg="add">
          <pc:chgData name="Natasha Nelson" userId="3ed1f6f9-a271-4006-b478-e6406211cdbf" providerId="ADAL" clId="{7CF0DE2D-A45D-4C7B-9EFD-293CA7E403AD}" dt="2023-06-15T12:35:20.739" v="0" actId="27028"/>
          <pc:sldLayoutMkLst>
            <pc:docMk/>
            <pc:sldMasterMk cId="767949017" sldId="2147483660"/>
            <pc:sldLayoutMk cId="2179598827" sldId="2147483661"/>
          </pc:sldLayoutMkLst>
        </pc:sldLayoutChg>
        <pc:sldLayoutChg chg="add">
          <pc:chgData name="Natasha Nelson" userId="3ed1f6f9-a271-4006-b478-e6406211cdbf" providerId="ADAL" clId="{7CF0DE2D-A45D-4C7B-9EFD-293CA7E403AD}" dt="2023-06-15T12:37:26.504" v="22" actId="27028"/>
          <pc:sldLayoutMkLst>
            <pc:docMk/>
            <pc:sldMasterMk cId="767949017" sldId="2147483660"/>
            <pc:sldLayoutMk cId="3404888048" sldId="2147483663"/>
          </pc:sldLayoutMkLst>
        </pc:sldLayoutChg>
      </pc:sldMasterChg>
      <pc:sldMasterChg chg="replId modSldLayout">
        <pc:chgData name="Natasha Nelson" userId="3ed1f6f9-a271-4006-b478-e6406211cdbf" providerId="ADAL" clId="{7CF0DE2D-A45D-4C7B-9EFD-293CA7E403AD}" dt="2023-06-15T12:37:26.504" v="22" actId="27028"/>
        <pc:sldMasterMkLst>
          <pc:docMk/>
          <pc:sldMasterMk cId="3482345293" sldId="2147483672"/>
        </pc:sldMasterMkLst>
        <pc:sldLayoutChg chg="replId">
          <pc:chgData name="Natasha Nelson" userId="3ed1f6f9-a271-4006-b478-e6406211cdbf" providerId="ADAL" clId="{7CF0DE2D-A45D-4C7B-9EFD-293CA7E403AD}" dt="2023-06-15T12:35:20.739" v="0" actId="27028"/>
          <pc:sldLayoutMkLst>
            <pc:docMk/>
            <pc:sldMasterMk cId="3482345293" sldId="2147483672"/>
            <pc:sldLayoutMk cId="3784480210" sldId="2147483673"/>
          </pc:sldLayoutMkLst>
        </pc:sldLayoutChg>
        <pc:sldLayoutChg chg="replId">
          <pc:chgData name="Natasha Nelson" userId="3ed1f6f9-a271-4006-b478-e6406211cdbf" providerId="ADAL" clId="{7CF0DE2D-A45D-4C7B-9EFD-293CA7E403AD}" dt="2023-06-15T12:37:26.504" v="22" actId="27028"/>
          <pc:sldLayoutMkLst>
            <pc:docMk/>
            <pc:sldMasterMk cId="3482345293" sldId="2147483672"/>
            <pc:sldLayoutMk cId="2678782072" sldId="2147483674"/>
          </pc:sldLayoutMkLst>
        </pc:sldLayoutChg>
      </pc:sldMasterChg>
      <pc:sldMasterChg chg="add addSldLayout">
        <pc:chgData name="Natasha Nelson" userId="3ed1f6f9-a271-4006-b478-e6406211cdbf" providerId="ADAL" clId="{7CF0DE2D-A45D-4C7B-9EFD-293CA7E403AD}" dt="2023-06-15T14:51:48.457" v="1074" actId="27028"/>
        <pc:sldMasterMkLst>
          <pc:docMk/>
          <pc:sldMasterMk cId="767949017" sldId="2147483675"/>
        </pc:sldMasterMkLst>
        <pc:sldLayoutChg chg="add">
          <pc:chgData name="Natasha Nelson" userId="3ed1f6f9-a271-4006-b478-e6406211cdbf" providerId="ADAL" clId="{7CF0DE2D-A45D-4C7B-9EFD-293CA7E403AD}" dt="2023-06-15T14:51:48.457" v="1074" actId="27028"/>
          <pc:sldLayoutMkLst>
            <pc:docMk/>
            <pc:sldMasterMk cId="767949017" sldId="2147483675"/>
            <pc:sldLayoutMk cId="3404888048" sldId="2147483676"/>
          </pc:sldLayoutMkLst>
        </pc:sldLayoutChg>
      </pc:sldMaster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FC64DA-6090-4C88-AAE0-E0B6FF2F0D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B05C7A-3DA3-4838-9F33-702F495C2271}">
      <dgm:prSet phldrT="[Text]"/>
      <dgm:spPr/>
      <dgm:t>
        <a:bodyPr/>
        <a:lstStyle/>
        <a:p>
          <a:pPr algn="l"/>
          <a:r>
            <a:rPr lang="en-US" dirty="0"/>
            <a:t>- Rent</a:t>
          </a:r>
        </a:p>
      </dgm:t>
    </dgm:pt>
    <dgm:pt modelId="{5A78EABA-962D-4C5E-87FF-3CFE96183E44}" type="parTrans" cxnId="{845256F6-A0C9-4EA3-B6FD-EF00A7D6F202}">
      <dgm:prSet/>
      <dgm:spPr/>
      <dgm:t>
        <a:bodyPr/>
        <a:lstStyle/>
        <a:p>
          <a:endParaRPr lang="en-US"/>
        </a:p>
      </dgm:t>
    </dgm:pt>
    <dgm:pt modelId="{374EA937-522B-497C-AB1E-40A9CAF14FB7}" type="sibTrans" cxnId="{845256F6-A0C9-4EA3-B6FD-EF00A7D6F202}">
      <dgm:prSet/>
      <dgm:spPr/>
      <dgm:t>
        <a:bodyPr/>
        <a:lstStyle/>
        <a:p>
          <a:endParaRPr lang="en-US"/>
        </a:p>
      </dgm:t>
    </dgm:pt>
    <dgm:pt modelId="{DD6BD3BF-175E-48B3-B77C-9060B0EDCD27}">
      <dgm:prSet phldrT="[Text]"/>
      <dgm:spPr/>
      <dgm:t>
        <a:bodyPr/>
        <a:lstStyle/>
        <a:p>
          <a:pPr algn="l"/>
          <a:r>
            <a:rPr lang="en-US" dirty="0"/>
            <a:t>- Insurance</a:t>
          </a:r>
        </a:p>
      </dgm:t>
    </dgm:pt>
    <dgm:pt modelId="{5C9F213E-541D-40C9-AAFC-12A3B1960F9D}" type="parTrans" cxnId="{CBA39E63-1460-406B-B30A-F9A46DCA20AC}">
      <dgm:prSet/>
      <dgm:spPr/>
      <dgm:t>
        <a:bodyPr/>
        <a:lstStyle/>
        <a:p>
          <a:endParaRPr lang="en-US"/>
        </a:p>
      </dgm:t>
    </dgm:pt>
    <dgm:pt modelId="{E8C4A43F-6F23-49BC-B35D-71D619D1AACF}" type="sibTrans" cxnId="{CBA39E63-1460-406B-B30A-F9A46DCA20AC}">
      <dgm:prSet/>
      <dgm:spPr/>
      <dgm:t>
        <a:bodyPr/>
        <a:lstStyle/>
        <a:p>
          <a:endParaRPr lang="en-US"/>
        </a:p>
      </dgm:t>
    </dgm:pt>
    <dgm:pt modelId="{D47F0F5B-11AF-468E-8C0B-02A3CB4065A8}">
      <dgm:prSet/>
      <dgm:spPr/>
      <dgm:t>
        <a:bodyPr/>
        <a:lstStyle/>
        <a:p>
          <a:pPr algn="l"/>
          <a:r>
            <a:rPr lang="en-US" dirty="0"/>
            <a:t>- Property taxes</a:t>
          </a:r>
        </a:p>
      </dgm:t>
    </dgm:pt>
    <dgm:pt modelId="{67AFC465-1AE1-43D5-BF03-C61111E30973}" type="parTrans" cxnId="{56254336-B8F3-40BD-9802-A302D95C7F17}">
      <dgm:prSet/>
      <dgm:spPr/>
      <dgm:t>
        <a:bodyPr/>
        <a:lstStyle/>
        <a:p>
          <a:endParaRPr lang="en-US"/>
        </a:p>
      </dgm:t>
    </dgm:pt>
    <dgm:pt modelId="{A7159A0F-DE32-4034-A764-75596136A58F}" type="sibTrans" cxnId="{56254336-B8F3-40BD-9802-A302D95C7F17}">
      <dgm:prSet/>
      <dgm:spPr/>
      <dgm:t>
        <a:bodyPr/>
        <a:lstStyle/>
        <a:p>
          <a:endParaRPr lang="en-US"/>
        </a:p>
      </dgm:t>
    </dgm:pt>
    <dgm:pt modelId="{62D57A21-0CDB-4D80-BA4C-089FDF5346D6}">
      <dgm:prSet/>
      <dgm:spPr/>
      <dgm:t>
        <a:bodyPr/>
        <a:lstStyle/>
        <a:p>
          <a:pPr algn="l"/>
          <a:r>
            <a:rPr lang="en-US" dirty="0"/>
            <a:t>- Depreciation</a:t>
          </a:r>
        </a:p>
      </dgm:t>
    </dgm:pt>
    <dgm:pt modelId="{80E69E7B-1C6A-4F0F-A36F-FE77F0B26F9A}" type="parTrans" cxnId="{0217A138-2EE6-4D6C-B48B-D8AA5A559E34}">
      <dgm:prSet/>
      <dgm:spPr/>
      <dgm:t>
        <a:bodyPr/>
        <a:lstStyle/>
        <a:p>
          <a:endParaRPr lang="en-US"/>
        </a:p>
      </dgm:t>
    </dgm:pt>
    <dgm:pt modelId="{8BF2999C-73FA-44EE-A47C-93C1931BC2FB}" type="sibTrans" cxnId="{0217A138-2EE6-4D6C-B48B-D8AA5A559E34}">
      <dgm:prSet/>
      <dgm:spPr/>
      <dgm:t>
        <a:bodyPr/>
        <a:lstStyle/>
        <a:p>
          <a:endParaRPr lang="en-US"/>
        </a:p>
      </dgm:t>
    </dgm:pt>
    <dgm:pt modelId="{11D56042-27DC-4009-85DE-487BE1165A8F}" type="pres">
      <dgm:prSet presAssocID="{D3FC64DA-6090-4C88-AAE0-E0B6FF2F0DB2}" presName="linear" presStyleCnt="0">
        <dgm:presLayoutVars>
          <dgm:animLvl val="lvl"/>
          <dgm:resizeHandles val="exact"/>
        </dgm:presLayoutVars>
      </dgm:prSet>
      <dgm:spPr/>
    </dgm:pt>
    <dgm:pt modelId="{60B5EDB0-1D9F-4E3E-8162-60510B6BF62F}" type="pres">
      <dgm:prSet presAssocID="{30B05C7A-3DA3-4838-9F33-702F495C227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D9B618D-D214-420A-910D-3619FC3EBFF1}" type="pres">
      <dgm:prSet presAssocID="{374EA937-522B-497C-AB1E-40A9CAF14FB7}" presName="spacer" presStyleCnt="0"/>
      <dgm:spPr/>
    </dgm:pt>
    <dgm:pt modelId="{4830252E-2769-4AED-B9DA-8320A33E5F4D}" type="pres">
      <dgm:prSet presAssocID="{DD6BD3BF-175E-48B3-B77C-9060B0EDCD2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043030D-E2DF-4C19-8520-3A6DD1846D97}" type="pres">
      <dgm:prSet presAssocID="{E8C4A43F-6F23-49BC-B35D-71D619D1AACF}" presName="spacer" presStyleCnt="0"/>
      <dgm:spPr/>
    </dgm:pt>
    <dgm:pt modelId="{3EF68B59-4E2F-47B7-B624-43A14E001B16}" type="pres">
      <dgm:prSet presAssocID="{D47F0F5B-11AF-468E-8C0B-02A3CB4065A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64DACE4-F4AE-4864-85F7-39EDB4DC25B4}" type="pres">
      <dgm:prSet presAssocID="{A7159A0F-DE32-4034-A764-75596136A58F}" presName="spacer" presStyleCnt="0"/>
      <dgm:spPr/>
    </dgm:pt>
    <dgm:pt modelId="{A00A20BD-1FD3-4899-B4C2-94168A37B03E}" type="pres">
      <dgm:prSet presAssocID="{62D57A21-0CDB-4D80-BA4C-089FDF5346D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082F20E-ADB8-4BFF-AE0B-AA3FAEAA2DAC}" type="presOf" srcId="{62D57A21-0CDB-4D80-BA4C-089FDF5346D6}" destId="{A00A20BD-1FD3-4899-B4C2-94168A37B03E}" srcOrd="0" destOrd="0" presId="urn:microsoft.com/office/officeart/2005/8/layout/vList2"/>
    <dgm:cxn modelId="{FC27F60F-ED26-44B6-8FEC-52F9FAB3217B}" type="presOf" srcId="{D47F0F5B-11AF-468E-8C0B-02A3CB4065A8}" destId="{3EF68B59-4E2F-47B7-B624-43A14E001B16}" srcOrd="0" destOrd="0" presId="urn:microsoft.com/office/officeart/2005/8/layout/vList2"/>
    <dgm:cxn modelId="{56254336-B8F3-40BD-9802-A302D95C7F17}" srcId="{D3FC64DA-6090-4C88-AAE0-E0B6FF2F0DB2}" destId="{D47F0F5B-11AF-468E-8C0B-02A3CB4065A8}" srcOrd="2" destOrd="0" parTransId="{67AFC465-1AE1-43D5-BF03-C61111E30973}" sibTransId="{A7159A0F-DE32-4034-A764-75596136A58F}"/>
    <dgm:cxn modelId="{0217A138-2EE6-4D6C-B48B-D8AA5A559E34}" srcId="{D3FC64DA-6090-4C88-AAE0-E0B6FF2F0DB2}" destId="{62D57A21-0CDB-4D80-BA4C-089FDF5346D6}" srcOrd="3" destOrd="0" parTransId="{80E69E7B-1C6A-4F0F-A36F-FE77F0B26F9A}" sibTransId="{8BF2999C-73FA-44EE-A47C-93C1931BC2FB}"/>
    <dgm:cxn modelId="{CBA39E63-1460-406B-B30A-F9A46DCA20AC}" srcId="{D3FC64DA-6090-4C88-AAE0-E0B6FF2F0DB2}" destId="{DD6BD3BF-175E-48B3-B77C-9060B0EDCD27}" srcOrd="1" destOrd="0" parTransId="{5C9F213E-541D-40C9-AAFC-12A3B1960F9D}" sibTransId="{E8C4A43F-6F23-49BC-B35D-71D619D1AACF}"/>
    <dgm:cxn modelId="{5ADEB67C-22F9-495B-BB96-C2609CE2FB08}" type="presOf" srcId="{D3FC64DA-6090-4C88-AAE0-E0B6FF2F0DB2}" destId="{11D56042-27DC-4009-85DE-487BE1165A8F}" srcOrd="0" destOrd="0" presId="urn:microsoft.com/office/officeart/2005/8/layout/vList2"/>
    <dgm:cxn modelId="{08CADBA2-B370-4B42-871E-2C726AF5AABD}" type="presOf" srcId="{DD6BD3BF-175E-48B3-B77C-9060B0EDCD27}" destId="{4830252E-2769-4AED-B9DA-8320A33E5F4D}" srcOrd="0" destOrd="0" presId="urn:microsoft.com/office/officeart/2005/8/layout/vList2"/>
    <dgm:cxn modelId="{422B7FC4-4576-4452-AE19-57E895AE0461}" type="presOf" srcId="{30B05C7A-3DA3-4838-9F33-702F495C2271}" destId="{60B5EDB0-1D9F-4E3E-8162-60510B6BF62F}" srcOrd="0" destOrd="0" presId="urn:microsoft.com/office/officeart/2005/8/layout/vList2"/>
    <dgm:cxn modelId="{845256F6-A0C9-4EA3-B6FD-EF00A7D6F202}" srcId="{D3FC64DA-6090-4C88-AAE0-E0B6FF2F0DB2}" destId="{30B05C7A-3DA3-4838-9F33-702F495C2271}" srcOrd="0" destOrd="0" parTransId="{5A78EABA-962D-4C5E-87FF-3CFE96183E44}" sibTransId="{374EA937-522B-497C-AB1E-40A9CAF14FB7}"/>
    <dgm:cxn modelId="{C0FB9CB6-D341-4184-ADC9-6B8F9FE0BCBB}" type="presParOf" srcId="{11D56042-27DC-4009-85DE-487BE1165A8F}" destId="{60B5EDB0-1D9F-4E3E-8162-60510B6BF62F}" srcOrd="0" destOrd="0" presId="urn:microsoft.com/office/officeart/2005/8/layout/vList2"/>
    <dgm:cxn modelId="{742EDBCD-BF2F-4342-8CBE-28DB5A4D5784}" type="presParOf" srcId="{11D56042-27DC-4009-85DE-487BE1165A8F}" destId="{AD9B618D-D214-420A-910D-3619FC3EBFF1}" srcOrd="1" destOrd="0" presId="urn:microsoft.com/office/officeart/2005/8/layout/vList2"/>
    <dgm:cxn modelId="{8C1B7C57-32C2-4405-B7AC-5BF64EF4F658}" type="presParOf" srcId="{11D56042-27DC-4009-85DE-487BE1165A8F}" destId="{4830252E-2769-4AED-B9DA-8320A33E5F4D}" srcOrd="2" destOrd="0" presId="urn:microsoft.com/office/officeart/2005/8/layout/vList2"/>
    <dgm:cxn modelId="{EE052D4D-B19F-4D95-A422-1DEA2D250EC1}" type="presParOf" srcId="{11D56042-27DC-4009-85DE-487BE1165A8F}" destId="{3043030D-E2DF-4C19-8520-3A6DD1846D97}" srcOrd="3" destOrd="0" presId="urn:microsoft.com/office/officeart/2005/8/layout/vList2"/>
    <dgm:cxn modelId="{2F0284CF-B844-4554-9DBD-A988EDAB8870}" type="presParOf" srcId="{11D56042-27DC-4009-85DE-487BE1165A8F}" destId="{3EF68B59-4E2F-47B7-B624-43A14E001B16}" srcOrd="4" destOrd="0" presId="urn:microsoft.com/office/officeart/2005/8/layout/vList2"/>
    <dgm:cxn modelId="{5B00C4C9-67C9-49DD-9E1E-6FD745322256}" type="presParOf" srcId="{11D56042-27DC-4009-85DE-487BE1165A8F}" destId="{664DACE4-F4AE-4864-85F7-39EDB4DC25B4}" srcOrd="5" destOrd="0" presId="urn:microsoft.com/office/officeart/2005/8/layout/vList2"/>
    <dgm:cxn modelId="{D42DCEB3-514A-4EEF-8E1E-E3DEE0CFA0F1}" type="presParOf" srcId="{11D56042-27DC-4009-85DE-487BE1165A8F}" destId="{A00A20BD-1FD3-4899-B4C2-94168A37B03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13A6C2-2781-41A8-B412-4E3761B1A5F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AA7278-0556-4E0A-B7AB-8B332ACE1421}">
      <dgm:prSet phldrT="[Text]"/>
      <dgm:spPr/>
      <dgm:t>
        <a:bodyPr/>
        <a:lstStyle/>
        <a:p>
          <a:pPr algn="l"/>
          <a:r>
            <a:rPr lang="en-US" dirty="0"/>
            <a:t>- Commissions</a:t>
          </a:r>
        </a:p>
      </dgm:t>
    </dgm:pt>
    <dgm:pt modelId="{DED5D0A3-5C85-4AAA-8C4E-A7143365430F}" type="parTrans" cxnId="{899D76E8-3F91-4FF0-8EC9-4BBA60E3774C}">
      <dgm:prSet/>
      <dgm:spPr/>
      <dgm:t>
        <a:bodyPr/>
        <a:lstStyle/>
        <a:p>
          <a:pPr algn="ctr"/>
          <a:endParaRPr lang="en-US"/>
        </a:p>
      </dgm:t>
    </dgm:pt>
    <dgm:pt modelId="{85715507-F850-4574-A099-D269E1DE226D}" type="sibTrans" cxnId="{899D76E8-3F91-4FF0-8EC9-4BBA60E3774C}">
      <dgm:prSet/>
      <dgm:spPr/>
      <dgm:t>
        <a:bodyPr/>
        <a:lstStyle/>
        <a:p>
          <a:pPr algn="ctr"/>
          <a:endParaRPr lang="en-US"/>
        </a:p>
      </dgm:t>
    </dgm:pt>
    <dgm:pt modelId="{A1E8D72C-A218-421B-AD0E-C93CD81BBD2A}">
      <dgm:prSet phldrT="[Text]"/>
      <dgm:spPr/>
      <dgm:t>
        <a:bodyPr/>
        <a:lstStyle/>
        <a:p>
          <a:pPr algn="l"/>
          <a:r>
            <a:rPr lang="en-US" dirty="0"/>
            <a:t>- Credit card fees</a:t>
          </a:r>
        </a:p>
      </dgm:t>
    </dgm:pt>
    <dgm:pt modelId="{3E1B1D8C-0E73-4958-AE36-592D52653EA0}" type="parTrans" cxnId="{BF114B0C-04DE-4CDE-B212-DC9BC7F931D7}">
      <dgm:prSet/>
      <dgm:spPr/>
      <dgm:t>
        <a:bodyPr/>
        <a:lstStyle/>
        <a:p>
          <a:pPr algn="ctr"/>
          <a:endParaRPr lang="en-US"/>
        </a:p>
      </dgm:t>
    </dgm:pt>
    <dgm:pt modelId="{6F25698A-E566-49C2-9489-0B184E8440FD}" type="sibTrans" cxnId="{BF114B0C-04DE-4CDE-B212-DC9BC7F931D7}">
      <dgm:prSet/>
      <dgm:spPr/>
      <dgm:t>
        <a:bodyPr/>
        <a:lstStyle/>
        <a:p>
          <a:pPr algn="ctr"/>
          <a:endParaRPr lang="en-US"/>
        </a:p>
      </dgm:t>
    </dgm:pt>
    <dgm:pt modelId="{D898CEBC-487D-4439-9CA7-A26CE243AB24}">
      <dgm:prSet/>
      <dgm:spPr/>
      <dgm:t>
        <a:bodyPr/>
        <a:lstStyle/>
        <a:p>
          <a:pPr algn="l"/>
          <a:r>
            <a:rPr lang="en-US" dirty="0"/>
            <a:t>- Wages</a:t>
          </a:r>
        </a:p>
      </dgm:t>
    </dgm:pt>
    <dgm:pt modelId="{59FFBCB8-8D73-4F5F-B20E-08C363844D80}" type="parTrans" cxnId="{8F434A30-15EC-4853-B53E-5C1EB6AC69D5}">
      <dgm:prSet/>
      <dgm:spPr/>
      <dgm:t>
        <a:bodyPr/>
        <a:lstStyle/>
        <a:p>
          <a:pPr algn="ctr"/>
          <a:endParaRPr lang="en-US"/>
        </a:p>
      </dgm:t>
    </dgm:pt>
    <dgm:pt modelId="{85426318-9123-41C8-B945-CCED9633D2D6}" type="sibTrans" cxnId="{8F434A30-15EC-4853-B53E-5C1EB6AC69D5}">
      <dgm:prSet/>
      <dgm:spPr/>
      <dgm:t>
        <a:bodyPr/>
        <a:lstStyle/>
        <a:p>
          <a:pPr algn="ctr"/>
          <a:endParaRPr lang="en-US"/>
        </a:p>
      </dgm:t>
    </dgm:pt>
    <dgm:pt modelId="{9CE6611B-C356-41E2-8D2E-2B2A8EBE84AF}">
      <dgm:prSet/>
      <dgm:spPr/>
      <dgm:t>
        <a:bodyPr/>
        <a:lstStyle/>
        <a:p>
          <a:pPr algn="l"/>
          <a:r>
            <a:rPr lang="en-US" dirty="0"/>
            <a:t>- Supplies</a:t>
          </a:r>
        </a:p>
      </dgm:t>
    </dgm:pt>
    <dgm:pt modelId="{900728D5-51A3-4FFF-AC89-64BA05F32DF3}" type="parTrans" cxnId="{FABFEF51-59AD-44DC-8EB7-17F22C5F9F21}">
      <dgm:prSet/>
      <dgm:spPr/>
      <dgm:t>
        <a:bodyPr/>
        <a:lstStyle/>
        <a:p>
          <a:pPr algn="ctr"/>
          <a:endParaRPr lang="en-US"/>
        </a:p>
      </dgm:t>
    </dgm:pt>
    <dgm:pt modelId="{25BB4115-1735-4EEA-BC9A-5DF8664A35C3}" type="sibTrans" cxnId="{FABFEF51-59AD-44DC-8EB7-17F22C5F9F21}">
      <dgm:prSet/>
      <dgm:spPr/>
      <dgm:t>
        <a:bodyPr/>
        <a:lstStyle/>
        <a:p>
          <a:pPr algn="ctr"/>
          <a:endParaRPr lang="en-US"/>
        </a:p>
      </dgm:t>
    </dgm:pt>
    <dgm:pt modelId="{3B8985E2-E4FA-48CC-BE18-C029E046F4E4}" type="pres">
      <dgm:prSet presAssocID="{9113A6C2-2781-41A8-B412-4E3761B1A5F1}" presName="linear" presStyleCnt="0">
        <dgm:presLayoutVars>
          <dgm:animLvl val="lvl"/>
          <dgm:resizeHandles val="exact"/>
        </dgm:presLayoutVars>
      </dgm:prSet>
      <dgm:spPr/>
    </dgm:pt>
    <dgm:pt modelId="{A95B567B-3D0A-42D9-8118-66A15F103E80}" type="pres">
      <dgm:prSet presAssocID="{FBAA7278-0556-4E0A-B7AB-8B332ACE142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EAEED1A-1DD6-426E-895F-23DF37BE93A0}" type="pres">
      <dgm:prSet presAssocID="{85715507-F850-4574-A099-D269E1DE226D}" presName="spacer" presStyleCnt="0"/>
      <dgm:spPr/>
    </dgm:pt>
    <dgm:pt modelId="{7E51BFA7-A9A2-4787-8F3B-D365073C2D3C}" type="pres">
      <dgm:prSet presAssocID="{A1E8D72C-A218-421B-AD0E-C93CD81BBD2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BFC174D-F481-4115-8D30-56E7259B6CB4}" type="pres">
      <dgm:prSet presAssocID="{6F25698A-E566-49C2-9489-0B184E8440FD}" presName="spacer" presStyleCnt="0"/>
      <dgm:spPr/>
    </dgm:pt>
    <dgm:pt modelId="{5F499B33-65C6-42A7-8949-720AF7F58B5D}" type="pres">
      <dgm:prSet presAssocID="{D898CEBC-487D-4439-9CA7-A26CE243AB2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C98B33-7DC1-4AB9-A059-556169F16183}" type="pres">
      <dgm:prSet presAssocID="{85426318-9123-41C8-B945-CCED9633D2D6}" presName="spacer" presStyleCnt="0"/>
      <dgm:spPr/>
    </dgm:pt>
    <dgm:pt modelId="{263C4E92-2862-4B04-9F9D-F2338909A335}" type="pres">
      <dgm:prSet presAssocID="{9CE6611B-C356-41E2-8D2E-2B2A8EBE84A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8E7140B-7E4A-49F2-ACCE-CDBF9DEAB8A7}" type="presOf" srcId="{FBAA7278-0556-4E0A-B7AB-8B332ACE1421}" destId="{A95B567B-3D0A-42D9-8118-66A15F103E80}" srcOrd="0" destOrd="0" presId="urn:microsoft.com/office/officeart/2005/8/layout/vList2"/>
    <dgm:cxn modelId="{BF114B0C-04DE-4CDE-B212-DC9BC7F931D7}" srcId="{9113A6C2-2781-41A8-B412-4E3761B1A5F1}" destId="{A1E8D72C-A218-421B-AD0E-C93CD81BBD2A}" srcOrd="1" destOrd="0" parTransId="{3E1B1D8C-0E73-4958-AE36-592D52653EA0}" sibTransId="{6F25698A-E566-49C2-9489-0B184E8440FD}"/>
    <dgm:cxn modelId="{8F434A30-15EC-4853-B53E-5C1EB6AC69D5}" srcId="{9113A6C2-2781-41A8-B412-4E3761B1A5F1}" destId="{D898CEBC-487D-4439-9CA7-A26CE243AB24}" srcOrd="2" destOrd="0" parTransId="{59FFBCB8-8D73-4F5F-B20E-08C363844D80}" sibTransId="{85426318-9123-41C8-B945-CCED9633D2D6}"/>
    <dgm:cxn modelId="{7060276E-E757-4D72-898A-4E2822805273}" type="presOf" srcId="{9CE6611B-C356-41E2-8D2E-2B2A8EBE84AF}" destId="{263C4E92-2862-4B04-9F9D-F2338909A335}" srcOrd="0" destOrd="0" presId="urn:microsoft.com/office/officeart/2005/8/layout/vList2"/>
    <dgm:cxn modelId="{FABFEF51-59AD-44DC-8EB7-17F22C5F9F21}" srcId="{9113A6C2-2781-41A8-B412-4E3761B1A5F1}" destId="{9CE6611B-C356-41E2-8D2E-2B2A8EBE84AF}" srcOrd="3" destOrd="0" parTransId="{900728D5-51A3-4FFF-AC89-64BA05F32DF3}" sibTransId="{25BB4115-1735-4EEA-BC9A-5DF8664A35C3}"/>
    <dgm:cxn modelId="{1BD0637C-B77F-42F3-AAF8-74F426650D24}" type="presOf" srcId="{9113A6C2-2781-41A8-B412-4E3761B1A5F1}" destId="{3B8985E2-E4FA-48CC-BE18-C029E046F4E4}" srcOrd="0" destOrd="0" presId="urn:microsoft.com/office/officeart/2005/8/layout/vList2"/>
    <dgm:cxn modelId="{84B00A99-F52C-4153-8520-1CBEB26FC2ED}" type="presOf" srcId="{A1E8D72C-A218-421B-AD0E-C93CD81BBD2A}" destId="{7E51BFA7-A9A2-4787-8F3B-D365073C2D3C}" srcOrd="0" destOrd="0" presId="urn:microsoft.com/office/officeart/2005/8/layout/vList2"/>
    <dgm:cxn modelId="{64E0E4BA-A9D5-49A3-A6C5-1C0D9153C440}" type="presOf" srcId="{D898CEBC-487D-4439-9CA7-A26CE243AB24}" destId="{5F499B33-65C6-42A7-8949-720AF7F58B5D}" srcOrd="0" destOrd="0" presId="urn:microsoft.com/office/officeart/2005/8/layout/vList2"/>
    <dgm:cxn modelId="{899D76E8-3F91-4FF0-8EC9-4BBA60E3774C}" srcId="{9113A6C2-2781-41A8-B412-4E3761B1A5F1}" destId="{FBAA7278-0556-4E0A-B7AB-8B332ACE1421}" srcOrd="0" destOrd="0" parTransId="{DED5D0A3-5C85-4AAA-8C4E-A7143365430F}" sibTransId="{85715507-F850-4574-A099-D269E1DE226D}"/>
    <dgm:cxn modelId="{128AAF53-D850-4506-A998-B1E83C72DEA6}" type="presParOf" srcId="{3B8985E2-E4FA-48CC-BE18-C029E046F4E4}" destId="{A95B567B-3D0A-42D9-8118-66A15F103E80}" srcOrd="0" destOrd="0" presId="urn:microsoft.com/office/officeart/2005/8/layout/vList2"/>
    <dgm:cxn modelId="{FC4F86C4-6EC2-4F18-BFFA-7A7DE39EE705}" type="presParOf" srcId="{3B8985E2-E4FA-48CC-BE18-C029E046F4E4}" destId="{5EAEED1A-1DD6-426E-895F-23DF37BE93A0}" srcOrd="1" destOrd="0" presId="urn:microsoft.com/office/officeart/2005/8/layout/vList2"/>
    <dgm:cxn modelId="{A3FF5AEC-F5ED-4F9F-89C9-F2BFABA6A9A2}" type="presParOf" srcId="{3B8985E2-E4FA-48CC-BE18-C029E046F4E4}" destId="{7E51BFA7-A9A2-4787-8F3B-D365073C2D3C}" srcOrd="2" destOrd="0" presId="urn:microsoft.com/office/officeart/2005/8/layout/vList2"/>
    <dgm:cxn modelId="{322005A7-FDBC-4182-B95B-10A8439773E5}" type="presParOf" srcId="{3B8985E2-E4FA-48CC-BE18-C029E046F4E4}" destId="{0BFC174D-F481-4115-8D30-56E7259B6CB4}" srcOrd="3" destOrd="0" presId="urn:microsoft.com/office/officeart/2005/8/layout/vList2"/>
    <dgm:cxn modelId="{43BBF8E2-D129-4A82-B0A9-C6FC8485CEFE}" type="presParOf" srcId="{3B8985E2-E4FA-48CC-BE18-C029E046F4E4}" destId="{5F499B33-65C6-42A7-8949-720AF7F58B5D}" srcOrd="4" destOrd="0" presId="urn:microsoft.com/office/officeart/2005/8/layout/vList2"/>
    <dgm:cxn modelId="{2E738AD3-F8F4-47B9-9502-97B9DD81E30C}" type="presParOf" srcId="{3B8985E2-E4FA-48CC-BE18-C029E046F4E4}" destId="{7EC98B33-7DC1-4AB9-A059-556169F16183}" srcOrd="5" destOrd="0" presId="urn:microsoft.com/office/officeart/2005/8/layout/vList2"/>
    <dgm:cxn modelId="{97B8D1C1-38D7-4944-8B89-7DDFFA08620B}" type="presParOf" srcId="{3B8985E2-E4FA-48CC-BE18-C029E046F4E4}" destId="{263C4E92-2862-4B04-9F9D-F2338909A33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93891-26D7-4103-9366-CF91F2B8338D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58BBC14-D323-4258-896E-B972974F0D1F}">
      <dgm:prSet phldrT="[Text]"/>
      <dgm:spPr/>
      <dgm:t>
        <a:bodyPr/>
        <a:lstStyle/>
        <a:p>
          <a:pPr>
            <a:defRPr b="1"/>
          </a:pPr>
          <a:r>
            <a:rPr lang="en-US"/>
            <a:t>Ending Cash Balance</a:t>
          </a:r>
        </a:p>
      </dgm:t>
    </dgm:pt>
    <dgm:pt modelId="{62905EE5-7D47-41E3-BB27-4755745055CE}" type="parTrans" cxnId="{E5663913-2D61-4D97-8A92-60D7FBEAC47A}">
      <dgm:prSet/>
      <dgm:spPr/>
      <dgm:t>
        <a:bodyPr/>
        <a:lstStyle/>
        <a:p>
          <a:endParaRPr lang="en-US"/>
        </a:p>
      </dgm:t>
    </dgm:pt>
    <dgm:pt modelId="{2088B04F-4495-4FAE-A683-A0DE1296EACF}" type="sibTrans" cxnId="{E5663913-2D61-4D97-8A92-60D7FBEAC47A}">
      <dgm:prSet/>
      <dgm:spPr/>
      <dgm:t>
        <a:bodyPr/>
        <a:lstStyle/>
        <a:p>
          <a:endParaRPr lang="en-US"/>
        </a:p>
      </dgm:t>
    </dgm:pt>
    <dgm:pt modelId="{DAA3A38F-50FE-46E9-81A4-C10A4B7A154F}">
      <dgm:prSet phldrT="[Text]"/>
      <dgm:spPr/>
      <dgm:t>
        <a:bodyPr/>
        <a:lstStyle/>
        <a:p>
          <a:r>
            <a:rPr lang="en-US" dirty="0"/>
            <a:t>The amount of cash left at the end of the reporting period.</a:t>
          </a:r>
        </a:p>
        <a:p>
          <a:r>
            <a:rPr lang="en-US" dirty="0"/>
            <a:t>(Total Cash – Total Costs = Ending Cash Balance</a:t>
          </a:r>
        </a:p>
      </dgm:t>
    </dgm:pt>
    <dgm:pt modelId="{FC7EDD90-D6EE-424C-8EA2-1AFFAC439E37}" type="parTrans" cxnId="{BF624CFB-7E28-47C8-859A-4E5AEF0AF1F9}">
      <dgm:prSet/>
      <dgm:spPr/>
      <dgm:t>
        <a:bodyPr/>
        <a:lstStyle/>
        <a:p>
          <a:endParaRPr lang="en-US"/>
        </a:p>
      </dgm:t>
    </dgm:pt>
    <dgm:pt modelId="{889D57D8-64A3-41A1-B112-D47CB0A9E349}" type="sibTrans" cxnId="{BF624CFB-7E28-47C8-859A-4E5AEF0AF1F9}">
      <dgm:prSet/>
      <dgm:spPr/>
      <dgm:t>
        <a:bodyPr/>
        <a:lstStyle/>
        <a:p>
          <a:endParaRPr lang="en-US"/>
        </a:p>
      </dgm:t>
    </dgm:pt>
    <dgm:pt modelId="{B782A0FC-E4B4-4154-A824-776FFACDB661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defRPr b="1"/>
          </a:pPr>
          <a:r>
            <a:rPr lang="en-US" dirty="0"/>
            <a:t>Burn Rate</a:t>
          </a:r>
        </a:p>
      </dgm:t>
    </dgm:pt>
    <dgm:pt modelId="{AA83E75C-C7A4-4268-A9C4-F344C79BBBD2}" type="parTrans" cxnId="{AF4B656E-B82D-4F54-8A7F-5B278F21EC4D}">
      <dgm:prSet/>
      <dgm:spPr/>
      <dgm:t>
        <a:bodyPr/>
        <a:lstStyle/>
        <a:p>
          <a:endParaRPr lang="en-US"/>
        </a:p>
      </dgm:t>
    </dgm:pt>
    <dgm:pt modelId="{F3552906-8D51-422E-A405-06FC629D7504}" type="sibTrans" cxnId="{AF4B656E-B82D-4F54-8A7F-5B278F21EC4D}">
      <dgm:prSet/>
      <dgm:spPr/>
      <dgm:t>
        <a:bodyPr/>
        <a:lstStyle/>
        <a:p>
          <a:endParaRPr lang="en-US"/>
        </a:p>
      </dgm:t>
    </dgm:pt>
    <dgm:pt modelId="{4EA12974-780E-4200-A405-0127D0D5331C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/>
            <a:t>Identifies the amount of cash a company is spending every month and measures cash flow.</a:t>
          </a:r>
        </a:p>
        <a:p>
          <a:r>
            <a:rPr lang="en-US"/>
            <a:t>(Month Starting Balance - Month Ending Balance = Burn Rate)</a:t>
          </a:r>
        </a:p>
      </dgm:t>
    </dgm:pt>
    <dgm:pt modelId="{436CD82D-7EEB-44E7-9C8D-3FEDFCF84F62}" type="parTrans" cxnId="{616F631C-0F80-43A9-A645-88B000B66F14}">
      <dgm:prSet/>
      <dgm:spPr/>
      <dgm:t>
        <a:bodyPr/>
        <a:lstStyle/>
        <a:p>
          <a:endParaRPr lang="en-US"/>
        </a:p>
      </dgm:t>
    </dgm:pt>
    <dgm:pt modelId="{950DFF0D-60A6-4E37-9077-BECC320D1268}" type="sibTrans" cxnId="{616F631C-0F80-43A9-A645-88B000B66F14}">
      <dgm:prSet/>
      <dgm:spPr/>
      <dgm:t>
        <a:bodyPr/>
        <a:lstStyle/>
        <a:p>
          <a:endParaRPr lang="en-US"/>
        </a:p>
      </dgm:t>
    </dgm:pt>
    <dgm:pt modelId="{0A4A52C9-0774-4656-BD48-C4DA7B0B5855}">
      <dgm:prSet phldrT="[Text]"/>
      <dgm:spPr/>
      <dgm:t>
        <a:bodyPr/>
        <a:lstStyle/>
        <a:p>
          <a:pPr>
            <a:defRPr b="1"/>
          </a:pPr>
          <a:r>
            <a:rPr lang="en-US"/>
            <a:t>Run Rate</a:t>
          </a:r>
        </a:p>
      </dgm:t>
    </dgm:pt>
    <dgm:pt modelId="{87401849-884F-4C85-9164-6E20292FDDA7}" type="parTrans" cxnId="{90E18209-3A5E-472F-A5EE-DB2C3BA763F4}">
      <dgm:prSet/>
      <dgm:spPr/>
      <dgm:t>
        <a:bodyPr/>
        <a:lstStyle/>
        <a:p>
          <a:endParaRPr lang="en-US"/>
        </a:p>
      </dgm:t>
    </dgm:pt>
    <dgm:pt modelId="{A94372A1-958B-488B-95FF-C347B96FD5CE}" type="sibTrans" cxnId="{90E18209-3A5E-472F-A5EE-DB2C3BA763F4}">
      <dgm:prSet/>
      <dgm:spPr/>
      <dgm:t>
        <a:bodyPr/>
        <a:lstStyle/>
        <a:p>
          <a:endParaRPr lang="en-US"/>
        </a:p>
      </dgm:t>
    </dgm:pt>
    <dgm:pt modelId="{9775941C-6C52-495B-B4A4-56EF2CBCAB0A}">
      <dgm:prSet phldrT="[Text]"/>
      <dgm:spPr/>
      <dgm:t>
        <a:bodyPr/>
        <a:lstStyle/>
        <a:p>
          <a:r>
            <a:rPr lang="en-US"/>
            <a:t>Current Revenue (1 month) x 12 (to make a full year).</a:t>
          </a:r>
        </a:p>
      </dgm:t>
    </dgm:pt>
    <dgm:pt modelId="{F0D30111-11B6-4A6F-95EE-7A916A8B4F76}" type="parTrans" cxnId="{7B53DB9B-0E25-469C-A389-FDE38733E231}">
      <dgm:prSet/>
      <dgm:spPr/>
      <dgm:t>
        <a:bodyPr/>
        <a:lstStyle/>
        <a:p>
          <a:endParaRPr lang="en-US"/>
        </a:p>
      </dgm:t>
    </dgm:pt>
    <dgm:pt modelId="{28E60956-A55D-48FD-B4F1-698F5A57B61B}" type="sibTrans" cxnId="{7B53DB9B-0E25-469C-A389-FDE38733E231}">
      <dgm:prSet/>
      <dgm:spPr/>
      <dgm:t>
        <a:bodyPr/>
        <a:lstStyle/>
        <a:p>
          <a:endParaRPr lang="en-US"/>
        </a:p>
      </dgm:t>
    </dgm:pt>
    <dgm:pt modelId="{EACF5BA0-F82D-4199-9228-23FF5468BA60}">
      <dgm:prSet phldrT="[Text]"/>
      <dgm:spPr/>
      <dgm:t>
        <a:bodyPr/>
        <a:lstStyle/>
        <a:p>
          <a:r>
            <a:rPr lang="en-US" dirty="0"/>
            <a:t>Uses a company's current financials to predict their future performance. </a:t>
          </a:r>
        </a:p>
      </dgm:t>
    </dgm:pt>
    <dgm:pt modelId="{C47CBB47-CE90-4920-84E9-4B067808B1E9}" type="sibTrans" cxnId="{B63F77DA-8379-42A0-812A-164C19EA97C5}">
      <dgm:prSet/>
      <dgm:spPr/>
      <dgm:t>
        <a:bodyPr/>
        <a:lstStyle/>
        <a:p>
          <a:endParaRPr lang="en-US"/>
        </a:p>
      </dgm:t>
    </dgm:pt>
    <dgm:pt modelId="{ADD56580-C9AA-4398-BF01-BDE50A4844D0}" type="parTrans" cxnId="{B63F77DA-8379-42A0-812A-164C19EA97C5}">
      <dgm:prSet/>
      <dgm:spPr/>
      <dgm:t>
        <a:bodyPr/>
        <a:lstStyle/>
        <a:p>
          <a:endParaRPr lang="en-US"/>
        </a:p>
      </dgm:t>
    </dgm:pt>
    <dgm:pt modelId="{11D4809E-A017-4DBC-BB94-6810DC7AA511}" type="pres">
      <dgm:prSet presAssocID="{DBF93891-26D7-4103-9366-CF91F2B8338D}" presName="linearFlow" presStyleCnt="0">
        <dgm:presLayoutVars>
          <dgm:dir/>
          <dgm:resizeHandles val="exact"/>
        </dgm:presLayoutVars>
      </dgm:prSet>
      <dgm:spPr/>
    </dgm:pt>
    <dgm:pt modelId="{1A458D44-6427-44DE-8683-A8FF6F8AD4D6}" type="pres">
      <dgm:prSet presAssocID="{A58BBC14-D323-4258-896E-B972974F0D1F}" presName="composite" presStyleCnt="0"/>
      <dgm:spPr/>
    </dgm:pt>
    <dgm:pt modelId="{D2025000-658B-48FA-A90C-C9BA10B81E84}" type="pres">
      <dgm:prSet presAssocID="{A58BBC14-D323-4258-896E-B972974F0D1F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63C2FD4-570B-4098-B9CA-85E57AF8D335}" type="pres">
      <dgm:prSet presAssocID="{A58BBC14-D323-4258-896E-B972974F0D1F}" presName="txShp" presStyleLbl="node1" presStyleIdx="0" presStyleCnt="3">
        <dgm:presLayoutVars>
          <dgm:bulletEnabled val="1"/>
        </dgm:presLayoutVars>
      </dgm:prSet>
      <dgm:spPr/>
    </dgm:pt>
    <dgm:pt modelId="{458BD653-A782-49BB-8B45-AB970EDE2A5C}" type="pres">
      <dgm:prSet presAssocID="{2088B04F-4495-4FAE-A683-A0DE1296EACF}" presName="spacing" presStyleCnt="0"/>
      <dgm:spPr/>
    </dgm:pt>
    <dgm:pt modelId="{EBB4851B-9514-4FC7-AC58-AE81A791E52E}" type="pres">
      <dgm:prSet presAssocID="{B782A0FC-E4B4-4154-A824-776FFACDB661}" presName="composite" presStyleCnt="0"/>
      <dgm:spPr/>
    </dgm:pt>
    <dgm:pt modelId="{45C74FC2-2F65-4DF6-9B02-9D5E3A9135E6}" type="pres">
      <dgm:prSet presAssocID="{B782A0FC-E4B4-4154-A824-776FFACDB661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1A10514D-B390-4C76-BBEF-875BC4C2CAEC}" type="pres">
      <dgm:prSet presAssocID="{B782A0FC-E4B4-4154-A824-776FFACDB661}" presName="txShp" presStyleLbl="node1" presStyleIdx="1" presStyleCnt="3">
        <dgm:presLayoutVars>
          <dgm:bulletEnabled val="1"/>
        </dgm:presLayoutVars>
      </dgm:prSet>
      <dgm:spPr/>
    </dgm:pt>
    <dgm:pt modelId="{938C2C3B-49B8-4B02-9EFE-BD723F2D694D}" type="pres">
      <dgm:prSet presAssocID="{F3552906-8D51-422E-A405-06FC629D7504}" presName="spacing" presStyleCnt="0"/>
      <dgm:spPr/>
    </dgm:pt>
    <dgm:pt modelId="{8AC8C1F2-F712-4A64-88FB-CB6F994B7C19}" type="pres">
      <dgm:prSet presAssocID="{0A4A52C9-0774-4656-BD48-C4DA7B0B5855}" presName="composite" presStyleCnt="0"/>
      <dgm:spPr/>
    </dgm:pt>
    <dgm:pt modelId="{F31D01D6-A1D5-4ECE-A6CF-0E97B9995FBC}" type="pres">
      <dgm:prSet presAssocID="{0A4A52C9-0774-4656-BD48-C4DA7B0B5855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4B60D984-7B12-4DC1-9337-F07AC336F7BF}" type="pres">
      <dgm:prSet presAssocID="{0A4A52C9-0774-4656-BD48-C4DA7B0B5855}" presName="txShp" presStyleLbl="node1" presStyleIdx="2" presStyleCnt="3">
        <dgm:presLayoutVars>
          <dgm:bulletEnabled val="1"/>
        </dgm:presLayoutVars>
      </dgm:prSet>
      <dgm:spPr/>
    </dgm:pt>
  </dgm:ptLst>
  <dgm:cxnLst>
    <dgm:cxn modelId="{90E18209-3A5E-472F-A5EE-DB2C3BA763F4}" srcId="{DBF93891-26D7-4103-9366-CF91F2B8338D}" destId="{0A4A52C9-0774-4656-BD48-C4DA7B0B5855}" srcOrd="2" destOrd="0" parTransId="{87401849-884F-4C85-9164-6E20292FDDA7}" sibTransId="{A94372A1-958B-488B-95FF-C347B96FD5CE}"/>
    <dgm:cxn modelId="{E5663913-2D61-4D97-8A92-60D7FBEAC47A}" srcId="{DBF93891-26D7-4103-9366-CF91F2B8338D}" destId="{A58BBC14-D323-4258-896E-B972974F0D1F}" srcOrd="0" destOrd="0" parTransId="{62905EE5-7D47-41E3-BB27-4755745055CE}" sibTransId="{2088B04F-4495-4FAE-A683-A0DE1296EACF}"/>
    <dgm:cxn modelId="{616F631C-0F80-43A9-A645-88B000B66F14}" srcId="{B782A0FC-E4B4-4154-A824-776FFACDB661}" destId="{4EA12974-780E-4200-A405-0127D0D5331C}" srcOrd="0" destOrd="0" parTransId="{436CD82D-7EEB-44E7-9C8D-3FEDFCF84F62}" sibTransId="{950DFF0D-60A6-4E37-9077-BECC320D1268}"/>
    <dgm:cxn modelId="{6CD5DD37-FC0E-4F94-84EC-477618137AA1}" type="presOf" srcId="{A58BBC14-D323-4258-896E-B972974F0D1F}" destId="{A63C2FD4-570B-4098-B9CA-85E57AF8D335}" srcOrd="0" destOrd="0" presId="urn:microsoft.com/office/officeart/2005/8/layout/vList3"/>
    <dgm:cxn modelId="{9235986A-87FB-4DC4-AD83-8A268FED5273}" type="presOf" srcId="{EACF5BA0-F82D-4199-9228-23FF5468BA60}" destId="{4B60D984-7B12-4DC1-9337-F07AC336F7BF}" srcOrd="0" destOrd="2" presId="urn:microsoft.com/office/officeart/2005/8/layout/vList3"/>
    <dgm:cxn modelId="{AF4B656E-B82D-4F54-8A7F-5B278F21EC4D}" srcId="{DBF93891-26D7-4103-9366-CF91F2B8338D}" destId="{B782A0FC-E4B4-4154-A824-776FFACDB661}" srcOrd="1" destOrd="0" parTransId="{AA83E75C-C7A4-4268-A9C4-F344C79BBBD2}" sibTransId="{F3552906-8D51-422E-A405-06FC629D7504}"/>
    <dgm:cxn modelId="{B5567295-1C32-4E56-B41C-D53AE229BFA2}" type="presOf" srcId="{B782A0FC-E4B4-4154-A824-776FFACDB661}" destId="{1A10514D-B390-4C76-BBEF-875BC4C2CAEC}" srcOrd="0" destOrd="0" presId="urn:microsoft.com/office/officeart/2005/8/layout/vList3"/>
    <dgm:cxn modelId="{7B53DB9B-0E25-469C-A389-FDE38733E231}" srcId="{0A4A52C9-0774-4656-BD48-C4DA7B0B5855}" destId="{9775941C-6C52-495B-B4A4-56EF2CBCAB0A}" srcOrd="0" destOrd="0" parTransId="{F0D30111-11B6-4A6F-95EE-7A916A8B4F76}" sibTransId="{28E60956-A55D-48FD-B4F1-698F5A57B61B}"/>
    <dgm:cxn modelId="{69FB6FB7-7917-46B4-B431-98CB00C40C60}" type="presOf" srcId="{DBF93891-26D7-4103-9366-CF91F2B8338D}" destId="{11D4809E-A017-4DBC-BB94-6810DC7AA511}" srcOrd="0" destOrd="0" presId="urn:microsoft.com/office/officeart/2005/8/layout/vList3"/>
    <dgm:cxn modelId="{B82DD9C1-6607-4805-A839-477007FCDD38}" type="presOf" srcId="{9775941C-6C52-495B-B4A4-56EF2CBCAB0A}" destId="{4B60D984-7B12-4DC1-9337-F07AC336F7BF}" srcOrd="0" destOrd="1" presId="urn:microsoft.com/office/officeart/2005/8/layout/vList3"/>
    <dgm:cxn modelId="{542287D4-8A29-4A9B-939A-088A08218563}" type="presOf" srcId="{0A4A52C9-0774-4656-BD48-C4DA7B0B5855}" destId="{4B60D984-7B12-4DC1-9337-F07AC336F7BF}" srcOrd="0" destOrd="0" presId="urn:microsoft.com/office/officeart/2005/8/layout/vList3"/>
    <dgm:cxn modelId="{8476B4D4-D013-43DE-8CB1-16AF8C8ADA34}" type="presOf" srcId="{4EA12974-780E-4200-A405-0127D0D5331C}" destId="{1A10514D-B390-4C76-BBEF-875BC4C2CAEC}" srcOrd="0" destOrd="1" presId="urn:microsoft.com/office/officeart/2005/8/layout/vList3"/>
    <dgm:cxn modelId="{B63F77DA-8379-42A0-812A-164C19EA97C5}" srcId="{0A4A52C9-0774-4656-BD48-C4DA7B0B5855}" destId="{EACF5BA0-F82D-4199-9228-23FF5468BA60}" srcOrd="1" destOrd="0" parTransId="{ADD56580-C9AA-4398-BF01-BDE50A4844D0}" sibTransId="{C47CBB47-CE90-4920-84E9-4B067808B1E9}"/>
    <dgm:cxn modelId="{AF2CE2E8-DA38-4731-B204-5A149E780A10}" type="presOf" srcId="{DAA3A38F-50FE-46E9-81A4-C10A4B7A154F}" destId="{A63C2FD4-570B-4098-B9CA-85E57AF8D335}" srcOrd="0" destOrd="1" presId="urn:microsoft.com/office/officeart/2005/8/layout/vList3"/>
    <dgm:cxn modelId="{BF624CFB-7E28-47C8-859A-4E5AEF0AF1F9}" srcId="{A58BBC14-D323-4258-896E-B972974F0D1F}" destId="{DAA3A38F-50FE-46E9-81A4-C10A4B7A154F}" srcOrd="0" destOrd="0" parTransId="{FC7EDD90-D6EE-424C-8EA2-1AFFAC439E37}" sibTransId="{889D57D8-64A3-41A1-B112-D47CB0A9E349}"/>
    <dgm:cxn modelId="{E5168767-3B3B-4249-88D9-A987451FA4ED}" type="presParOf" srcId="{11D4809E-A017-4DBC-BB94-6810DC7AA511}" destId="{1A458D44-6427-44DE-8683-A8FF6F8AD4D6}" srcOrd="0" destOrd="0" presId="urn:microsoft.com/office/officeart/2005/8/layout/vList3"/>
    <dgm:cxn modelId="{D31AC0BB-1B51-445E-9B1F-A6F80386C243}" type="presParOf" srcId="{1A458D44-6427-44DE-8683-A8FF6F8AD4D6}" destId="{D2025000-658B-48FA-A90C-C9BA10B81E84}" srcOrd="0" destOrd="0" presId="urn:microsoft.com/office/officeart/2005/8/layout/vList3"/>
    <dgm:cxn modelId="{87116A8F-27AA-4D8F-93AE-8CC2B88BFDE6}" type="presParOf" srcId="{1A458D44-6427-44DE-8683-A8FF6F8AD4D6}" destId="{A63C2FD4-570B-4098-B9CA-85E57AF8D335}" srcOrd="1" destOrd="0" presId="urn:microsoft.com/office/officeart/2005/8/layout/vList3"/>
    <dgm:cxn modelId="{98E284FE-D383-4A68-A1CC-06C4505C3D8E}" type="presParOf" srcId="{11D4809E-A017-4DBC-BB94-6810DC7AA511}" destId="{458BD653-A782-49BB-8B45-AB970EDE2A5C}" srcOrd="1" destOrd="0" presId="urn:microsoft.com/office/officeart/2005/8/layout/vList3"/>
    <dgm:cxn modelId="{E9E75664-2F69-4BB3-A0D9-4A8A0C9C5F6C}" type="presParOf" srcId="{11D4809E-A017-4DBC-BB94-6810DC7AA511}" destId="{EBB4851B-9514-4FC7-AC58-AE81A791E52E}" srcOrd="2" destOrd="0" presId="urn:microsoft.com/office/officeart/2005/8/layout/vList3"/>
    <dgm:cxn modelId="{D7C2E623-1E85-427D-A04C-487DD8D4AF7F}" type="presParOf" srcId="{EBB4851B-9514-4FC7-AC58-AE81A791E52E}" destId="{45C74FC2-2F65-4DF6-9B02-9D5E3A9135E6}" srcOrd="0" destOrd="0" presId="urn:microsoft.com/office/officeart/2005/8/layout/vList3"/>
    <dgm:cxn modelId="{313BCE69-BE08-4E6B-A437-9B5C1BBA52D2}" type="presParOf" srcId="{EBB4851B-9514-4FC7-AC58-AE81A791E52E}" destId="{1A10514D-B390-4C76-BBEF-875BC4C2CAEC}" srcOrd="1" destOrd="0" presId="urn:microsoft.com/office/officeart/2005/8/layout/vList3"/>
    <dgm:cxn modelId="{310E4D68-7147-4D56-A3CF-8FDF6B39E29A}" type="presParOf" srcId="{11D4809E-A017-4DBC-BB94-6810DC7AA511}" destId="{938C2C3B-49B8-4B02-9EFE-BD723F2D694D}" srcOrd="3" destOrd="0" presId="urn:microsoft.com/office/officeart/2005/8/layout/vList3"/>
    <dgm:cxn modelId="{0B6AC78A-8179-46F1-8A9A-C7F4D3377F7C}" type="presParOf" srcId="{11D4809E-A017-4DBC-BB94-6810DC7AA511}" destId="{8AC8C1F2-F712-4A64-88FB-CB6F994B7C19}" srcOrd="4" destOrd="0" presId="urn:microsoft.com/office/officeart/2005/8/layout/vList3"/>
    <dgm:cxn modelId="{6852F52C-CCF1-4D18-B2DA-CD9AA950561D}" type="presParOf" srcId="{8AC8C1F2-F712-4A64-88FB-CB6F994B7C19}" destId="{F31D01D6-A1D5-4ECE-A6CF-0E97B9995FBC}" srcOrd="0" destOrd="0" presId="urn:microsoft.com/office/officeart/2005/8/layout/vList3"/>
    <dgm:cxn modelId="{71F4E46E-8FDE-481C-B0E4-FC14D0A7A049}" type="presParOf" srcId="{8AC8C1F2-F712-4A64-88FB-CB6F994B7C19}" destId="{4B60D984-7B12-4DC1-9337-F07AC336F7B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E86349-15ED-46DB-AA24-55AC16B356D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C24AC62-46D3-4431-B562-3368860A721A}">
      <dgm:prSet/>
      <dgm:spPr/>
      <dgm:t>
        <a:bodyPr/>
        <a:lstStyle/>
        <a:p>
          <a:r>
            <a:rPr lang="en-US"/>
            <a:t>Bootstrapping: Owner uses their own savings to fund the business</a:t>
          </a:r>
        </a:p>
      </dgm:t>
    </dgm:pt>
    <dgm:pt modelId="{AB1F1568-3ED0-44D8-9A9B-96F86E4E4E7D}" type="parTrans" cxnId="{977D2681-AF5E-4509-B024-B64839D6E88C}">
      <dgm:prSet/>
      <dgm:spPr/>
      <dgm:t>
        <a:bodyPr/>
        <a:lstStyle/>
        <a:p>
          <a:endParaRPr lang="en-US"/>
        </a:p>
      </dgm:t>
    </dgm:pt>
    <dgm:pt modelId="{1B5B2306-D646-42B8-8185-98097FE44779}" type="sibTrans" cxnId="{977D2681-AF5E-4509-B024-B64839D6E88C}">
      <dgm:prSet/>
      <dgm:spPr/>
      <dgm:t>
        <a:bodyPr/>
        <a:lstStyle/>
        <a:p>
          <a:endParaRPr lang="en-US"/>
        </a:p>
      </dgm:t>
    </dgm:pt>
    <dgm:pt modelId="{4E87D9E2-9204-42FA-A29F-84BDCC76E557}">
      <dgm:prSet/>
      <dgm:spPr/>
      <dgm:t>
        <a:bodyPr/>
        <a:lstStyle/>
        <a:p>
          <a:r>
            <a:rPr lang="en-US"/>
            <a:t>Owner keeps all the profits</a:t>
          </a:r>
        </a:p>
      </dgm:t>
    </dgm:pt>
    <dgm:pt modelId="{1E791D55-7BAC-4CE3-91B7-CD9611F25BC6}" type="parTrans" cxnId="{7630CCF7-6730-42E9-8FEC-5FB4D4789E5E}">
      <dgm:prSet/>
      <dgm:spPr/>
      <dgm:t>
        <a:bodyPr/>
        <a:lstStyle/>
        <a:p>
          <a:endParaRPr lang="en-US"/>
        </a:p>
      </dgm:t>
    </dgm:pt>
    <dgm:pt modelId="{7CE46DAF-40FF-4BDF-9545-6CC5F6413255}" type="sibTrans" cxnId="{7630CCF7-6730-42E9-8FEC-5FB4D4789E5E}">
      <dgm:prSet/>
      <dgm:spPr/>
      <dgm:t>
        <a:bodyPr/>
        <a:lstStyle/>
        <a:p>
          <a:endParaRPr lang="en-US"/>
        </a:p>
      </dgm:t>
    </dgm:pt>
    <dgm:pt modelId="{48B993BC-63A9-4608-813F-C366C8EE1E57}">
      <dgm:prSet/>
      <dgm:spPr/>
      <dgm:t>
        <a:bodyPr/>
        <a:lstStyle/>
        <a:p>
          <a:r>
            <a:rPr lang="en-US"/>
            <a:t>Small Business Loan</a:t>
          </a:r>
        </a:p>
      </dgm:t>
    </dgm:pt>
    <dgm:pt modelId="{6C981983-B616-468F-85EE-932184188826}" type="parTrans" cxnId="{5F4794A3-9A80-4DF4-BF6F-7A74392FC37B}">
      <dgm:prSet/>
      <dgm:spPr/>
      <dgm:t>
        <a:bodyPr/>
        <a:lstStyle/>
        <a:p>
          <a:endParaRPr lang="en-US"/>
        </a:p>
      </dgm:t>
    </dgm:pt>
    <dgm:pt modelId="{CD8A67B8-413F-41F9-A7DF-A83935B0624A}" type="sibTrans" cxnId="{5F4794A3-9A80-4DF4-BF6F-7A74392FC37B}">
      <dgm:prSet/>
      <dgm:spPr/>
      <dgm:t>
        <a:bodyPr/>
        <a:lstStyle/>
        <a:p>
          <a:endParaRPr lang="en-US"/>
        </a:p>
      </dgm:t>
    </dgm:pt>
    <dgm:pt modelId="{BCAA5ABA-56AF-414A-B493-0B709BE71ECF}">
      <dgm:prSet/>
      <dgm:spPr/>
      <dgm:t>
        <a:bodyPr/>
        <a:lstStyle/>
        <a:p>
          <a:r>
            <a:rPr lang="en-US"/>
            <a:t>Small Business Administration</a:t>
          </a:r>
        </a:p>
      </dgm:t>
    </dgm:pt>
    <dgm:pt modelId="{35B77C0F-E407-40AD-9C9B-C4492181BAD1}" type="parTrans" cxnId="{44B78D5C-201C-482A-9980-566716270923}">
      <dgm:prSet/>
      <dgm:spPr/>
      <dgm:t>
        <a:bodyPr/>
        <a:lstStyle/>
        <a:p>
          <a:endParaRPr lang="en-US"/>
        </a:p>
      </dgm:t>
    </dgm:pt>
    <dgm:pt modelId="{D73EFDCC-0C43-4BFE-9318-A9AF32CA1EFC}" type="sibTrans" cxnId="{44B78D5C-201C-482A-9980-566716270923}">
      <dgm:prSet/>
      <dgm:spPr/>
      <dgm:t>
        <a:bodyPr/>
        <a:lstStyle/>
        <a:p>
          <a:endParaRPr lang="en-US"/>
        </a:p>
      </dgm:t>
    </dgm:pt>
    <dgm:pt modelId="{5EC018C0-2B98-47B7-AF24-9A2583B4436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Reduces risk to lenders, community development organizations and other lending institutions</a:t>
          </a:r>
        </a:p>
      </dgm:t>
    </dgm:pt>
    <dgm:pt modelId="{5D8B3892-49E5-4370-96F9-1EB9A9C8EDCD}" type="parTrans" cxnId="{2743023A-6964-4615-A029-65C5821A4F6B}">
      <dgm:prSet/>
      <dgm:spPr/>
      <dgm:t>
        <a:bodyPr/>
        <a:lstStyle/>
        <a:p>
          <a:endParaRPr lang="en-US"/>
        </a:p>
      </dgm:t>
    </dgm:pt>
    <dgm:pt modelId="{C177F291-5FB0-4C99-9E79-D505C55AD8AB}" type="sibTrans" cxnId="{2743023A-6964-4615-A029-65C5821A4F6B}">
      <dgm:prSet/>
      <dgm:spPr/>
      <dgm:t>
        <a:bodyPr/>
        <a:lstStyle/>
        <a:p>
          <a:endParaRPr lang="en-US"/>
        </a:p>
      </dgm:t>
    </dgm:pt>
    <dgm:pt modelId="{745B40A2-5DF1-47F0-98AD-6D2134D79CD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Must be paid back with interest</a:t>
          </a:r>
        </a:p>
      </dgm:t>
    </dgm:pt>
    <dgm:pt modelId="{B5127808-F6D2-49AC-9A79-C11B53827181}" type="parTrans" cxnId="{8110FF17-E008-4A3E-B9A6-BE7EB6DCAF60}">
      <dgm:prSet/>
      <dgm:spPr/>
      <dgm:t>
        <a:bodyPr/>
        <a:lstStyle/>
        <a:p>
          <a:endParaRPr lang="en-US"/>
        </a:p>
      </dgm:t>
    </dgm:pt>
    <dgm:pt modelId="{5B8E7FB6-6AFE-4E10-A5A7-C3A957BE6E09}" type="sibTrans" cxnId="{8110FF17-E008-4A3E-B9A6-BE7EB6DCAF60}">
      <dgm:prSet/>
      <dgm:spPr/>
      <dgm:t>
        <a:bodyPr/>
        <a:lstStyle/>
        <a:p>
          <a:endParaRPr lang="en-US"/>
        </a:p>
      </dgm:t>
    </dgm:pt>
    <dgm:pt modelId="{4800318B-737D-4B77-B47C-F454CCDE124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Real estate loans = 25 years / Equipment loans = 10 years</a:t>
          </a:r>
        </a:p>
      </dgm:t>
    </dgm:pt>
    <dgm:pt modelId="{7C34BBDB-A07A-4132-8B83-425C2CE0FCBA}" type="parTrans" cxnId="{C92F2254-B2A7-4668-BD42-236CDB9A6B93}">
      <dgm:prSet/>
      <dgm:spPr/>
      <dgm:t>
        <a:bodyPr/>
        <a:lstStyle/>
        <a:p>
          <a:endParaRPr lang="en-US"/>
        </a:p>
      </dgm:t>
    </dgm:pt>
    <dgm:pt modelId="{561D9E0F-0306-472E-8C07-2D416C0120A0}" type="sibTrans" cxnId="{C92F2254-B2A7-4668-BD42-236CDB9A6B93}">
      <dgm:prSet/>
      <dgm:spPr/>
      <dgm:t>
        <a:bodyPr/>
        <a:lstStyle/>
        <a:p>
          <a:endParaRPr lang="en-US"/>
        </a:p>
      </dgm:t>
    </dgm:pt>
    <dgm:pt modelId="{75352983-58C2-43E2-BAF7-D91B3C3B9621}" type="pres">
      <dgm:prSet presAssocID="{D1E86349-15ED-46DB-AA24-55AC16B356DD}" presName="root" presStyleCnt="0">
        <dgm:presLayoutVars>
          <dgm:dir/>
          <dgm:resizeHandles val="exact"/>
        </dgm:presLayoutVars>
      </dgm:prSet>
      <dgm:spPr/>
    </dgm:pt>
    <dgm:pt modelId="{D2FDB669-C1B5-4467-BC28-8914C7C42360}" type="pres">
      <dgm:prSet presAssocID="{8C24AC62-46D3-4431-B562-3368860A721A}" presName="compNode" presStyleCnt="0"/>
      <dgm:spPr/>
    </dgm:pt>
    <dgm:pt modelId="{4FC95120-444E-448B-AE1E-5422C81AE5BA}" type="pres">
      <dgm:prSet presAssocID="{8C24AC62-46D3-4431-B562-3368860A721A}" presName="bgRect" presStyleLbl="bgShp" presStyleIdx="0" presStyleCnt="3"/>
      <dgm:spPr/>
    </dgm:pt>
    <dgm:pt modelId="{8346D737-C620-4DAA-976D-DACECF249727}" type="pres">
      <dgm:prSet presAssocID="{8C24AC62-46D3-4431-B562-3368860A721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14636C96-3C81-4237-94B3-8879F339E2F8}" type="pres">
      <dgm:prSet presAssocID="{8C24AC62-46D3-4431-B562-3368860A721A}" presName="spaceRect" presStyleCnt="0"/>
      <dgm:spPr/>
    </dgm:pt>
    <dgm:pt modelId="{FB4B03CC-93F4-415F-A592-BA2D74AE9579}" type="pres">
      <dgm:prSet presAssocID="{8C24AC62-46D3-4431-B562-3368860A721A}" presName="parTx" presStyleLbl="revTx" presStyleIdx="0" presStyleCnt="5">
        <dgm:presLayoutVars>
          <dgm:chMax val="0"/>
          <dgm:chPref val="0"/>
        </dgm:presLayoutVars>
      </dgm:prSet>
      <dgm:spPr/>
    </dgm:pt>
    <dgm:pt modelId="{DF1210C7-973E-456C-AC3D-A20F3B4BFF60}" type="pres">
      <dgm:prSet presAssocID="{8C24AC62-46D3-4431-B562-3368860A721A}" presName="desTx" presStyleLbl="revTx" presStyleIdx="1" presStyleCnt="5">
        <dgm:presLayoutVars/>
      </dgm:prSet>
      <dgm:spPr/>
    </dgm:pt>
    <dgm:pt modelId="{6E96D6EF-8113-409F-B6C1-D70C5C19FE72}" type="pres">
      <dgm:prSet presAssocID="{1B5B2306-D646-42B8-8185-98097FE44779}" presName="sibTrans" presStyleCnt="0"/>
      <dgm:spPr/>
    </dgm:pt>
    <dgm:pt modelId="{A67748F1-6DE0-4B15-A34D-FC8E54B80ACF}" type="pres">
      <dgm:prSet presAssocID="{48B993BC-63A9-4608-813F-C366C8EE1E57}" presName="compNode" presStyleCnt="0"/>
      <dgm:spPr/>
    </dgm:pt>
    <dgm:pt modelId="{604727B6-98F8-4191-B9DD-AF738F0B3104}" type="pres">
      <dgm:prSet presAssocID="{48B993BC-63A9-4608-813F-C366C8EE1E57}" presName="bgRect" presStyleLbl="bgShp" presStyleIdx="1" presStyleCnt="3"/>
      <dgm:spPr/>
    </dgm:pt>
    <dgm:pt modelId="{BFE5827F-B0A5-4318-9530-8B26D1E95C56}" type="pres">
      <dgm:prSet presAssocID="{48B993BC-63A9-4608-813F-C366C8EE1E5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CFDD1000-7FB9-4ADB-807E-5EBBB625C93C}" type="pres">
      <dgm:prSet presAssocID="{48B993BC-63A9-4608-813F-C366C8EE1E57}" presName="spaceRect" presStyleCnt="0"/>
      <dgm:spPr/>
    </dgm:pt>
    <dgm:pt modelId="{A5A5BD49-867A-4F1B-80C6-0CB476031EB2}" type="pres">
      <dgm:prSet presAssocID="{48B993BC-63A9-4608-813F-C366C8EE1E57}" presName="parTx" presStyleLbl="revTx" presStyleIdx="2" presStyleCnt="5">
        <dgm:presLayoutVars>
          <dgm:chMax val="0"/>
          <dgm:chPref val="0"/>
        </dgm:presLayoutVars>
      </dgm:prSet>
      <dgm:spPr/>
    </dgm:pt>
    <dgm:pt modelId="{7AFD6489-EAB0-4B87-A2BB-0754210C847C}" type="pres">
      <dgm:prSet presAssocID="{CD8A67B8-413F-41F9-A7DF-A83935B0624A}" presName="sibTrans" presStyleCnt="0"/>
      <dgm:spPr/>
    </dgm:pt>
    <dgm:pt modelId="{13785CD5-A71F-4BBF-9DF5-E5B0D870C6CB}" type="pres">
      <dgm:prSet presAssocID="{BCAA5ABA-56AF-414A-B493-0B709BE71ECF}" presName="compNode" presStyleCnt="0"/>
      <dgm:spPr/>
    </dgm:pt>
    <dgm:pt modelId="{2C58596E-8CFE-4C0C-9075-314A1097A8A1}" type="pres">
      <dgm:prSet presAssocID="{BCAA5ABA-56AF-414A-B493-0B709BE71ECF}" presName="bgRect" presStyleLbl="bgShp" presStyleIdx="2" presStyleCnt="3"/>
      <dgm:spPr>
        <a:solidFill>
          <a:schemeClr val="accent1">
            <a:lumMod val="60000"/>
            <a:lumOff val="40000"/>
          </a:schemeClr>
        </a:solidFill>
      </dgm:spPr>
    </dgm:pt>
    <dgm:pt modelId="{71619F90-9E6B-4149-90B2-B23BD3A7B884}" type="pres">
      <dgm:prSet presAssocID="{BCAA5ABA-56AF-414A-B493-0B709BE71EC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9E1425FF-F583-4D50-B61A-97CE1D2830DE}" type="pres">
      <dgm:prSet presAssocID="{BCAA5ABA-56AF-414A-B493-0B709BE71ECF}" presName="spaceRect" presStyleCnt="0"/>
      <dgm:spPr/>
    </dgm:pt>
    <dgm:pt modelId="{27E01794-A09E-446D-908D-DC992790237B}" type="pres">
      <dgm:prSet presAssocID="{BCAA5ABA-56AF-414A-B493-0B709BE71ECF}" presName="parTx" presStyleLbl="revTx" presStyleIdx="3" presStyleCnt="5">
        <dgm:presLayoutVars>
          <dgm:chMax val="0"/>
          <dgm:chPref val="0"/>
        </dgm:presLayoutVars>
      </dgm:prSet>
      <dgm:spPr/>
    </dgm:pt>
    <dgm:pt modelId="{EB11C0F1-7A8D-4E4D-80F7-3C038A0F407F}" type="pres">
      <dgm:prSet presAssocID="{BCAA5ABA-56AF-414A-B493-0B709BE71ECF}" presName="desTx" presStyleLbl="revTx" presStyleIdx="4" presStyleCnt="5">
        <dgm:presLayoutVars/>
      </dgm:prSet>
      <dgm:spPr/>
    </dgm:pt>
  </dgm:ptLst>
  <dgm:cxnLst>
    <dgm:cxn modelId="{8110FF17-E008-4A3E-B9A6-BE7EB6DCAF60}" srcId="{BCAA5ABA-56AF-414A-B493-0B709BE71ECF}" destId="{745B40A2-5DF1-47F0-98AD-6D2134D79CD9}" srcOrd="1" destOrd="0" parTransId="{B5127808-F6D2-49AC-9A79-C11B53827181}" sibTransId="{5B8E7FB6-6AFE-4E10-A5A7-C3A957BE6E09}"/>
    <dgm:cxn modelId="{E1B9691A-85BA-4443-8121-AC431A0FCC44}" type="presOf" srcId="{48B993BC-63A9-4608-813F-C366C8EE1E57}" destId="{A5A5BD49-867A-4F1B-80C6-0CB476031EB2}" srcOrd="0" destOrd="0" presId="urn:microsoft.com/office/officeart/2018/2/layout/IconVerticalSolidList"/>
    <dgm:cxn modelId="{2743023A-6964-4615-A029-65C5821A4F6B}" srcId="{BCAA5ABA-56AF-414A-B493-0B709BE71ECF}" destId="{5EC018C0-2B98-47B7-AF24-9A2583B44361}" srcOrd="0" destOrd="0" parTransId="{5D8B3892-49E5-4370-96F9-1EB9A9C8EDCD}" sibTransId="{C177F291-5FB0-4C99-9E79-D505C55AD8AB}"/>
    <dgm:cxn modelId="{44B78D5C-201C-482A-9980-566716270923}" srcId="{D1E86349-15ED-46DB-AA24-55AC16B356DD}" destId="{BCAA5ABA-56AF-414A-B493-0B709BE71ECF}" srcOrd="2" destOrd="0" parTransId="{35B77C0F-E407-40AD-9C9B-C4492181BAD1}" sibTransId="{D73EFDCC-0C43-4BFE-9318-A9AF32CA1EFC}"/>
    <dgm:cxn modelId="{C4BE8C5F-0153-4412-802D-21E0F99C44B5}" type="presOf" srcId="{8C24AC62-46D3-4431-B562-3368860A721A}" destId="{FB4B03CC-93F4-415F-A592-BA2D74AE9579}" srcOrd="0" destOrd="0" presId="urn:microsoft.com/office/officeart/2018/2/layout/IconVerticalSolidList"/>
    <dgm:cxn modelId="{6697F66F-F916-4596-98D0-1E0C5EE126E9}" type="presOf" srcId="{5EC018C0-2B98-47B7-AF24-9A2583B44361}" destId="{EB11C0F1-7A8D-4E4D-80F7-3C038A0F407F}" srcOrd="0" destOrd="0" presId="urn:microsoft.com/office/officeart/2018/2/layout/IconVerticalSolidList"/>
    <dgm:cxn modelId="{C92F2254-B2A7-4668-BD42-236CDB9A6B93}" srcId="{BCAA5ABA-56AF-414A-B493-0B709BE71ECF}" destId="{4800318B-737D-4B77-B47C-F454CCDE1248}" srcOrd="2" destOrd="0" parTransId="{7C34BBDB-A07A-4132-8B83-425C2CE0FCBA}" sibTransId="{561D9E0F-0306-472E-8C07-2D416C0120A0}"/>
    <dgm:cxn modelId="{85FDF880-E306-4B8A-887B-71C02BE45550}" type="presOf" srcId="{D1E86349-15ED-46DB-AA24-55AC16B356DD}" destId="{75352983-58C2-43E2-BAF7-D91B3C3B9621}" srcOrd="0" destOrd="0" presId="urn:microsoft.com/office/officeart/2018/2/layout/IconVerticalSolidList"/>
    <dgm:cxn modelId="{977D2681-AF5E-4509-B024-B64839D6E88C}" srcId="{D1E86349-15ED-46DB-AA24-55AC16B356DD}" destId="{8C24AC62-46D3-4431-B562-3368860A721A}" srcOrd="0" destOrd="0" parTransId="{AB1F1568-3ED0-44D8-9A9B-96F86E4E4E7D}" sibTransId="{1B5B2306-D646-42B8-8185-98097FE44779}"/>
    <dgm:cxn modelId="{5F4794A3-9A80-4DF4-BF6F-7A74392FC37B}" srcId="{D1E86349-15ED-46DB-AA24-55AC16B356DD}" destId="{48B993BC-63A9-4608-813F-C366C8EE1E57}" srcOrd="1" destOrd="0" parTransId="{6C981983-B616-468F-85EE-932184188826}" sibTransId="{CD8A67B8-413F-41F9-A7DF-A83935B0624A}"/>
    <dgm:cxn modelId="{D1A614AF-9323-4289-B7F3-F461820A5138}" type="presOf" srcId="{4E87D9E2-9204-42FA-A29F-84BDCC76E557}" destId="{DF1210C7-973E-456C-AC3D-A20F3B4BFF60}" srcOrd="0" destOrd="0" presId="urn:microsoft.com/office/officeart/2018/2/layout/IconVerticalSolidList"/>
    <dgm:cxn modelId="{81A84EC4-3084-42D5-83A9-6CD32C672711}" type="presOf" srcId="{745B40A2-5DF1-47F0-98AD-6D2134D79CD9}" destId="{EB11C0F1-7A8D-4E4D-80F7-3C038A0F407F}" srcOrd="0" destOrd="1" presId="urn:microsoft.com/office/officeart/2018/2/layout/IconVerticalSolidList"/>
    <dgm:cxn modelId="{043DCFDF-2E7F-41C1-B7F1-6F71555835CD}" type="presOf" srcId="{BCAA5ABA-56AF-414A-B493-0B709BE71ECF}" destId="{27E01794-A09E-446D-908D-DC992790237B}" srcOrd="0" destOrd="0" presId="urn:microsoft.com/office/officeart/2018/2/layout/IconVerticalSolidList"/>
    <dgm:cxn modelId="{7630CCF7-6730-42E9-8FEC-5FB4D4789E5E}" srcId="{8C24AC62-46D3-4431-B562-3368860A721A}" destId="{4E87D9E2-9204-42FA-A29F-84BDCC76E557}" srcOrd="0" destOrd="0" parTransId="{1E791D55-7BAC-4CE3-91B7-CD9611F25BC6}" sibTransId="{7CE46DAF-40FF-4BDF-9545-6CC5F6413255}"/>
    <dgm:cxn modelId="{120160FD-FC71-4AB8-A804-9AE4E64CD7BC}" type="presOf" srcId="{4800318B-737D-4B77-B47C-F454CCDE1248}" destId="{EB11C0F1-7A8D-4E4D-80F7-3C038A0F407F}" srcOrd="0" destOrd="2" presId="urn:microsoft.com/office/officeart/2018/2/layout/IconVerticalSolidList"/>
    <dgm:cxn modelId="{F0005659-0FD7-423F-AA88-BF946B5CECD1}" type="presParOf" srcId="{75352983-58C2-43E2-BAF7-D91B3C3B9621}" destId="{D2FDB669-C1B5-4467-BC28-8914C7C42360}" srcOrd="0" destOrd="0" presId="urn:microsoft.com/office/officeart/2018/2/layout/IconVerticalSolidList"/>
    <dgm:cxn modelId="{0A9DA964-4196-42C3-B04D-BBB472B847AA}" type="presParOf" srcId="{D2FDB669-C1B5-4467-BC28-8914C7C42360}" destId="{4FC95120-444E-448B-AE1E-5422C81AE5BA}" srcOrd="0" destOrd="0" presId="urn:microsoft.com/office/officeart/2018/2/layout/IconVerticalSolidList"/>
    <dgm:cxn modelId="{134AB403-74D6-4873-ADA7-55BCB49F017F}" type="presParOf" srcId="{D2FDB669-C1B5-4467-BC28-8914C7C42360}" destId="{8346D737-C620-4DAA-976D-DACECF249727}" srcOrd="1" destOrd="0" presId="urn:microsoft.com/office/officeart/2018/2/layout/IconVerticalSolidList"/>
    <dgm:cxn modelId="{9540B3F3-7D5E-426B-82C3-5A034E967F8D}" type="presParOf" srcId="{D2FDB669-C1B5-4467-BC28-8914C7C42360}" destId="{14636C96-3C81-4237-94B3-8879F339E2F8}" srcOrd="2" destOrd="0" presId="urn:microsoft.com/office/officeart/2018/2/layout/IconVerticalSolidList"/>
    <dgm:cxn modelId="{6556CB57-CD2E-4AF2-9037-5D97AEBBBA23}" type="presParOf" srcId="{D2FDB669-C1B5-4467-BC28-8914C7C42360}" destId="{FB4B03CC-93F4-415F-A592-BA2D74AE9579}" srcOrd="3" destOrd="0" presId="urn:microsoft.com/office/officeart/2018/2/layout/IconVerticalSolidList"/>
    <dgm:cxn modelId="{466226E8-388E-4FF9-BEA7-871BC41464E4}" type="presParOf" srcId="{D2FDB669-C1B5-4467-BC28-8914C7C42360}" destId="{DF1210C7-973E-456C-AC3D-A20F3B4BFF60}" srcOrd="4" destOrd="0" presId="urn:microsoft.com/office/officeart/2018/2/layout/IconVerticalSolidList"/>
    <dgm:cxn modelId="{46535867-DE5B-4D8A-BD37-0A7997610D18}" type="presParOf" srcId="{75352983-58C2-43E2-BAF7-D91B3C3B9621}" destId="{6E96D6EF-8113-409F-B6C1-D70C5C19FE72}" srcOrd="1" destOrd="0" presId="urn:microsoft.com/office/officeart/2018/2/layout/IconVerticalSolidList"/>
    <dgm:cxn modelId="{0E926DE4-3AA6-4718-A2AE-6B646C6FB31D}" type="presParOf" srcId="{75352983-58C2-43E2-BAF7-D91B3C3B9621}" destId="{A67748F1-6DE0-4B15-A34D-FC8E54B80ACF}" srcOrd="2" destOrd="0" presId="urn:microsoft.com/office/officeart/2018/2/layout/IconVerticalSolidList"/>
    <dgm:cxn modelId="{8837F840-AF3A-42F8-B04A-4EAF891B3449}" type="presParOf" srcId="{A67748F1-6DE0-4B15-A34D-FC8E54B80ACF}" destId="{604727B6-98F8-4191-B9DD-AF738F0B3104}" srcOrd="0" destOrd="0" presId="urn:microsoft.com/office/officeart/2018/2/layout/IconVerticalSolidList"/>
    <dgm:cxn modelId="{F361C472-05B7-4255-B622-871DB0C6AE16}" type="presParOf" srcId="{A67748F1-6DE0-4B15-A34D-FC8E54B80ACF}" destId="{BFE5827F-B0A5-4318-9530-8B26D1E95C56}" srcOrd="1" destOrd="0" presId="urn:microsoft.com/office/officeart/2018/2/layout/IconVerticalSolidList"/>
    <dgm:cxn modelId="{03E0A37B-1BFB-4A21-842F-6D936FFE3B3B}" type="presParOf" srcId="{A67748F1-6DE0-4B15-A34D-FC8E54B80ACF}" destId="{CFDD1000-7FB9-4ADB-807E-5EBBB625C93C}" srcOrd="2" destOrd="0" presId="urn:microsoft.com/office/officeart/2018/2/layout/IconVerticalSolidList"/>
    <dgm:cxn modelId="{E1DBBD0C-1FCF-40B1-9729-C1C224F2E82A}" type="presParOf" srcId="{A67748F1-6DE0-4B15-A34D-FC8E54B80ACF}" destId="{A5A5BD49-867A-4F1B-80C6-0CB476031EB2}" srcOrd="3" destOrd="0" presId="urn:microsoft.com/office/officeart/2018/2/layout/IconVerticalSolidList"/>
    <dgm:cxn modelId="{24E73014-48DF-482B-A339-6A348D10BEA7}" type="presParOf" srcId="{75352983-58C2-43E2-BAF7-D91B3C3B9621}" destId="{7AFD6489-EAB0-4B87-A2BB-0754210C847C}" srcOrd="3" destOrd="0" presId="urn:microsoft.com/office/officeart/2018/2/layout/IconVerticalSolidList"/>
    <dgm:cxn modelId="{462A77C5-89F3-4268-BF6F-A47C0403C59E}" type="presParOf" srcId="{75352983-58C2-43E2-BAF7-D91B3C3B9621}" destId="{13785CD5-A71F-4BBF-9DF5-E5B0D870C6CB}" srcOrd="4" destOrd="0" presId="urn:microsoft.com/office/officeart/2018/2/layout/IconVerticalSolidList"/>
    <dgm:cxn modelId="{F2C077CA-B1B6-4301-9250-695A8C545313}" type="presParOf" srcId="{13785CD5-A71F-4BBF-9DF5-E5B0D870C6CB}" destId="{2C58596E-8CFE-4C0C-9075-314A1097A8A1}" srcOrd="0" destOrd="0" presId="urn:microsoft.com/office/officeart/2018/2/layout/IconVerticalSolidList"/>
    <dgm:cxn modelId="{76BB3AE9-E9A2-4E36-8C11-D8C638F3206C}" type="presParOf" srcId="{13785CD5-A71F-4BBF-9DF5-E5B0D870C6CB}" destId="{71619F90-9E6B-4149-90B2-B23BD3A7B884}" srcOrd="1" destOrd="0" presId="urn:microsoft.com/office/officeart/2018/2/layout/IconVerticalSolidList"/>
    <dgm:cxn modelId="{A442A9B2-8571-4A35-8D19-3C96F0CCC529}" type="presParOf" srcId="{13785CD5-A71F-4BBF-9DF5-E5B0D870C6CB}" destId="{9E1425FF-F583-4D50-B61A-97CE1D2830DE}" srcOrd="2" destOrd="0" presId="urn:microsoft.com/office/officeart/2018/2/layout/IconVerticalSolidList"/>
    <dgm:cxn modelId="{E7F08F05-A446-4D02-B788-94A459F7EC73}" type="presParOf" srcId="{13785CD5-A71F-4BBF-9DF5-E5B0D870C6CB}" destId="{27E01794-A09E-446D-908D-DC992790237B}" srcOrd="3" destOrd="0" presId="urn:microsoft.com/office/officeart/2018/2/layout/IconVerticalSolidList"/>
    <dgm:cxn modelId="{91BE6229-4DA4-4775-885C-7FBA051FEC66}" type="presParOf" srcId="{13785CD5-A71F-4BBF-9DF5-E5B0D870C6CB}" destId="{EB11C0F1-7A8D-4E4D-80F7-3C038A0F407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A2E679-8FE4-4E3D-A1C4-EBB995FEF87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F8D017-86E4-4161-AC27-8B3F649F7EF5}">
      <dgm:prSet phldrT="[Text]"/>
      <dgm:spPr/>
      <dgm:t>
        <a:bodyPr/>
        <a:lstStyle/>
        <a:p>
          <a:r>
            <a:rPr lang="en-US" dirty="0"/>
            <a:t>Provide grant funding to eligible organizations</a:t>
          </a:r>
        </a:p>
      </dgm:t>
    </dgm:pt>
    <dgm:pt modelId="{4BCCC398-19F7-4031-8EBB-11B7B5A0DBB3}" type="parTrans" cxnId="{9C555274-08A4-4D3E-993D-C3F0F5FB7B27}">
      <dgm:prSet/>
      <dgm:spPr/>
      <dgm:t>
        <a:bodyPr/>
        <a:lstStyle/>
        <a:p>
          <a:endParaRPr lang="en-US"/>
        </a:p>
      </dgm:t>
    </dgm:pt>
    <dgm:pt modelId="{3CACB27A-262B-4426-8CA2-91F671B031EE}" type="sibTrans" cxnId="{9C555274-08A4-4D3E-993D-C3F0F5FB7B27}">
      <dgm:prSet/>
      <dgm:spPr/>
      <dgm:t>
        <a:bodyPr/>
        <a:lstStyle/>
        <a:p>
          <a:endParaRPr lang="en-US"/>
        </a:p>
      </dgm:t>
    </dgm:pt>
    <dgm:pt modelId="{1D5E0918-4FDC-4222-A5B0-EF9A77B0CE30}">
      <dgm:prSet phldrT="[Text]"/>
      <dgm:spPr/>
      <dgm:t>
        <a:bodyPr/>
        <a:lstStyle/>
        <a:p>
          <a:r>
            <a:rPr lang="en-US" dirty="0"/>
            <a:t>Scientific research and export businesses</a:t>
          </a:r>
        </a:p>
      </dgm:t>
    </dgm:pt>
    <dgm:pt modelId="{05C3F7C5-E854-412C-B32A-BE40AFA5A994}" type="parTrans" cxnId="{6E7B6369-5A18-4AA0-B37D-320858246394}">
      <dgm:prSet/>
      <dgm:spPr/>
      <dgm:t>
        <a:bodyPr/>
        <a:lstStyle/>
        <a:p>
          <a:endParaRPr lang="en-US"/>
        </a:p>
      </dgm:t>
    </dgm:pt>
    <dgm:pt modelId="{FB699460-EBC6-4798-BB4F-259492968C2A}" type="sibTrans" cxnId="{6E7B6369-5A18-4AA0-B37D-320858246394}">
      <dgm:prSet/>
      <dgm:spPr/>
      <dgm:t>
        <a:bodyPr/>
        <a:lstStyle/>
        <a:p>
          <a:endParaRPr lang="en-US"/>
        </a:p>
      </dgm:t>
    </dgm:pt>
    <dgm:pt modelId="{1BC53B22-8A4C-4BC3-B692-D84D5AA5182C}">
      <dgm:prSet phldrT="[Text]"/>
      <dgm:spPr/>
      <dgm:t>
        <a:bodyPr/>
        <a:lstStyle/>
        <a:p>
          <a:r>
            <a:rPr lang="en-US" dirty="0"/>
            <a:t>Do NOT have to be paid back</a:t>
          </a:r>
        </a:p>
      </dgm:t>
    </dgm:pt>
    <dgm:pt modelId="{95104C51-4233-4C16-A31A-CA66F06EB1E8}" type="parTrans" cxnId="{F2A174CA-AFE4-4DF7-9E86-EEBBAD2AE008}">
      <dgm:prSet/>
      <dgm:spPr/>
      <dgm:t>
        <a:bodyPr/>
        <a:lstStyle/>
        <a:p>
          <a:endParaRPr lang="en-US"/>
        </a:p>
      </dgm:t>
    </dgm:pt>
    <dgm:pt modelId="{9C12F75C-DFE4-4334-87B0-0622F26CC67A}" type="sibTrans" cxnId="{F2A174CA-AFE4-4DF7-9E86-EEBBAD2AE008}">
      <dgm:prSet/>
      <dgm:spPr/>
      <dgm:t>
        <a:bodyPr/>
        <a:lstStyle/>
        <a:p>
          <a:endParaRPr lang="en-US"/>
        </a:p>
      </dgm:t>
    </dgm:pt>
    <dgm:pt modelId="{24147BC1-B08C-4EE7-A158-10047D485E2C}">
      <dgm:prSet phldrT="[Text]"/>
      <dgm:spPr/>
      <dgm:t>
        <a:bodyPr/>
        <a:lstStyle/>
        <a:p>
          <a:r>
            <a:rPr lang="en-US" dirty="0"/>
            <a:t>Commonly have restrictions on how the money can be spent</a:t>
          </a:r>
        </a:p>
      </dgm:t>
    </dgm:pt>
    <dgm:pt modelId="{7EF3D800-4F98-40BC-BAF8-0D729D6F9E60}" type="parTrans" cxnId="{AE238560-D605-4A8B-AB95-077A3199276F}">
      <dgm:prSet/>
      <dgm:spPr/>
      <dgm:t>
        <a:bodyPr/>
        <a:lstStyle/>
        <a:p>
          <a:endParaRPr lang="en-US"/>
        </a:p>
      </dgm:t>
    </dgm:pt>
    <dgm:pt modelId="{2DE3B228-7B4B-47FD-83EC-4DF06DF8A6DC}" type="sibTrans" cxnId="{AE238560-D605-4A8B-AB95-077A3199276F}">
      <dgm:prSet/>
      <dgm:spPr/>
      <dgm:t>
        <a:bodyPr/>
        <a:lstStyle/>
        <a:p>
          <a:endParaRPr lang="en-US"/>
        </a:p>
      </dgm:t>
    </dgm:pt>
    <dgm:pt modelId="{B86EB470-4BA6-44FB-B22A-588BC76C45FB}">
      <dgm:prSet phldrT="[Text]"/>
      <dgm:spPr/>
      <dgm:t>
        <a:bodyPr/>
        <a:lstStyle/>
        <a:p>
          <a:r>
            <a:rPr lang="en-US" dirty="0"/>
            <a:t>Must operate at a profit</a:t>
          </a:r>
        </a:p>
      </dgm:t>
    </dgm:pt>
    <dgm:pt modelId="{C5A5972D-5452-4692-BCBC-99ABB1A4A69C}" type="parTrans" cxnId="{9103D845-5879-4589-8511-957C7C613386}">
      <dgm:prSet/>
      <dgm:spPr/>
      <dgm:t>
        <a:bodyPr/>
        <a:lstStyle/>
        <a:p>
          <a:endParaRPr lang="en-US"/>
        </a:p>
      </dgm:t>
    </dgm:pt>
    <dgm:pt modelId="{EBA51F47-DC92-49BA-840A-99330F7BF288}" type="sibTrans" cxnId="{9103D845-5879-4589-8511-957C7C613386}">
      <dgm:prSet/>
      <dgm:spPr/>
      <dgm:t>
        <a:bodyPr/>
        <a:lstStyle/>
        <a:p>
          <a:endParaRPr lang="en-US"/>
        </a:p>
      </dgm:t>
    </dgm:pt>
    <dgm:pt modelId="{E77B3F68-CFA2-4906-8F26-15D8289222BD}">
      <dgm:prSet/>
      <dgm:spPr/>
      <dgm:t>
        <a:bodyPr/>
        <a:lstStyle/>
        <a:p>
          <a:r>
            <a:rPr lang="en-US" dirty="0"/>
            <a:t>Must use alternative financing before seeking assistance</a:t>
          </a:r>
        </a:p>
      </dgm:t>
    </dgm:pt>
    <dgm:pt modelId="{051D4B24-1726-43FA-8697-6F485D5C571D}" type="parTrans" cxnId="{C3A15F92-27C8-4D37-9B81-2D517D1751FC}">
      <dgm:prSet/>
      <dgm:spPr/>
      <dgm:t>
        <a:bodyPr/>
        <a:lstStyle/>
        <a:p>
          <a:endParaRPr lang="en-US"/>
        </a:p>
      </dgm:t>
    </dgm:pt>
    <dgm:pt modelId="{9465F3E9-2547-4ECD-B66D-B24781BB6495}" type="sibTrans" cxnId="{C3A15F92-27C8-4D37-9B81-2D517D1751FC}">
      <dgm:prSet/>
      <dgm:spPr/>
      <dgm:t>
        <a:bodyPr/>
        <a:lstStyle/>
        <a:p>
          <a:endParaRPr lang="en-US"/>
        </a:p>
      </dgm:t>
    </dgm:pt>
    <dgm:pt modelId="{76D80522-D630-487D-B3F7-864089BA9F4A}">
      <dgm:prSet/>
      <dgm:spPr/>
      <dgm:t>
        <a:bodyPr/>
        <a:lstStyle/>
        <a:p>
          <a:r>
            <a:rPr lang="en-US"/>
            <a:t>Must do business in United States</a:t>
          </a:r>
          <a:endParaRPr lang="en-US" dirty="0"/>
        </a:p>
      </dgm:t>
    </dgm:pt>
    <dgm:pt modelId="{B1F2B1E4-8C5E-4A63-8864-6E1480A24FEB}" type="parTrans" cxnId="{A5197D94-8BD2-4CB1-9AD6-40F3DF5D5679}">
      <dgm:prSet/>
      <dgm:spPr/>
      <dgm:t>
        <a:bodyPr/>
        <a:lstStyle/>
        <a:p>
          <a:endParaRPr lang="en-US"/>
        </a:p>
      </dgm:t>
    </dgm:pt>
    <dgm:pt modelId="{D10DE996-DE0A-4E5C-BFEF-F12F545A7660}" type="sibTrans" cxnId="{A5197D94-8BD2-4CB1-9AD6-40F3DF5D5679}">
      <dgm:prSet/>
      <dgm:spPr/>
      <dgm:t>
        <a:bodyPr/>
        <a:lstStyle/>
        <a:p>
          <a:endParaRPr lang="en-US"/>
        </a:p>
      </dgm:t>
    </dgm:pt>
    <dgm:pt modelId="{5D4C9E33-A34B-47E1-9844-E6FE6DAB033C}">
      <dgm:prSet/>
      <dgm:spPr/>
      <dgm:t>
        <a:bodyPr/>
        <a:lstStyle/>
        <a:p>
          <a:r>
            <a:rPr lang="en-US"/>
            <a:t>Must have responsible owner equity</a:t>
          </a:r>
          <a:endParaRPr lang="en-US" dirty="0"/>
        </a:p>
      </dgm:t>
    </dgm:pt>
    <dgm:pt modelId="{E5E5E591-4249-4796-BBB4-EAF4CD1C2B97}" type="parTrans" cxnId="{8A1036E6-61E0-4242-9DC9-21C8347C5ABA}">
      <dgm:prSet/>
      <dgm:spPr/>
      <dgm:t>
        <a:bodyPr/>
        <a:lstStyle/>
        <a:p>
          <a:endParaRPr lang="en-US"/>
        </a:p>
      </dgm:t>
    </dgm:pt>
    <dgm:pt modelId="{D2D6A2C6-EF6B-4FDC-B2AC-FE985205D59E}" type="sibTrans" cxnId="{8A1036E6-61E0-4242-9DC9-21C8347C5ABA}">
      <dgm:prSet/>
      <dgm:spPr/>
      <dgm:t>
        <a:bodyPr/>
        <a:lstStyle/>
        <a:p>
          <a:endParaRPr lang="en-US"/>
        </a:p>
      </dgm:t>
    </dgm:pt>
    <dgm:pt modelId="{5164F769-0C46-4DDD-A4CA-E4C923ADCBE9}" type="pres">
      <dgm:prSet presAssocID="{9AA2E679-8FE4-4E3D-A1C4-EBB995FEF879}" presName="diagram" presStyleCnt="0">
        <dgm:presLayoutVars>
          <dgm:dir/>
          <dgm:resizeHandles val="exact"/>
        </dgm:presLayoutVars>
      </dgm:prSet>
      <dgm:spPr/>
    </dgm:pt>
    <dgm:pt modelId="{5B2A843B-AB8F-447C-8DD5-7B7F4993051C}" type="pres">
      <dgm:prSet presAssocID="{91F8D017-86E4-4161-AC27-8B3F649F7EF5}" presName="node" presStyleLbl="node1" presStyleIdx="0" presStyleCnt="8">
        <dgm:presLayoutVars>
          <dgm:bulletEnabled val="1"/>
        </dgm:presLayoutVars>
      </dgm:prSet>
      <dgm:spPr/>
    </dgm:pt>
    <dgm:pt modelId="{60A955EE-7F7E-4210-B821-B312BF75B9B5}" type="pres">
      <dgm:prSet presAssocID="{3CACB27A-262B-4426-8CA2-91F671B031EE}" presName="sibTrans" presStyleCnt="0"/>
      <dgm:spPr/>
    </dgm:pt>
    <dgm:pt modelId="{6A67E4F5-D2D3-4FF2-B711-1D4DA04B086D}" type="pres">
      <dgm:prSet presAssocID="{1D5E0918-4FDC-4222-A5B0-EF9A77B0CE30}" presName="node" presStyleLbl="node1" presStyleIdx="1" presStyleCnt="8">
        <dgm:presLayoutVars>
          <dgm:bulletEnabled val="1"/>
        </dgm:presLayoutVars>
      </dgm:prSet>
      <dgm:spPr/>
    </dgm:pt>
    <dgm:pt modelId="{5BDAE47B-A93F-48AE-A511-B469B66F8D51}" type="pres">
      <dgm:prSet presAssocID="{FB699460-EBC6-4798-BB4F-259492968C2A}" presName="sibTrans" presStyleCnt="0"/>
      <dgm:spPr/>
    </dgm:pt>
    <dgm:pt modelId="{ED7F4460-967F-444D-BCE5-677860EF2F8F}" type="pres">
      <dgm:prSet presAssocID="{1BC53B22-8A4C-4BC3-B692-D84D5AA5182C}" presName="node" presStyleLbl="node1" presStyleIdx="2" presStyleCnt="8">
        <dgm:presLayoutVars>
          <dgm:bulletEnabled val="1"/>
        </dgm:presLayoutVars>
      </dgm:prSet>
      <dgm:spPr/>
    </dgm:pt>
    <dgm:pt modelId="{B6D524CD-FACE-4FB4-86EC-C9A0D81A02B4}" type="pres">
      <dgm:prSet presAssocID="{9C12F75C-DFE4-4334-87B0-0622F26CC67A}" presName="sibTrans" presStyleCnt="0"/>
      <dgm:spPr/>
    </dgm:pt>
    <dgm:pt modelId="{9023D730-AD2B-4560-A146-E2250A25283F}" type="pres">
      <dgm:prSet presAssocID="{24147BC1-B08C-4EE7-A158-10047D485E2C}" presName="node" presStyleLbl="node1" presStyleIdx="3" presStyleCnt="8">
        <dgm:presLayoutVars>
          <dgm:bulletEnabled val="1"/>
        </dgm:presLayoutVars>
      </dgm:prSet>
      <dgm:spPr/>
    </dgm:pt>
    <dgm:pt modelId="{0105E033-DD46-4800-9E05-58B18D9070D5}" type="pres">
      <dgm:prSet presAssocID="{2DE3B228-7B4B-47FD-83EC-4DF06DF8A6DC}" presName="sibTrans" presStyleCnt="0"/>
      <dgm:spPr/>
    </dgm:pt>
    <dgm:pt modelId="{1021227C-4D0F-49FB-B701-EEB6922DC453}" type="pres">
      <dgm:prSet presAssocID="{B86EB470-4BA6-44FB-B22A-588BC76C45FB}" presName="node" presStyleLbl="node1" presStyleIdx="4" presStyleCnt="8">
        <dgm:presLayoutVars>
          <dgm:bulletEnabled val="1"/>
        </dgm:presLayoutVars>
      </dgm:prSet>
      <dgm:spPr/>
    </dgm:pt>
    <dgm:pt modelId="{7D0C4CDD-FB56-4C4B-8AC0-B18F1F3ED54A}" type="pres">
      <dgm:prSet presAssocID="{EBA51F47-DC92-49BA-840A-99330F7BF288}" presName="sibTrans" presStyleCnt="0"/>
      <dgm:spPr/>
    </dgm:pt>
    <dgm:pt modelId="{01247579-4D15-4946-A85C-BDEB1FED14FB}" type="pres">
      <dgm:prSet presAssocID="{E77B3F68-CFA2-4906-8F26-15D8289222BD}" presName="node" presStyleLbl="node1" presStyleIdx="5" presStyleCnt="8">
        <dgm:presLayoutVars>
          <dgm:bulletEnabled val="1"/>
        </dgm:presLayoutVars>
      </dgm:prSet>
      <dgm:spPr/>
    </dgm:pt>
    <dgm:pt modelId="{DFC0FDD0-700B-466C-BCEE-296DB6DC0168}" type="pres">
      <dgm:prSet presAssocID="{9465F3E9-2547-4ECD-B66D-B24781BB6495}" presName="sibTrans" presStyleCnt="0"/>
      <dgm:spPr/>
    </dgm:pt>
    <dgm:pt modelId="{10E0A6ED-D053-471E-AEF6-696EF1965CAF}" type="pres">
      <dgm:prSet presAssocID="{5D4C9E33-A34B-47E1-9844-E6FE6DAB033C}" presName="node" presStyleLbl="node1" presStyleIdx="6" presStyleCnt="8">
        <dgm:presLayoutVars>
          <dgm:bulletEnabled val="1"/>
        </dgm:presLayoutVars>
      </dgm:prSet>
      <dgm:spPr/>
    </dgm:pt>
    <dgm:pt modelId="{F14767C0-FDC9-4EA2-8487-488361D309EE}" type="pres">
      <dgm:prSet presAssocID="{D2D6A2C6-EF6B-4FDC-B2AC-FE985205D59E}" presName="sibTrans" presStyleCnt="0"/>
      <dgm:spPr/>
    </dgm:pt>
    <dgm:pt modelId="{1CCACB69-B248-4D6C-9E63-CA3DBCDBA6BB}" type="pres">
      <dgm:prSet presAssocID="{76D80522-D630-487D-B3F7-864089BA9F4A}" presName="node" presStyleLbl="node1" presStyleIdx="7" presStyleCnt="8">
        <dgm:presLayoutVars>
          <dgm:bulletEnabled val="1"/>
        </dgm:presLayoutVars>
      </dgm:prSet>
      <dgm:spPr/>
    </dgm:pt>
  </dgm:ptLst>
  <dgm:cxnLst>
    <dgm:cxn modelId="{1076001B-C672-465A-B5E6-9C5C733FCABB}" type="presOf" srcId="{5D4C9E33-A34B-47E1-9844-E6FE6DAB033C}" destId="{10E0A6ED-D053-471E-AEF6-696EF1965CAF}" srcOrd="0" destOrd="0" presId="urn:microsoft.com/office/officeart/2005/8/layout/default"/>
    <dgm:cxn modelId="{4D13A62E-E805-4B36-9FBF-EC67F2D8BF8A}" type="presOf" srcId="{9AA2E679-8FE4-4E3D-A1C4-EBB995FEF879}" destId="{5164F769-0C46-4DDD-A4CA-E4C923ADCBE9}" srcOrd="0" destOrd="0" presId="urn:microsoft.com/office/officeart/2005/8/layout/default"/>
    <dgm:cxn modelId="{099AE63B-4AA9-47A3-8C10-800D5E9BB74A}" type="presOf" srcId="{1BC53B22-8A4C-4BC3-B692-D84D5AA5182C}" destId="{ED7F4460-967F-444D-BCE5-677860EF2F8F}" srcOrd="0" destOrd="0" presId="urn:microsoft.com/office/officeart/2005/8/layout/default"/>
    <dgm:cxn modelId="{AE238560-D605-4A8B-AB95-077A3199276F}" srcId="{9AA2E679-8FE4-4E3D-A1C4-EBB995FEF879}" destId="{24147BC1-B08C-4EE7-A158-10047D485E2C}" srcOrd="3" destOrd="0" parTransId="{7EF3D800-4F98-40BC-BAF8-0D729D6F9E60}" sibTransId="{2DE3B228-7B4B-47FD-83EC-4DF06DF8A6DC}"/>
    <dgm:cxn modelId="{7CFAB044-B4C6-405C-921C-875AB4EB91A7}" type="presOf" srcId="{1D5E0918-4FDC-4222-A5B0-EF9A77B0CE30}" destId="{6A67E4F5-D2D3-4FF2-B711-1D4DA04B086D}" srcOrd="0" destOrd="0" presId="urn:microsoft.com/office/officeart/2005/8/layout/default"/>
    <dgm:cxn modelId="{9103D845-5879-4589-8511-957C7C613386}" srcId="{9AA2E679-8FE4-4E3D-A1C4-EBB995FEF879}" destId="{B86EB470-4BA6-44FB-B22A-588BC76C45FB}" srcOrd="4" destOrd="0" parTransId="{C5A5972D-5452-4692-BCBC-99ABB1A4A69C}" sibTransId="{EBA51F47-DC92-49BA-840A-99330F7BF288}"/>
    <dgm:cxn modelId="{281ED945-0C35-4F80-9340-940AC183BB5C}" type="presOf" srcId="{91F8D017-86E4-4161-AC27-8B3F649F7EF5}" destId="{5B2A843B-AB8F-447C-8DD5-7B7F4993051C}" srcOrd="0" destOrd="0" presId="urn:microsoft.com/office/officeart/2005/8/layout/default"/>
    <dgm:cxn modelId="{6E7B6369-5A18-4AA0-B37D-320858246394}" srcId="{9AA2E679-8FE4-4E3D-A1C4-EBB995FEF879}" destId="{1D5E0918-4FDC-4222-A5B0-EF9A77B0CE30}" srcOrd="1" destOrd="0" parTransId="{05C3F7C5-E854-412C-B32A-BE40AFA5A994}" sibTransId="{FB699460-EBC6-4798-BB4F-259492968C2A}"/>
    <dgm:cxn modelId="{DEC5466D-FE78-4C44-BEF1-0F89F6FCD201}" type="presOf" srcId="{76D80522-D630-487D-B3F7-864089BA9F4A}" destId="{1CCACB69-B248-4D6C-9E63-CA3DBCDBA6BB}" srcOrd="0" destOrd="0" presId="urn:microsoft.com/office/officeart/2005/8/layout/default"/>
    <dgm:cxn modelId="{37280252-DD4B-4204-9A68-C5112F894245}" type="presOf" srcId="{24147BC1-B08C-4EE7-A158-10047D485E2C}" destId="{9023D730-AD2B-4560-A146-E2250A25283F}" srcOrd="0" destOrd="0" presId="urn:microsoft.com/office/officeart/2005/8/layout/default"/>
    <dgm:cxn modelId="{9C555274-08A4-4D3E-993D-C3F0F5FB7B27}" srcId="{9AA2E679-8FE4-4E3D-A1C4-EBB995FEF879}" destId="{91F8D017-86E4-4161-AC27-8B3F649F7EF5}" srcOrd="0" destOrd="0" parTransId="{4BCCC398-19F7-4031-8EBB-11B7B5A0DBB3}" sibTransId="{3CACB27A-262B-4426-8CA2-91F671B031EE}"/>
    <dgm:cxn modelId="{C3A15F92-27C8-4D37-9B81-2D517D1751FC}" srcId="{9AA2E679-8FE4-4E3D-A1C4-EBB995FEF879}" destId="{E77B3F68-CFA2-4906-8F26-15D8289222BD}" srcOrd="5" destOrd="0" parTransId="{051D4B24-1726-43FA-8697-6F485D5C571D}" sibTransId="{9465F3E9-2547-4ECD-B66D-B24781BB6495}"/>
    <dgm:cxn modelId="{A5197D94-8BD2-4CB1-9AD6-40F3DF5D5679}" srcId="{9AA2E679-8FE4-4E3D-A1C4-EBB995FEF879}" destId="{76D80522-D630-487D-B3F7-864089BA9F4A}" srcOrd="7" destOrd="0" parTransId="{B1F2B1E4-8C5E-4A63-8864-6E1480A24FEB}" sibTransId="{D10DE996-DE0A-4E5C-BFEF-F12F545A7660}"/>
    <dgm:cxn modelId="{2A766CB1-E61C-4486-839B-64B7DEB373D5}" type="presOf" srcId="{E77B3F68-CFA2-4906-8F26-15D8289222BD}" destId="{01247579-4D15-4946-A85C-BDEB1FED14FB}" srcOrd="0" destOrd="0" presId="urn:microsoft.com/office/officeart/2005/8/layout/default"/>
    <dgm:cxn modelId="{F2A174CA-AFE4-4DF7-9E86-EEBBAD2AE008}" srcId="{9AA2E679-8FE4-4E3D-A1C4-EBB995FEF879}" destId="{1BC53B22-8A4C-4BC3-B692-D84D5AA5182C}" srcOrd="2" destOrd="0" parTransId="{95104C51-4233-4C16-A31A-CA66F06EB1E8}" sibTransId="{9C12F75C-DFE4-4334-87B0-0622F26CC67A}"/>
    <dgm:cxn modelId="{8A1036E6-61E0-4242-9DC9-21C8347C5ABA}" srcId="{9AA2E679-8FE4-4E3D-A1C4-EBB995FEF879}" destId="{5D4C9E33-A34B-47E1-9844-E6FE6DAB033C}" srcOrd="6" destOrd="0" parTransId="{E5E5E591-4249-4796-BBB4-EAF4CD1C2B97}" sibTransId="{D2D6A2C6-EF6B-4FDC-B2AC-FE985205D59E}"/>
    <dgm:cxn modelId="{CE2636F8-C2BA-4319-BF3C-A3BCF9D6B695}" type="presOf" srcId="{B86EB470-4BA6-44FB-B22A-588BC76C45FB}" destId="{1021227C-4D0F-49FB-B701-EEB6922DC453}" srcOrd="0" destOrd="0" presId="urn:microsoft.com/office/officeart/2005/8/layout/default"/>
    <dgm:cxn modelId="{079EBABC-AC9F-4F9F-8A0F-D89188B312B4}" type="presParOf" srcId="{5164F769-0C46-4DDD-A4CA-E4C923ADCBE9}" destId="{5B2A843B-AB8F-447C-8DD5-7B7F4993051C}" srcOrd="0" destOrd="0" presId="urn:microsoft.com/office/officeart/2005/8/layout/default"/>
    <dgm:cxn modelId="{833416F4-338C-489B-A9F9-2429392BB7EC}" type="presParOf" srcId="{5164F769-0C46-4DDD-A4CA-E4C923ADCBE9}" destId="{60A955EE-7F7E-4210-B821-B312BF75B9B5}" srcOrd="1" destOrd="0" presId="urn:microsoft.com/office/officeart/2005/8/layout/default"/>
    <dgm:cxn modelId="{D564CACC-5CA7-49BE-839F-CFFBBBC164F5}" type="presParOf" srcId="{5164F769-0C46-4DDD-A4CA-E4C923ADCBE9}" destId="{6A67E4F5-D2D3-4FF2-B711-1D4DA04B086D}" srcOrd="2" destOrd="0" presId="urn:microsoft.com/office/officeart/2005/8/layout/default"/>
    <dgm:cxn modelId="{2B160909-7887-48A2-8027-27D5986072D5}" type="presParOf" srcId="{5164F769-0C46-4DDD-A4CA-E4C923ADCBE9}" destId="{5BDAE47B-A93F-48AE-A511-B469B66F8D51}" srcOrd="3" destOrd="0" presId="urn:microsoft.com/office/officeart/2005/8/layout/default"/>
    <dgm:cxn modelId="{A0057A77-0807-4C94-A43D-9CC924216D49}" type="presParOf" srcId="{5164F769-0C46-4DDD-A4CA-E4C923ADCBE9}" destId="{ED7F4460-967F-444D-BCE5-677860EF2F8F}" srcOrd="4" destOrd="0" presId="urn:microsoft.com/office/officeart/2005/8/layout/default"/>
    <dgm:cxn modelId="{17E3BCC7-45C1-4235-94B2-D669A773EB1F}" type="presParOf" srcId="{5164F769-0C46-4DDD-A4CA-E4C923ADCBE9}" destId="{B6D524CD-FACE-4FB4-86EC-C9A0D81A02B4}" srcOrd="5" destOrd="0" presId="urn:microsoft.com/office/officeart/2005/8/layout/default"/>
    <dgm:cxn modelId="{778B584A-4344-4C2D-8B36-1B5A92311C2C}" type="presParOf" srcId="{5164F769-0C46-4DDD-A4CA-E4C923ADCBE9}" destId="{9023D730-AD2B-4560-A146-E2250A25283F}" srcOrd="6" destOrd="0" presId="urn:microsoft.com/office/officeart/2005/8/layout/default"/>
    <dgm:cxn modelId="{9D766F38-8063-407E-8980-878B7E5CC36C}" type="presParOf" srcId="{5164F769-0C46-4DDD-A4CA-E4C923ADCBE9}" destId="{0105E033-DD46-4800-9E05-58B18D9070D5}" srcOrd="7" destOrd="0" presId="urn:microsoft.com/office/officeart/2005/8/layout/default"/>
    <dgm:cxn modelId="{B3AB2A34-3E29-4E7F-B26E-9CCDA18A7F8A}" type="presParOf" srcId="{5164F769-0C46-4DDD-A4CA-E4C923ADCBE9}" destId="{1021227C-4D0F-49FB-B701-EEB6922DC453}" srcOrd="8" destOrd="0" presId="urn:microsoft.com/office/officeart/2005/8/layout/default"/>
    <dgm:cxn modelId="{B8501165-1E9D-4495-B8CC-A9879CB2FDF6}" type="presParOf" srcId="{5164F769-0C46-4DDD-A4CA-E4C923ADCBE9}" destId="{7D0C4CDD-FB56-4C4B-8AC0-B18F1F3ED54A}" srcOrd="9" destOrd="0" presId="urn:microsoft.com/office/officeart/2005/8/layout/default"/>
    <dgm:cxn modelId="{3B64081C-1F24-4DBA-9FB7-EC9DBAFD8B8F}" type="presParOf" srcId="{5164F769-0C46-4DDD-A4CA-E4C923ADCBE9}" destId="{01247579-4D15-4946-A85C-BDEB1FED14FB}" srcOrd="10" destOrd="0" presId="urn:microsoft.com/office/officeart/2005/8/layout/default"/>
    <dgm:cxn modelId="{D3382E4D-0B15-4952-924A-D4B1C15ABB56}" type="presParOf" srcId="{5164F769-0C46-4DDD-A4CA-E4C923ADCBE9}" destId="{DFC0FDD0-700B-466C-BCEE-296DB6DC0168}" srcOrd="11" destOrd="0" presId="urn:microsoft.com/office/officeart/2005/8/layout/default"/>
    <dgm:cxn modelId="{56BFF1CD-129B-45C9-BC70-F685BB6D1957}" type="presParOf" srcId="{5164F769-0C46-4DDD-A4CA-E4C923ADCBE9}" destId="{10E0A6ED-D053-471E-AEF6-696EF1965CAF}" srcOrd="12" destOrd="0" presId="urn:microsoft.com/office/officeart/2005/8/layout/default"/>
    <dgm:cxn modelId="{5CB2E0A0-5EC5-4781-9316-19E1692A95C0}" type="presParOf" srcId="{5164F769-0C46-4DDD-A4CA-E4C923ADCBE9}" destId="{F14767C0-FDC9-4EA2-8487-488361D309EE}" srcOrd="13" destOrd="0" presId="urn:microsoft.com/office/officeart/2005/8/layout/default"/>
    <dgm:cxn modelId="{F6BDFD26-B1B9-48AF-B87B-AB5466D62028}" type="presParOf" srcId="{5164F769-0C46-4DDD-A4CA-E4C923ADCBE9}" destId="{1CCACB69-B248-4D6C-9E63-CA3DBCDBA6BB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41607E-1CEC-4263-90C7-57C29B2B615A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9BDAB16-2E15-403A-BB2A-A22FCC2F4D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Investment groups or funds</a:t>
          </a:r>
          <a:r>
            <a:rPr lang="en-US" dirty="0"/>
            <a:t>: businesses that specialize in financing small businesses</a:t>
          </a:r>
        </a:p>
      </dgm:t>
    </dgm:pt>
    <dgm:pt modelId="{ED0A1C8B-3043-468D-B7E3-E07CEBC8B147}" type="parTrans" cxnId="{A211B10A-9A06-4227-9465-2F96ADE5EC95}">
      <dgm:prSet/>
      <dgm:spPr/>
      <dgm:t>
        <a:bodyPr/>
        <a:lstStyle/>
        <a:p>
          <a:endParaRPr lang="en-US"/>
        </a:p>
      </dgm:t>
    </dgm:pt>
    <dgm:pt modelId="{65E1E612-AE2E-4D82-9E14-2469FC6DA9A7}" type="sibTrans" cxnId="{A211B10A-9A06-4227-9465-2F96ADE5EC95}">
      <dgm:prSet/>
      <dgm:spPr/>
      <dgm:t>
        <a:bodyPr/>
        <a:lstStyle/>
        <a:p>
          <a:endParaRPr lang="en-US"/>
        </a:p>
      </dgm:t>
    </dgm:pt>
    <dgm:pt modelId="{A951EF87-7A69-4E5F-9EB3-240BC691F9D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Angel investor</a:t>
          </a:r>
          <a:r>
            <a:rPr lang="en-US"/>
            <a:t>: wealthy individuals willing to invest in a small business for an equity stake</a:t>
          </a:r>
        </a:p>
      </dgm:t>
    </dgm:pt>
    <dgm:pt modelId="{92B29024-766C-4836-9557-099A8683FDD9}" type="parTrans" cxnId="{EAEF1435-3FE3-4CA9-9215-B9872B6B331C}">
      <dgm:prSet/>
      <dgm:spPr/>
      <dgm:t>
        <a:bodyPr/>
        <a:lstStyle/>
        <a:p>
          <a:endParaRPr lang="en-US"/>
        </a:p>
      </dgm:t>
    </dgm:pt>
    <dgm:pt modelId="{A9147EC5-797D-4CE1-A5DD-BF1750D6237E}" type="sibTrans" cxnId="{EAEF1435-3FE3-4CA9-9215-B9872B6B331C}">
      <dgm:prSet/>
      <dgm:spPr/>
      <dgm:t>
        <a:bodyPr/>
        <a:lstStyle/>
        <a:p>
          <a:endParaRPr lang="en-US"/>
        </a:p>
      </dgm:t>
    </dgm:pt>
    <dgm:pt modelId="{103A729F-2B88-41AA-9185-64C1C8CCEA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Crowdfunding</a:t>
          </a:r>
          <a:r>
            <a:rPr lang="en-US"/>
            <a:t>: Online platform where you pre-sell product for equity cash</a:t>
          </a:r>
        </a:p>
      </dgm:t>
    </dgm:pt>
    <dgm:pt modelId="{498CAAF5-88B5-4442-B57E-AFCD6A1BA3FB}" type="parTrans" cxnId="{08004DA4-9F4F-4131-8BFF-D1C779101D67}">
      <dgm:prSet/>
      <dgm:spPr/>
      <dgm:t>
        <a:bodyPr/>
        <a:lstStyle/>
        <a:p>
          <a:endParaRPr lang="en-US"/>
        </a:p>
      </dgm:t>
    </dgm:pt>
    <dgm:pt modelId="{7A9D03AD-5747-48A9-960C-9EF210658F4D}" type="sibTrans" cxnId="{08004DA4-9F4F-4131-8BFF-D1C779101D67}">
      <dgm:prSet/>
      <dgm:spPr/>
      <dgm:t>
        <a:bodyPr/>
        <a:lstStyle/>
        <a:p>
          <a:endParaRPr lang="en-US"/>
        </a:p>
      </dgm:t>
    </dgm:pt>
    <dgm:pt modelId="{6C365066-5D54-46AA-90F4-95F0EC43FC35}" type="pres">
      <dgm:prSet presAssocID="{B741607E-1CEC-4263-90C7-57C29B2B615A}" presName="linear" presStyleCnt="0">
        <dgm:presLayoutVars>
          <dgm:animLvl val="lvl"/>
          <dgm:resizeHandles val="exact"/>
        </dgm:presLayoutVars>
      </dgm:prSet>
      <dgm:spPr/>
    </dgm:pt>
    <dgm:pt modelId="{2CC525BA-37FC-4316-BA8C-5D35EFF1B737}" type="pres">
      <dgm:prSet presAssocID="{59BDAB16-2E15-403A-BB2A-A22FCC2F4D7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58159C-8033-4434-9766-18E39C55A524}" type="pres">
      <dgm:prSet presAssocID="{65E1E612-AE2E-4D82-9E14-2469FC6DA9A7}" presName="spacer" presStyleCnt="0"/>
      <dgm:spPr/>
    </dgm:pt>
    <dgm:pt modelId="{AD1809E6-6CF5-4FD5-AC7B-CE723A640E10}" type="pres">
      <dgm:prSet presAssocID="{A951EF87-7A69-4E5F-9EB3-240BC691F9D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72304D2-43CD-46F4-8544-71B08653F464}" type="pres">
      <dgm:prSet presAssocID="{A9147EC5-797D-4CE1-A5DD-BF1750D6237E}" presName="spacer" presStyleCnt="0"/>
      <dgm:spPr/>
    </dgm:pt>
    <dgm:pt modelId="{CDE7B84B-6876-4CBE-A607-6ECD645ABD9E}" type="pres">
      <dgm:prSet presAssocID="{103A729F-2B88-41AA-9185-64C1C8CCEAB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211B10A-9A06-4227-9465-2F96ADE5EC95}" srcId="{B741607E-1CEC-4263-90C7-57C29B2B615A}" destId="{59BDAB16-2E15-403A-BB2A-A22FCC2F4D7C}" srcOrd="0" destOrd="0" parTransId="{ED0A1C8B-3043-468D-B7E3-E07CEBC8B147}" sibTransId="{65E1E612-AE2E-4D82-9E14-2469FC6DA9A7}"/>
    <dgm:cxn modelId="{EAEF1435-3FE3-4CA9-9215-B9872B6B331C}" srcId="{B741607E-1CEC-4263-90C7-57C29B2B615A}" destId="{A951EF87-7A69-4E5F-9EB3-240BC691F9DD}" srcOrd="1" destOrd="0" parTransId="{92B29024-766C-4836-9557-099A8683FDD9}" sibTransId="{A9147EC5-797D-4CE1-A5DD-BF1750D6237E}"/>
    <dgm:cxn modelId="{F189AB74-9DF1-4E39-9BE6-3AFD01F0A97C}" type="presOf" srcId="{59BDAB16-2E15-403A-BB2A-A22FCC2F4D7C}" destId="{2CC525BA-37FC-4316-BA8C-5D35EFF1B737}" srcOrd="0" destOrd="0" presId="urn:microsoft.com/office/officeart/2005/8/layout/vList2"/>
    <dgm:cxn modelId="{0D5CBCA2-6BD0-4615-B12A-AE09F1924A78}" type="presOf" srcId="{A951EF87-7A69-4E5F-9EB3-240BC691F9DD}" destId="{AD1809E6-6CF5-4FD5-AC7B-CE723A640E10}" srcOrd="0" destOrd="0" presId="urn:microsoft.com/office/officeart/2005/8/layout/vList2"/>
    <dgm:cxn modelId="{08004DA4-9F4F-4131-8BFF-D1C779101D67}" srcId="{B741607E-1CEC-4263-90C7-57C29B2B615A}" destId="{103A729F-2B88-41AA-9185-64C1C8CCEAB7}" srcOrd="2" destOrd="0" parTransId="{498CAAF5-88B5-4442-B57E-AFCD6A1BA3FB}" sibTransId="{7A9D03AD-5747-48A9-960C-9EF210658F4D}"/>
    <dgm:cxn modelId="{9F0BB3CA-F6D3-455A-B747-39AA6B9B52B8}" type="presOf" srcId="{103A729F-2B88-41AA-9185-64C1C8CCEAB7}" destId="{CDE7B84B-6876-4CBE-A607-6ECD645ABD9E}" srcOrd="0" destOrd="0" presId="urn:microsoft.com/office/officeart/2005/8/layout/vList2"/>
    <dgm:cxn modelId="{84505FF3-311F-47AA-80B9-FB411C9A8425}" type="presOf" srcId="{B741607E-1CEC-4263-90C7-57C29B2B615A}" destId="{6C365066-5D54-46AA-90F4-95F0EC43FC35}" srcOrd="0" destOrd="0" presId="urn:microsoft.com/office/officeart/2005/8/layout/vList2"/>
    <dgm:cxn modelId="{87D34CA8-DAAA-4667-8128-0030EA2BAC19}" type="presParOf" srcId="{6C365066-5D54-46AA-90F4-95F0EC43FC35}" destId="{2CC525BA-37FC-4316-BA8C-5D35EFF1B737}" srcOrd="0" destOrd="0" presId="urn:microsoft.com/office/officeart/2005/8/layout/vList2"/>
    <dgm:cxn modelId="{89A229DA-A84D-406A-A3C1-D3E9E8F70518}" type="presParOf" srcId="{6C365066-5D54-46AA-90F4-95F0EC43FC35}" destId="{6E58159C-8033-4434-9766-18E39C55A524}" srcOrd="1" destOrd="0" presId="urn:microsoft.com/office/officeart/2005/8/layout/vList2"/>
    <dgm:cxn modelId="{6A985061-31B6-4E36-87E6-4BE76BB8843B}" type="presParOf" srcId="{6C365066-5D54-46AA-90F4-95F0EC43FC35}" destId="{AD1809E6-6CF5-4FD5-AC7B-CE723A640E10}" srcOrd="2" destOrd="0" presId="urn:microsoft.com/office/officeart/2005/8/layout/vList2"/>
    <dgm:cxn modelId="{D828BFC7-9E07-47E1-861F-C360A6B3B590}" type="presParOf" srcId="{6C365066-5D54-46AA-90F4-95F0EC43FC35}" destId="{472304D2-43CD-46F4-8544-71B08653F464}" srcOrd="3" destOrd="0" presId="urn:microsoft.com/office/officeart/2005/8/layout/vList2"/>
    <dgm:cxn modelId="{D440D3A8-32EE-45B0-811E-1E85E1887256}" type="presParOf" srcId="{6C365066-5D54-46AA-90F4-95F0EC43FC35}" destId="{CDE7B84B-6876-4CBE-A607-6ECD645ABD9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5EDB0-1D9F-4E3E-8162-60510B6BF62F}">
      <dsp:nvSpPr>
        <dsp:cNvPr id="0" name=""/>
        <dsp:cNvSpPr/>
      </dsp:nvSpPr>
      <dsp:spPr>
        <a:xfrm>
          <a:off x="0" y="24587"/>
          <a:ext cx="198801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Rent</a:t>
          </a:r>
        </a:p>
      </dsp:txBody>
      <dsp:txXfrm>
        <a:off x="23417" y="48004"/>
        <a:ext cx="1941176" cy="432866"/>
      </dsp:txXfrm>
    </dsp:sp>
    <dsp:sp modelId="{4830252E-2769-4AED-B9DA-8320A33E5F4D}">
      <dsp:nvSpPr>
        <dsp:cNvPr id="0" name=""/>
        <dsp:cNvSpPr/>
      </dsp:nvSpPr>
      <dsp:spPr>
        <a:xfrm>
          <a:off x="0" y="561887"/>
          <a:ext cx="198801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Insurance</a:t>
          </a:r>
        </a:p>
      </dsp:txBody>
      <dsp:txXfrm>
        <a:off x="23417" y="585304"/>
        <a:ext cx="1941176" cy="432866"/>
      </dsp:txXfrm>
    </dsp:sp>
    <dsp:sp modelId="{3EF68B59-4E2F-47B7-B624-43A14E001B16}">
      <dsp:nvSpPr>
        <dsp:cNvPr id="0" name=""/>
        <dsp:cNvSpPr/>
      </dsp:nvSpPr>
      <dsp:spPr>
        <a:xfrm>
          <a:off x="0" y="1099188"/>
          <a:ext cx="198801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Property taxes</a:t>
          </a:r>
        </a:p>
      </dsp:txBody>
      <dsp:txXfrm>
        <a:off x="23417" y="1122605"/>
        <a:ext cx="1941176" cy="432866"/>
      </dsp:txXfrm>
    </dsp:sp>
    <dsp:sp modelId="{A00A20BD-1FD3-4899-B4C2-94168A37B03E}">
      <dsp:nvSpPr>
        <dsp:cNvPr id="0" name=""/>
        <dsp:cNvSpPr/>
      </dsp:nvSpPr>
      <dsp:spPr>
        <a:xfrm>
          <a:off x="0" y="1636488"/>
          <a:ext cx="198801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Depreciation</a:t>
          </a:r>
        </a:p>
      </dsp:txBody>
      <dsp:txXfrm>
        <a:off x="23417" y="1659905"/>
        <a:ext cx="1941176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B567B-3D0A-42D9-8118-66A15F103E80}">
      <dsp:nvSpPr>
        <dsp:cNvPr id="0" name=""/>
        <dsp:cNvSpPr/>
      </dsp:nvSpPr>
      <dsp:spPr>
        <a:xfrm>
          <a:off x="0" y="24587"/>
          <a:ext cx="214983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Commissions</a:t>
          </a:r>
        </a:p>
      </dsp:txBody>
      <dsp:txXfrm>
        <a:off x="23417" y="48004"/>
        <a:ext cx="2103005" cy="432866"/>
      </dsp:txXfrm>
    </dsp:sp>
    <dsp:sp modelId="{7E51BFA7-A9A2-4787-8F3B-D365073C2D3C}">
      <dsp:nvSpPr>
        <dsp:cNvPr id="0" name=""/>
        <dsp:cNvSpPr/>
      </dsp:nvSpPr>
      <dsp:spPr>
        <a:xfrm>
          <a:off x="0" y="561887"/>
          <a:ext cx="214983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Credit card fees</a:t>
          </a:r>
        </a:p>
      </dsp:txBody>
      <dsp:txXfrm>
        <a:off x="23417" y="585304"/>
        <a:ext cx="2103005" cy="432866"/>
      </dsp:txXfrm>
    </dsp:sp>
    <dsp:sp modelId="{5F499B33-65C6-42A7-8949-720AF7F58B5D}">
      <dsp:nvSpPr>
        <dsp:cNvPr id="0" name=""/>
        <dsp:cNvSpPr/>
      </dsp:nvSpPr>
      <dsp:spPr>
        <a:xfrm>
          <a:off x="0" y="1099188"/>
          <a:ext cx="214983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Wages</a:t>
          </a:r>
        </a:p>
      </dsp:txBody>
      <dsp:txXfrm>
        <a:off x="23417" y="1122605"/>
        <a:ext cx="2103005" cy="432866"/>
      </dsp:txXfrm>
    </dsp:sp>
    <dsp:sp modelId="{263C4E92-2862-4B04-9F9D-F2338909A335}">
      <dsp:nvSpPr>
        <dsp:cNvPr id="0" name=""/>
        <dsp:cNvSpPr/>
      </dsp:nvSpPr>
      <dsp:spPr>
        <a:xfrm>
          <a:off x="0" y="1636488"/>
          <a:ext cx="214983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Supplies</a:t>
          </a:r>
        </a:p>
      </dsp:txBody>
      <dsp:txXfrm>
        <a:off x="23417" y="1659905"/>
        <a:ext cx="2103005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C2FD4-570B-4098-B9CA-85E57AF8D335}">
      <dsp:nvSpPr>
        <dsp:cNvPr id="0" name=""/>
        <dsp:cNvSpPr/>
      </dsp:nvSpPr>
      <dsp:spPr>
        <a:xfrm rot="10800000">
          <a:off x="1426927" y="3580"/>
          <a:ext cx="4408114" cy="126645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70" tIns="64770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Ending Cash Balance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The amount of cash left at the end of the reporting period.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(Total Cash – Total Costs = Ending Cash Balance</a:t>
          </a:r>
        </a:p>
      </dsp:txBody>
      <dsp:txXfrm rot="10800000">
        <a:off x="1743540" y="3580"/>
        <a:ext cx="4091501" cy="1266452"/>
      </dsp:txXfrm>
    </dsp:sp>
    <dsp:sp modelId="{D2025000-658B-48FA-A90C-C9BA10B81E84}">
      <dsp:nvSpPr>
        <dsp:cNvPr id="0" name=""/>
        <dsp:cNvSpPr/>
      </dsp:nvSpPr>
      <dsp:spPr>
        <a:xfrm>
          <a:off x="793701" y="3580"/>
          <a:ext cx="1266452" cy="126645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0514D-B390-4C76-BBEF-875BC4C2CAEC}">
      <dsp:nvSpPr>
        <dsp:cNvPr id="0" name=""/>
        <dsp:cNvSpPr/>
      </dsp:nvSpPr>
      <dsp:spPr>
        <a:xfrm rot="10800000">
          <a:off x="1426927" y="1648078"/>
          <a:ext cx="4408114" cy="1266452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70" tIns="64770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Burn Rate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Identifies the amount of cash a company is spending every month and measures cash flow.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(Month Starting Balance - Month Ending Balance = Burn Rate)</a:t>
          </a:r>
        </a:p>
      </dsp:txBody>
      <dsp:txXfrm rot="10800000">
        <a:off x="1743540" y="1648078"/>
        <a:ext cx="4091501" cy="1266452"/>
      </dsp:txXfrm>
    </dsp:sp>
    <dsp:sp modelId="{45C74FC2-2F65-4DF6-9B02-9D5E3A9135E6}">
      <dsp:nvSpPr>
        <dsp:cNvPr id="0" name=""/>
        <dsp:cNvSpPr/>
      </dsp:nvSpPr>
      <dsp:spPr>
        <a:xfrm>
          <a:off x="793701" y="1648078"/>
          <a:ext cx="1266452" cy="126645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0D984-7B12-4DC1-9337-F07AC336F7BF}">
      <dsp:nvSpPr>
        <dsp:cNvPr id="0" name=""/>
        <dsp:cNvSpPr/>
      </dsp:nvSpPr>
      <dsp:spPr>
        <a:xfrm rot="10800000">
          <a:off x="1426927" y="3292576"/>
          <a:ext cx="4408114" cy="1266452"/>
        </a:xfrm>
        <a:prstGeom prst="homePlate">
          <a:avLst/>
        </a:prstGeom>
        <a:solidFill>
          <a:schemeClr val="accent2">
            <a:hueOff val="-12587172"/>
            <a:satOff val="-95921"/>
            <a:lumOff val="3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470" tIns="64770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Run Rate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Current Revenue (1 month) x 12 (to make a full year).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Uses a company's current financials to predict their future performance. </a:t>
          </a:r>
        </a:p>
      </dsp:txBody>
      <dsp:txXfrm rot="10800000">
        <a:off x="1743540" y="3292576"/>
        <a:ext cx="4091501" cy="1266452"/>
      </dsp:txXfrm>
    </dsp:sp>
    <dsp:sp modelId="{F31D01D6-A1D5-4ECE-A6CF-0E97B9995FBC}">
      <dsp:nvSpPr>
        <dsp:cNvPr id="0" name=""/>
        <dsp:cNvSpPr/>
      </dsp:nvSpPr>
      <dsp:spPr>
        <a:xfrm>
          <a:off x="793701" y="3292576"/>
          <a:ext cx="1266452" cy="126645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95120-444E-448B-AE1E-5422C81AE5BA}">
      <dsp:nvSpPr>
        <dsp:cNvPr id="0" name=""/>
        <dsp:cNvSpPr/>
      </dsp:nvSpPr>
      <dsp:spPr>
        <a:xfrm>
          <a:off x="0" y="2659"/>
          <a:ext cx="7886700" cy="12434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6D737-C620-4DAA-976D-DACECF249727}">
      <dsp:nvSpPr>
        <dsp:cNvPr id="0" name=""/>
        <dsp:cNvSpPr/>
      </dsp:nvSpPr>
      <dsp:spPr>
        <a:xfrm>
          <a:off x="376154" y="282443"/>
          <a:ext cx="683918" cy="6839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B03CC-93F4-415F-A592-BA2D74AE9579}">
      <dsp:nvSpPr>
        <dsp:cNvPr id="0" name=""/>
        <dsp:cNvSpPr/>
      </dsp:nvSpPr>
      <dsp:spPr>
        <a:xfrm>
          <a:off x="1436227" y="2659"/>
          <a:ext cx="3549015" cy="12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02" tIns="131602" rIns="131602" bIns="131602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Bootstrapping: Owner uses their own savings to fund the business</a:t>
          </a:r>
        </a:p>
      </dsp:txBody>
      <dsp:txXfrm>
        <a:off x="1436227" y="2659"/>
        <a:ext cx="3549015" cy="1243487"/>
      </dsp:txXfrm>
    </dsp:sp>
    <dsp:sp modelId="{DF1210C7-973E-456C-AC3D-A20F3B4BFF60}">
      <dsp:nvSpPr>
        <dsp:cNvPr id="0" name=""/>
        <dsp:cNvSpPr/>
      </dsp:nvSpPr>
      <dsp:spPr>
        <a:xfrm>
          <a:off x="4985242" y="2659"/>
          <a:ext cx="2900053" cy="12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02" tIns="131602" rIns="131602" bIns="13160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Owner keeps all the profits</a:t>
          </a:r>
        </a:p>
      </dsp:txBody>
      <dsp:txXfrm>
        <a:off x="4985242" y="2659"/>
        <a:ext cx="2900053" cy="1243487"/>
      </dsp:txXfrm>
    </dsp:sp>
    <dsp:sp modelId="{604727B6-98F8-4191-B9DD-AF738F0B3104}">
      <dsp:nvSpPr>
        <dsp:cNvPr id="0" name=""/>
        <dsp:cNvSpPr/>
      </dsp:nvSpPr>
      <dsp:spPr>
        <a:xfrm>
          <a:off x="0" y="1557018"/>
          <a:ext cx="7886700" cy="12434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5827F-B0A5-4318-9530-8B26D1E95C56}">
      <dsp:nvSpPr>
        <dsp:cNvPr id="0" name=""/>
        <dsp:cNvSpPr/>
      </dsp:nvSpPr>
      <dsp:spPr>
        <a:xfrm>
          <a:off x="376154" y="1836802"/>
          <a:ext cx="683918" cy="6839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5BD49-867A-4F1B-80C6-0CB476031EB2}">
      <dsp:nvSpPr>
        <dsp:cNvPr id="0" name=""/>
        <dsp:cNvSpPr/>
      </dsp:nvSpPr>
      <dsp:spPr>
        <a:xfrm>
          <a:off x="1436227" y="1557018"/>
          <a:ext cx="6449068" cy="12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02" tIns="131602" rIns="131602" bIns="131602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Small Business Loan</a:t>
          </a:r>
        </a:p>
      </dsp:txBody>
      <dsp:txXfrm>
        <a:off x="1436227" y="1557018"/>
        <a:ext cx="6449068" cy="1243487"/>
      </dsp:txXfrm>
    </dsp:sp>
    <dsp:sp modelId="{2C58596E-8CFE-4C0C-9075-314A1097A8A1}">
      <dsp:nvSpPr>
        <dsp:cNvPr id="0" name=""/>
        <dsp:cNvSpPr/>
      </dsp:nvSpPr>
      <dsp:spPr>
        <a:xfrm>
          <a:off x="0" y="3111377"/>
          <a:ext cx="7886700" cy="124348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19F90-9E6B-4149-90B2-B23BD3A7B884}">
      <dsp:nvSpPr>
        <dsp:cNvPr id="0" name=""/>
        <dsp:cNvSpPr/>
      </dsp:nvSpPr>
      <dsp:spPr>
        <a:xfrm>
          <a:off x="376154" y="3391162"/>
          <a:ext cx="683918" cy="68391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01794-A09E-446D-908D-DC992790237B}">
      <dsp:nvSpPr>
        <dsp:cNvPr id="0" name=""/>
        <dsp:cNvSpPr/>
      </dsp:nvSpPr>
      <dsp:spPr>
        <a:xfrm>
          <a:off x="1436227" y="3111377"/>
          <a:ext cx="3549015" cy="12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02" tIns="131602" rIns="131602" bIns="131602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Small Business Administration</a:t>
          </a:r>
        </a:p>
      </dsp:txBody>
      <dsp:txXfrm>
        <a:off x="1436227" y="3111377"/>
        <a:ext cx="3549015" cy="1243487"/>
      </dsp:txXfrm>
    </dsp:sp>
    <dsp:sp modelId="{EB11C0F1-7A8D-4E4D-80F7-3C038A0F407F}">
      <dsp:nvSpPr>
        <dsp:cNvPr id="0" name=""/>
        <dsp:cNvSpPr/>
      </dsp:nvSpPr>
      <dsp:spPr>
        <a:xfrm>
          <a:off x="4985242" y="3111377"/>
          <a:ext cx="2900053" cy="124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02" tIns="131602" rIns="131602" bIns="13160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Reduces risk to lenders, community development organizations and other lending institutions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Must be paid back with interest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Real estate loans = 25 years / Equipment loans = 10 years</a:t>
          </a:r>
        </a:p>
      </dsp:txBody>
      <dsp:txXfrm>
        <a:off x="4985242" y="3111377"/>
        <a:ext cx="2900053" cy="12434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A843B-AB8F-447C-8DD5-7B7F4993051C}">
      <dsp:nvSpPr>
        <dsp:cNvPr id="0" name=""/>
        <dsp:cNvSpPr/>
      </dsp:nvSpPr>
      <dsp:spPr>
        <a:xfrm>
          <a:off x="2598" y="655589"/>
          <a:ext cx="2061278" cy="12367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Provide grant funding to eligible organizations</a:t>
          </a:r>
        </a:p>
      </dsp:txBody>
      <dsp:txXfrm>
        <a:off x="2598" y="655589"/>
        <a:ext cx="2061278" cy="1236767"/>
      </dsp:txXfrm>
    </dsp:sp>
    <dsp:sp modelId="{6A67E4F5-D2D3-4FF2-B711-1D4DA04B086D}">
      <dsp:nvSpPr>
        <dsp:cNvPr id="0" name=""/>
        <dsp:cNvSpPr/>
      </dsp:nvSpPr>
      <dsp:spPr>
        <a:xfrm>
          <a:off x="2270005" y="655589"/>
          <a:ext cx="2061278" cy="12367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Scientific research and export businesses</a:t>
          </a:r>
        </a:p>
      </dsp:txBody>
      <dsp:txXfrm>
        <a:off x="2270005" y="655589"/>
        <a:ext cx="2061278" cy="1236767"/>
      </dsp:txXfrm>
    </dsp:sp>
    <dsp:sp modelId="{ED7F4460-967F-444D-BCE5-677860EF2F8F}">
      <dsp:nvSpPr>
        <dsp:cNvPr id="0" name=""/>
        <dsp:cNvSpPr/>
      </dsp:nvSpPr>
      <dsp:spPr>
        <a:xfrm>
          <a:off x="4537411" y="655589"/>
          <a:ext cx="2061278" cy="12367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Do NOT have to be paid back</a:t>
          </a:r>
        </a:p>
      </dsp:txBody>
      <dsp:txXfrm>
        <a:off x="4537411" y="655589"/>
        <a:ext cx="2061278" cy="1236767"/>
      </dsp:txXfrm>
    </dsp:sp>
    <dsp:sp modelId="{9023D730-AD2B-4560-A146-E2250A25283F}">
      <dsp:nvSpPr>
        <dsp:cNvPr id="0" name=""/>
        <dsp:cNvSpPr/>
      </dsp:nvSpPr>
      <dsp:spPr>
        <a:xfrm>
          <a:off x="6804818" y="655589"/>
          <a:ext cx="2061278" cy="123676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Commonly have restrictions on how the money can be spent</a:t>
          </a:r>
        </a:p>
      </dsp:txBody>
      <dsp:txXfrm>
        <a:off x="6804818" y="655589"/>
        <a:ext cx="2061278" cy="1236767"/>
      </dsp:txXfrm>
    </dsp:sp>
    <dsp:sp modelId="{1021227C-4D0F-49FB-B701-EEB6922DC453}">
      <dsp:nvSpPr>
        <dsp:cNvPr id="0" name=""/>
        <dsp:cNvSpPr/>
      </dsp:nvSpPr>
      <dsp:spPr>
        <a:xfrm>
          <a:off x="2598" y="2098484"/>
          <a:ext cx="2061278" cy="12367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Must operate at a profit</a:t>
          </a:r>
        </a:p>
      </dsp:txBody>
      <dsp:txXfrm>
        <a:off x="2598" y="2098484"/>
        <a:ext cx="2061278" cy="1236767"/>
      </dsp:txXfrm>
    </dsp:sp>
    <dsp:sp modelId="{01247579-4D15-4946-A85C-BDEB1FED14FB}">
      <dsp:nvSpPr>
        <dsp:cNvPr id="0" name=""/>
        <dsp:cNvSpPr/>
      </dsp:nvSpPr>
      <dsp:spPr>
        <a:xfrm>
          <a:off x="2270005" y="2098484"/>
          <a:ext cx="2061278" cy="12367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Must use alternative financing before seeking assistance</a:t>
          </a:r>
        </a:p>
      </dsp:txBody>
      <dsp:txXfrm>
        <a:off x="2270005" y="2098484"/>
        <a:ext cx="2061278" cy="1236767"/>
      </dsp:txXfrm>
    </dsp:sp>
    <dsp:sp modelId="{10E0A6ED-D053-471E-AEF6-696EF1965CAF}">
      <dsp:nvSpPr>
        <dsp:cNvPr id="0" name=""/>
        <dsp:cNvSpPr/>
      </dsp:nvSpPr>
      <dsp:spPr>
        <a:xfrm>
          <a:off x="4537411" y="2098484"/>
          <a:ext cx="2061278" cy="12367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Must have responsible owner equity</a:t>
          </a:r>
          <a:endParaRPr lang="en-US" sz="1900" kern="1200" dirty="0"/>
        </a:p>
      </dsp:txBody>
      <dsp:txXfrm>
        <a:off x="4537411" y="2098484"/>
        <a:ext cx="2061278" cy="1236767"/>
      </dsp:txXfrm>
    </dsp:sp>
    <dsp:sp modelId="{1CCACB69-B248-4D6C-9E63-CA3DBCDBA6BB}">
      <dsp:nvSpPr>
        <dsp:cNvPr id="0" name=""/>
        <dsp:cNvSpPr/>
      </dsp:nvSpPr>
      <dsp:spPr>
        <a:xfrm>
          <a:off x="6804818" y="2098484"/>
          <a:ext cx="2061278" cy="12367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Must do business in United States</a:t>
          </a:r>
          <a:endParaRPr lang="en-US" sz="1900" kern="1200" dirty="0"/>
        </a:p>
      </dsp:txBody>
      <dsp:txXfrm>
        <a:off x="6804818" y="2098484"/>
        <a:ext cx="2061278" cy="12367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525BA-37FC-4316-BA8C-5D35EFF1B737}">
      <dsp:nvSpPr>
        <dsp:cNvPr id="0" name=""/>
        <dsp:cNvSpPr/>
      </dsp:nvSpPr>
      <dsp:spPr>
        <a:xfrm>
          <a:off x="0" y="669919"/>
          <a:ext cx="4718785" cy="1521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Investment groups or funds</a:t>
          </a:r>
          <a:r>
            <a:rPr lang="en-US" sz="2500" kern="1200" dirty="0"/>
            <a:t>: businesses that specialize in financing small businesses</a:t>
          </a:r>
        </a:p>
      </dsp:txBody>
      <dsp:txXfrm>
        <a:off x="74249" y="744168"/>
        <a:ext cx="4570287" cy="1372502"/>
      </dsp:txXfrm>
    </dsp:sp>
    <dsp:sp modelId="{AD1809E6-6CF5-4FD5-AC7B-CE723A640E10}">
      <dsp:nvSpPr>
        <dsp:cNvPr id="0" name=""/>
        <dsp:cNvSpPr/>
      </dsp:nvSpPr>
      <dsp:spPr>
        <a:xfrm>
          <a:off x="0" y="2262919"/>
          <a:ext cx="4718785" cy="1521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Angel investor</a:t>
          </a:r>
          <a:r>
            <a:rPr lang="en-US" sz="2500" kern="1200"/>
            <a:t>: wealthy individuals willing to invest in a small business for an equity stake</a:t>
          </a:r>
        </a:p>
      </dsp:txBody>
      <dsp:txXfrm>
        <a:off x="74249" y="2337168"/>
        <a:ext cx="4570287" cy="1372502"/>
      </dsp:txXfrm>
    </dsp:sp>
    <dsp:sp modelId="{CDE7B84B-6876-4CBE-A607-6ECD645ABD9E}">
      <dsp:nvSpPr>
        <dsp:cNvPr id="0" name=""/>
        <dsp:cNvSpPr/>
      </dsp:nvSpPr>
      <dsp:spPr>
        <a:xfrm>
          <a:off x="0" y="3855919"/>
          <a:ext cx="4718785" cy="1521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Crowdfunding</a:t>
          </a:r>
          <a:r>
            <a:rPr lang="en-US" sz="2500" kern="1200"/>
            <a:t>: Online platform where you pre-sell product for equity cash</a:t>
          </a:r>
        </a:p>
      </dsp:txBody>
      <dsp:txXfrm>
        <a:off x="74249" y="3930168"/>
        <a:ext cx="4570287" cy="1372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568E-FCC2-44B2-8D70-2ABCCD12316B}" type="datetimeFigureOut">
              <a:rPr lang="en-US" smtClean="0"/>
              <a:t>06/15/2023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758BF-2858-41C3-B311-37873BC11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36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($100*.2) = $20 + $100 = $120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758BF-2858-41C3-B311-37873BC11D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64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Calibri" panose="020F0502020204030204" pitchFamily="34" charset="0"/>
              <a:buNone/>
            </a:pPr>
            <a:r>
              <a:rPr lang="en-US" sz="1200" dirty="0"/>
              <a:t>Net profit = $3,050</a:t>
            </a:r>
          </a:p>
          <a:p>
            <a:pPr lvl="1">
              <a:buFont typeface="Calibri" panose="020F0502020204030204" pitchFamily="34" charset="0"/>
              <a:buNone/>
            </a:pPr>
            <a:r>
              <a:rPr lang="en-US" sz="1200" dirty="0"/>
              <a:t>Gross Income = $7,350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758BF-2858-41C3-B311-37873BC11D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5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$2,750 / $25 = 110</a:t>
            </a:r>
          </a:p>
          <a:p>
            <a:r>
              <a:rPr lang="en-US" dirty="0"/>
              <a:t>110 grooming services must be sold to break-even.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758BF-2858-41C3-B311-37873BC11D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9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($3.25 / $6.75) * 100 = 48%</a:t>
            </a:r>
          </a:p>
          <a:p>
            <a:r>
              <a:rPr lang="en-US" sz="1200" dirty="0"/>
              <a:t>ROI = 48%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758BF-2858-41C3-B311-37873BC11D3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04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1E5-D9F8-40CE-95F2-6964D17797FB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8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6E4-A2BE-47F9-9903-29FD80FF0374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E7-2978-4F65-9EA2-9104B1B2F8B9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82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FD840-6C80-40C7-8AB6-9AD18D496CE1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7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67F0-589B-48D7-8E4F-0ADFA6D919D8}" type="datetime1">
              <a:rPr lang="en-US" smtClean="0"/>
              <a:t>06/15/2023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7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D3EF-825C-40A8-A4E5-FEB0144C3A73}" type="datetime1">
              <a:rPr lang="en-US" smtClean="0"/>
              <a:t>06/15/2023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3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9E48-7E40-4F16-A679-CCC6594BD18B}" type="datetime1">
              <a:rPr lang="en-US" smtClean="0"/>
              <a:t>06/15/2023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8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C8B1-D66B-4240-ABE6-D1558BB9039D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9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C9A75-252D-457F-892E-AA8706A426AD}" type="datetime1">
              <a:rPr lang="en-US" smtClean="0"/>
              <a:t>06/15/2023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2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CDF99-D4DF-43F0-9133-2767C638AF15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1A07-95B6-4F77-A1B6-54818A928978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65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047F-0B25-4B5C-818C-6B6E04ED16FF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88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C4A63-01EC-4C39-B380-680A31F2C377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98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02E08-94D2-43FF-9275-66E47B95C0EE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8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B17B5-1022-49FA-A6FD-65932D45A997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B42A7-9783-483B-A7AC-DA4593D5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4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4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DBFC7-6738-4580-AE9B-B3F0DB2B185C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33030-30E5-4C5F-A920-C7A7881BDA28}" type="datetime1">
              <a:rPr lang="en-US" smtClean="0"/>
              <a:t>06/15/2023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L e a r n K e y © 2023 / 2024 - ESB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C8B73-247D-45A6-BA5D-C606B4F3F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8" name="Rectangle 4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466372"/>
            <a:ext cx="9143999" cy="2390128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464543"/>
            <a:ext cx="6086474" cy="23919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951" y="4466372"/>
            <a:ext cx="9150948" cy="2390128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3" y="4466372"/>
            <a:ext cx="3061002" cy="2390128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76" y="4486258"/>
            <a:ext cx="9145912" cy="196815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25ED14-F0D2-4FCA-87F3-4E3D2A03D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4671871" y="2834156"/>
            <a:ext cx="3118759" cy="3479948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31000">
                <a:schemeClr val="accent1">
                  <a:alpha val="0"/>
                </a:schemeClr>
              </a:gs>
              <a:gs pos="85000">
                <a:schemeClr val="accent1">
                  <a:alpha val="17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4312E-8EC1-3844-930F-F02938DC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3763" y="5302733"/>
            <a:ext cx="7449519" cy="858742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3900" dirty="0">
                <a:solidFill>
                  <a:srgbClr val="FFFFFF"/>
                </a:solidFill>
              </a:rPr>
              <a:t>Entrepreneurship &amp; Small Business V.2</a:t>
            </a:r>
            <a:br>
              <a:rPr lang="en-US" sz="39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Domain 4 </a:t>
            </a:r>
            <a:r>
              <a:rPr lang="en-US" sz="2700" dirty="0">
                <a:solidFill>
                  <a:schemeClr val="bg1"/>
                </a:solidFill>
              </a:rPr>
              <a:t>– </a:t>
            </a:r>
            <a:r>
              <a:rPr lang="en-US" sz="2700" dirty="0">
                <a:solidFill>
                  <a:srgbClr val="FFFFFF"/>
                </a:solidFill>
              </a:rPr>
              <a:t>Business Financials</a:t>
            </a:r>
            <a:br>
              <a:rPr lang="en-US" sz="4000" dirty="0"/>
            </a:br>
            <a:endParaRPr lang="en-US" sz="3900" dirty="0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A9F44E9A-6D57-010B-B9B7-4160CE70C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10" y="1125896"/>
            <a:ext cx="1898598" cy="25314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51AF46-CBDC-7804-BEB0-1E6DC58EF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6079478" cy="446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4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4 – Lesson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Business Financials Part 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33C7E5-B320-A552-5E18-094B6E23B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</a:t>
            </a:r>
            <a:r>
              <a:rPr lang="pt-BR" sz="900" dirty="0"/>
              <a:t>© </a:t>
            </a:r>
            <a:r>
              <a:rPr lang="pt-BR" dirty="0"/>
              <a:t>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6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5190BB-78A4-451C-A464-6A55C3AC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/>
              <a:t>Selling Price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608F7-1FE5-5E30-8CFB-A0BDFC8B4B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1" r="56629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  <a:gd name="connsiteX0" fmla="*/ 0 w 3182692"/>
              <a:gd name="connsiteY0" fmla="*/ 0 h 18288"/>
              <a:gd name="connsiteX1" fmla="*/ 572885 w 3182692"/>
              <a:gd name="connsiteY1" fmla="*/ 0 h 18288"/>
              <a:gd name="connsiteX2" fmla="*/ 1113942 w 3182692"/>
              <a:gd name="connsiteY2" fmla="*/ 0 h 18288"/>
              <a:gd name="connsiteX3" fmla="*/ 1686827 w 3182692"/>
              <a:gd name="connsiteY3" fmla="*/ 0 h 18288"/>
              <a:gd name="connsiteX4" fmla="*/ 2323365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04711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C16A3-30F7-4B6A-B53F-387148B8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/>
              <a:t>Selling Price = (Cost * Desired Profit Margin) + Cost</a:t>
            </a:r>
          </a:p>
          <a:p>
            <a:r>
              <a:rPr lang="en-US" sz="1600"/>
              <a:t>Total Cost to produce a product or provide a service</a:t>
            </a:r>
          </a:p>
          <a:p>
            <a:pPr lvl="1"/>
            <a:r>
              <a:rPr lang="en-US" sz="1600"/>
              <a:t>Materials &amp; labor</a:t>
            </a:r>
          </a:p>
          <a:p>
            <a:r>
              <a:rPr lang="en-US" sz="1600"/>
              <a:t>Desired Profit Margin</a:t>
            </a:r>
          </a:p>
          <a:p>
            <a:pPr lvl="1"/>
            <a:r>
              <a:rPr lang="en-US" sz="1600"/>
              <a:t>The amount a business wants to </a:t>
            </a:r>
            <a:r>
              <a:rPr lang="en-US" sz="1600" i="1"/>
              <a:t>EARN, </a:t>
            </a:r>
            <a:r>
              <a:rPr lang="en-US" sz="1600"/>
              <a:t>usually expressed as a %</a:t>
            </a:r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r>
              <a:rPr lang="en-US" sz="1600" b="1"/>
              <a:t>Practice:</a:t>
            </a:r>
          </a:p>
          <a:p>
            <a:pPr lvl="1"/>
            <a:r>
              <a:rPr lang="en-US" sz="1600"/>
              <a:t>Cost $100</a:t>
            </a:r>
          </a:p>
          <a:p>
            <a:pPr lvl="1"/>
            <a:r>
              <a:rPr lang="en-US" sz="1600"/>
              <a:t>Profit Margin 20%</a:t>
            </a:r>
          </a:p>
          <a:p>
            <a:endParaRPr lang="en-US" sz="16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29419-8A65-D0D6-D07C-D76E9DA2C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5614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8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21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F0831-F3AC-C8EA-B515-57B4F7D33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551" y="472414"/>
            <a:ext cx="2318706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dirty="0"/>
              <a:t>Balance Sheet</a:t>
            </a:r>
            <a:br>
              <a:rPr lang="en-US" sz="3500" dirty="0"/>
            </a:br>
            <a:endParaRPr lang="en-US" sz="350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D8E9201-85E5-DB82-9044-EF6225FA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56389" y="1945335"/>
            <a:ext cx="3086099" cy="365125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L e a r n K e y © 2023 / 2024 - ESB</a:t>
            </a:r>
          </a:p>
        </p:txBody>
      </p:sp>
      <p:pic>
        <p:nvPicPr>
          <p:cNvPr id="10" name="Content Placeholder 9" descr="A magnifying glass over a balance sheet&#10;&#10;Description automatically generated">
            <a:extLst>
              <a:ext uri="{FF2B5EF4-FFF2-40B4-BE49-F238E27FC236}">
                <a16:creationId xmlns:a16="http://schemas.microsoft.com/office/drawing/2014/main" id="{6148876B-A11F-506B-11F2-67A3F2B5EA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2" r="10120" b="-1"/>
          <a:stretch/>
        </p:blipFill>
        <p:spPr>
          <a:xfrm>
            <a:off x="21" y="431"/>
            <a:ext cx="5319232" cy="640831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E0D19-103D-2829-C473-8A405F00F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35561" y="2074606"/>
            <a:ext cx="3352800" cy="39820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b="1" dirty="0"/>
              <a:t>Assets</a:t>
            </a:r>
            <a:r>
              <a:rPr lang="en-US" sz="1600" dirty="0"/>
              <a:t> – Things owned</a:t>
            </a:r>
          </a:p>
          <a:p>
            <a:pPr lvl="1"/>
            <a:r>
              <a:rPr lang="en-US" sz="1600" dirty="0"/>
              <a:t>Cash</a:t>
            </a:r>
          </a:p>
          <a:p>
            <a:pPr lvl="1"/>
            <a:r>
              <a:rPr lang="en-US" sz="1600" dirty="0"/>
              <a:t>Accounts Receivable</a:t>
            </a:r>
          </a:p>
          <a:p>
            <a:pPr lvl="1"/>
            <a:r>
              <a:rPr lang="en-US" sz="1600" dirty="0"/>
              <a:t>Inventory</a:t>
            </a:r>
          </a:p>
          <a:p>
            <a:pPr lvl="1"/>
            <a:r>
              <a:rPr lang="en-US" sz="1600" dirty="0"/>
              <a:t>Equipment</a:t>
            </a:r>
          </a:p>
          <a:p>
            <a:r>
              <a:rPr lang="en-US" sz="1600" b="1" dirty="0"/>
              <a:t>Liabilities</a:t>
            </a:r>
            <a:r>
              <a:rPr lang="en-US" sz="1600" dirty="0"/>
              <a:t> – money owed</a:t>
            </a:r>
          </a:p>
          <a:p>
            <a:pPr lvl="1"/>
            <a:r>
              <a:rPr lang="en-US" sz="1600" dirty="0"/>
              <a:t>Credit card balance</a:t>
            </a:r>
          </a:p>
          <a:p>
            <a:pPr lvl="1"/>
            <a:r>
              <a:rPr lang="en-US" sz="1600" dirty="0"/>
              <a:t>Long Term Debt – loans</a:t>
            </a:r>
          </a:p>
          <a:p>
            <a:pPr lvl="1"/>
            <a:r>
              <a:rPr lang="en-US" sz="1600" dirty="0"/>
              <a:t>Unearned revenue</a:t>
            </a:r>
          </a:p>
          <a:p>
            <a:r>
              <a:rPr lang="en-US" sz="1600" b="1" dirty="0"/>
              <a:t>Equity</a:t>
            </a:r>
          </a:p>
          <a:p>
            <a:pPr lvl="1"/>
            <a:r>
              <a:rPr lang="en-US" sz="1600" dirty="0"/>
              <a:t>Value of your company</a:t>
            </a:r>
          </a:p>
          <a:p>
            <a:pPr lvl="1"/>
            <a:r>
              <a:rPr lang="en-US" sz="1600" dirty="0"/>
              <a:t>Assets - Liabilities = Equity</a:t>
            </a:r>
          </a:p>
          <a:p>
            <a:pPr marL="0"/>
            <a:endParaRPr lang="en-US" sz="1200" dirty="0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06F53594-D19B-3EA4-7A86-B278207A3332}"/>
              </a:ext>
            </a:extLst>
          </p:cNvPr>
          <p:cNvSpPr txBox="1">
            <a:spLocks/>
          </p:cNvSpPr>
          <p:nvPr/>
        </p:nvSpPr>
        <p:spPr>
          <a:xfrm>
            <a:off x="6050923" y="648794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pt-BR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6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DC03E0-63FB-B5DE-5C7F-A6A13B6F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221" y="479493"/>
            <a:ext cx="4094129" cy="1325563"/>
          </a:xfrm>
        </p:spPr>
        <p:txBody>
          <a:bodyPr>
            <a:normAutofit/>
          </a:bodyPr>
          <a:lstStyle/>
          <a:p>
            <a:r>
              <a:rPr lang="en-US"/>
              <a:t>Income Statement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Calculator, pen, compass, money and a paper with graphs printed on it">
            <a:extLst>
              <a:ext uri="{FF2B5EF4-FFF2-40B4-BE49-F238E27FC236}">
                <a16:creationId xmlns:a16="http://schemas.microsoft.com/office/drawing/2014/main" id="{87A33CE9-49B5-C02F-8E9F-C3B4A76AB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69" r="33045" b="-1"/>
          <a:stretch/>
        </p:blipFill>
        <p:spPr>
          <a:xfrm>
            <a:off x="923141" y="511293"/>
            <a:ext cx="2791527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DB808-3D7F-C084-FFA7-7DB6F63EE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221" y="1984443"/>
            <a:ext cx="4094129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/>
              <a:t>Total revenues and expenses for a specific time period.</a:t>
            </a:r>
          </a:p>
          <a:p>
            <a:pPr marL="0" indent="0">
              <a:buNone/>
            </a:pPr>
            <a:endParaRPr lang="en-US" sz="1500"/>
          </a:p>
          <a:p>
            <a:r>
              <a:rPr lang="en-US" sz="1500"/>
              <a:t>Income – </a:t>
            </a:r>
            <a:r>
              <a:rPr lang="en-US" sz="1500">
                <a:latin typeface="Calibri" panose="020F0502020204030204" pitchFamily="34" charset="0"/>
              </a:rPr>
              <a:t>Money received in exchange for a product or service</a:t>
            </a:r>
          </a:p>
          <a:p>
            <a:r>
              <a:rPr lang="en-US" sz="1500"/>
              <a:t>Cost of Goods Sold – </a:t>
            </a:r>
            <a:r>
              <a:rPr lang="en-US" sz="1500">
                <a:latin typeface="Calibri" panose="020F0502020204030204" pitchFamily="34" charset="0"/>
              </a:rPr>
              <a:t>Direct cost of producing the product</a:t>
            </a:r>
          </a:p>
          <a:p>
            <a:r>
              <a:rPr lang="en-US" sz="1500"/>
              <a:t>Expenses – </a:t>
            </a:r>
            <a:r>
              <a:rPr lang="en-US" sz="1500">
                <a:latin typeface="Calibri" panose="020F0502020204030204" pitchFamily="34" charset="0"/>
              </a:rPr>
              <a:t>Insurance, utilities, etc.</a:t>
            </a:r>
          </a:p>
          <a:p>
            <a:r>
              <a:rPr lang="en-US" sz="1500"/>
              <a:t>Net income – </a:t>
            </a:r>
            <a:r>
              <a:rPr lang="en-US" sz="1500">
                <a:effectLst/>
                <a:latin typeface="Calibri" panose="020F0502020204030204" pitchFamily="34" charset="0"/>
              </a:rPr>
              <a:t>Income - Cost of Goods Sold - Expenses = Net Income</a:t>
            </a:r>
          </a:p>
          <a:p>
            <a:r>
              <a:rPr lang="en-US" sz="1500"/>
              <a:t>Gross profit – </a:t>
            </a:r>
            <a:r>
              <a:rPr lang="en-US" sz="1500">
                <a:latin typeface="Calibri" panose="020F0502020204030204" pitchFamily="34" charset="0"/>
              </a:rPr>
              <a:t>Income - Cost of Goods = Gross Profit</a:t>
            </a:r>
          </a:p>
          <a:p>
            <a:r>
              <a:rPr lang="en-US" sz="1500"/>
              <a:t>Income Tax Expense –</a:t>
            </a:r>
            <a:r>
              <a:rPr lang="en-US" sz="1500">
                <a:latin typeface="Calibri" panose="020F0502020204030204" pitchFamily="34" charset="0"/>
              </a:rPr>
              <a:t> </a:t>
            </a:r>
            <a:r>
              <a:rPr lang="en-US" sz="1500">
                <a:effectLst/>
                <a:latin typeface="Calibri" panose="020F0502020204030204" pitchFamily="34" charset="0"/>
              </a:rPr>
              <a:t>Gross Profit x Tax Rate = Income Tax Expense</a:t>
            </a:r>
            <a:endParaRPr lang="en-US" sz="1500">
              <a:latin typeface="Calibri" panose="020F0502020204030204" pitchFamily="34" charset="0"/>
            </a:endParaRPr>
          </a:p>
          <a:p>
            <a:endParaRPr lang="en-US" sz="15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867C0-464B-CC07-2567-C7B3F316A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0923" y="6487943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8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ADF51-EAD0-4E30-A291-DAC9F2474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Income Statement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D912D7-33DD-3BF5-35FE-7D51D800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803688"/>
            <a:ext cx="4536283" cy="42136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b="1" dirty="0"/>
              <a:t>Income – COGS = Gross Profit</a:t>
            </a:r>
          </a:p>
          <a:p>
            <a:pPr marL="0" lvl="0" indent="0">
              <a:buNone/>
            </a:pPr>
            <a:r>
              <a:rPr lang="en-US" sz="2200" b="1" dirty="0"/>
              <a:t>Gross profit – Expenses = Net Income</a:t>
            </a:r>
          </a:p>
          <a:p>
            <a:pPr marL="0" lvl="0" indent="0">
              <a:buNone/>
            </a:pPr>
            <a:endParaRPr lang="en-US" sz="2200" b="1" dirty="0"/>
          </a:p>
          <a:p>
            <a:pPr marL="0" lvl="0" indent="0">
              <a:buNone/>
            </a:pPr>
            <a:r>
              <a:rPr lang="en-US" sz="2200" dirty="0"/>
              <a:t>Practice: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800" dirty="0"/>
              <a:t>Income = $8,000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800" dirty="0"/>
              <a:t>COGS = $650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800" dirty="0"/>
              <a:t>Expenses = $4,300</a:t>
            </a:r>
          </a:p>
          <a:p>
            <a:pPr marL="0" indent="0">
              <a:buNone/>
            </a:pPr>
            <a:r>
              <a:rPr lang="en-US" sz="2200" dirty="0"/>
              <a:t>Using the information above, determine the gross profit and the net income.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94126-36DC-FA23-64AD-F4CB531F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93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55CD6F-6CE9-4AD9-A74C-9B38BFFE9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70" y="856180"/>
            <a:ext cx="3420438" cy="1128068"/>
          </a:xfrm>
        </p:spPr>
        <p:txBody>
          <a:bodyPr anchor="ctr">
            <a:normAutofit/>
          </a:bodyPr>
          <a:lstStyle/>
          <a:p>
            <a:r>
              <a:rPr lang="en-US" sz="3500" dirty="0"/>
              <a:t>Break-even Point</a:t>
            </a:r>
          </a:p>
        </p:txBody>
      </p:sp>
      <p:grpSp>
        <p:nvGrpSpPr>
          <p:cNvPr id="30" name="Group 2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266396" cy="673460"/>
            <a:chOff x="0" y="823811"/>
            <a:chExt cx="355196" cy="6734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813" y="2090569"/>
            <a:ext cx="32232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EAD89-87BA-42CE-98AB-D39B6BD52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39" y="2330505"/>
            <a:ext cx="3419569" cy="3979585"/>
          </a:xfrm>
        </p:spPr>
        <p:txBody>
          <a:bodyPr anchor="ctr">
            <a:normAutofit/>
          </a:bodyPr>
          <a:lstStyle/>
          <a:p>
            <a:r>
              <a:rPr lang="en-US" sz="1700" dirty="0"/>
              <a:t>Calculates how many products must be sold to break-even</a:t>
            </a:r>
          </a:p>
          <a:p>
            <a:r>
              <a:rPr lang="en-US" sz="1700" dirty="0"/>
              <a:t>Total Monthly Cost / Selling Price = Break-Even Point</a:t>
            </a:r>
          </a:p>
          <a:p>
            <a:endParaRPr lang="en-US" sz="1700" dirty="0"/>
          </a:p>
          <a:p>
            <a:pPr marL="0" indent="0">
              <a:buNone/>
            </a:pPr>
            <a:r>
              <a:rPr lang="en-US" sz="1700" b="1" dirty="0"/>
              <a:t>Practice: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 dirty="0"/>
              <a:t>Total Monthly Cost = $2,750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 dirty="0"/>
              <a:t>Average price for pet grooming service = $25</a:t>
            </a:r>
          </a:p>
          <a:p>
            <a:pPr marL="0" indent="0">
              <a:buNone/>
            </a:pPr>
            <a:r>
              <a:rPr lang="en-US" sz="1700" dirty="0"/>
              <a:t>How many grooming services must be sold to break-even?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513853"/>
            <a:ext cx="4507025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erson holding and using hairdryer to dry head of seated dog">
            <a:extLst>
              <a:ext uri="{FF2B5EF4-FFF2-40B4-BE49-F238E27FC236}">
                <a16:creationId xmlns:a16="http://schemas.microsoft.com/office/drawing/2014/main" id="{35CD8F33-FF77-B817-929D-FFADBF5B7B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1" r="27938" b="1"/>
          <a:stretch/>
        </p:blipFill>
        <p:spPr>
          <a:xfrm>
            <a:off x="4264356" y="509571"/>
            <a:ext cx="4507024" cy="583457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6B56149-76D6-9FD2-8161-8174B9018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6522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2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4 – Lesson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Business Financials Part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872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BEF92-DAA7-40A4-BB64-9341F850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363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Fixed &amp; Variable Cost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1DE39-7C8A-4857-B68B-C4F3496FF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Fixed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097DE-368A-44F8-9CFE-E0CAA1CDA3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Remain the same and no relationship to products or services sold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D46CD0-08F4-4191-9ED1-69C01CD34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2823702" cy="823912"/>
          </a:xfrm>
        </p:spPr>
        <p:txBody>
          <a:bodyPr>
            <a:normAutofit/>
          </a:bodyPr>
          <a:lstStyle/>
          <a:p>
            <a:r>
              <a:rPr lang="en-US" sz="3200" dirty="0"/>
              <a:t>Variable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1D80FC-389F-48E9-8D57-045AC8323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659444" cy="3684588"/>
          </a:xfrm>
        </p:spPr>
        <p:txBody>
          <a:bodyPr/>
          <a:lstStyle/>
          <a:p>
            <a:r>
              <a:rPr lang="en-US" sz="2400" dirty="0"/>
              <a:t>Fluctuate depending on production</a:t>
            </a:r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A29FFEC-D88F-938C-AAA4-548B1CD3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352368"/>
              </p:ext>
            </p:extLst>
          </p:nvPr>
        </p:nvGraphicFramePr>
        <p:xfrm>
          <a:off x="1570007" y="3565080"/>
          <a:ext cx="1988010" cy="2140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0EE3148-B4C1-2790-0A6A-EC3FD6D9C3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4058314"/>
              </p:ext>
            </p:extLst>
          </p:nvPr>
        </p:nvGraphicFramePr>
        <p:xfrm>
          <a:off x="5424154" y="3537712"/>
          <a:ext cx="2149839" cy="2140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20F5D95-46AB-C4F6-0353-A1343811C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763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7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C6110F-A30A-81CA-EA81-4B83CBA2E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7601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DCEB61-C4E2-DAC7-8AC8-DD4DC255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Analyzing Cash Flow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10C11-4744-F241-EA08-67AC7C682707}"/>
              </a:ext>
            </a:extLst>
          </p:cNvPr>
          <p:cNvSpPr txBox="1"/>
          <p:nvPr/>
        </p:nvSpPr>
        <p:spPr>
          <a:xfrm>
            <a:off x="528036" y="1895825"/>
            <a:ext cx="2260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ffectLst/>
                <a:latin typeface="TTCommons-DemiBold"/>
              </a:rPr>
              <a:t>Used to understand how much cash a business generates and spends over a specific time period</a:t>
            </a:r>
            <a:endParaRPr lang="en-US" sz="16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A83FAB-A6EE-9160-4EBC-19434661A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521888"/>
              </p:ext>
            </p:extLst>
          </p:nvPr>
        </p:nvGraphicFramePr>
        <p:xfrm>
          <a:off x="2517058" y="1789030"/>
          <a:ext cx="6628743" cy="4562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2DF1E-2FBE-F15F-C068-5EB724F9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80" y="6469572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29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0C757-7B28-4132-B7D1-DBBDCC342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6904" y="483929"/>
            <a:ext cx="3798398" cy="1321005"/>
          </a:xfrm>
        </p:spPr>
        <p:txBody>
          <a:bodyPr anchor="b">
            <a:normAutofit/>
          </a:bodyPr>
          <a:lstStyle/>
          <a:p>
            <a:r>
              <a:rPr lang="en-US" sz="3500" dirty="0"/>
              <a:t>Return on Investment (ROI)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7E0573-F6E0-50D0-5A66-6191B63BE9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" r="45785"/>
          <a:stretch/>
        </p:blipFill>
        <p:spPr>
          <a:xfrm>
            <a:off x="18" y="429"/>
            <a:ext cx="4571982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EDC8E-F400-4933-8487-AB2E6F84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904" y="2142485"/>
            <a:ext cx="3968496" cy="3928705"/>
          </a:xfrm>
        </p:spPr>
        <p:txBody>
          <a:bodyPr>
            <a:normAutofit/>
          </a:bodyPr>
          <a:lstStyle/>
          <a:p>
            <a:r>
              <a:rPr lang="en-US" sz="1200" dirty="0"/>
              <a:t>Used by businesses to show how much their investment is earning</a:t>
            </a:r>
          </a:p>
          <a:p>
            <a:r>
              <a:rPr lang="en-US" sz="1200" dirty="0"/>
              <a:t>A way to calculate whether their products or service is cost effective or if it needs adjustment</a:t>
            </a:r>
          </a:p>
          <a:p>
            <a:endParaRPr lang="en-US" sz="1200" dirty="0"/>
          </a:p>
          <a:p>
            <a:pPr marL="0" indent="0">
              <a:buNone/>
            </a:pPr>
            <a:r>
              <a:rPr lang="en-US" sz="1200" dirty="0"/>
              <a:t>Value of investment - Cost of investment = Net profit</a:t>
            </a:r>
          </a:p>
          <a:p>
            <a:pPr marL="0" indent="0">
              <a:buNone/>
            </a:pPr>
            <a:r>
              <a:rPr lang="en-US" sz="1200" dirty="0"/>
              <a:t>(Net profit / Cost of Investment)*100 = ROI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Practice: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200" dirty="0"/>
              <a:t>Production Cost = $6.75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200" dirty="0"/>
              <a:t>Selling Price = $10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200" dirty="0"/>
              <a:t>Net Profit = $3.25</a:t>
            </a:r>
          </a:p>
          <a:p>
            <a:pPr marL="0" indent="0">
              <a:buNone/>
            </a:pPr>
            <a:r>
              <a:rPr lang="en-US" sz="1200" dirty="0"/>
              <a:t>What is the ROI? </a:t>
            </a:r>
          </a:p>
        </p:txBody>
      </p:sp>
      <p:sp>
        <p:nvSpPr>
          <p:cNvPr id="49" name="Rectangle 4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8741"/>
            <a:ext cx="9143997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8742"/>
            <a:ext cx="6086475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8CE830-DF73-D892-6063-39D5511D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897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52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Triangle 6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02C3AD-EE59-46CB-89E3-F0A3DEA9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08993"/>
            <a:ext cx="6923558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4 – Lesson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C0AFF-2EA1-4607-90C7-F44A8994F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930" y="4582814"/>
            <a:ext cx="5349252" cy="13126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Business Financials Part 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40FDC-25D2-C1F1-71F9-041F37F9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9307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61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6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9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3768FD5-DD7A-43C7-8DEA-1F5DB3CB5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8F89C-A4AC-4F76-8323-D6685D078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04231"/>
            <a:ext cx="3507139" cy="2198199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Operating Budget &amp; Start-up</a:t>
            </a:r>
          </a:p>
        </p:txBody>
      </p:sp>
      <p:pic>
        <p:nvPicPr>
          <p:cNvPr id="5" name="Picture 4" descr="Colleagues reviewing documents">
            <a:extLst>
              <a:ext uri="{FF2B5EF4-FFF2-40B4-BE49-F238E27FC236}">
                <a16:creationId xmlns:a16="http://schemas.microsoft.com/office/drawing/2014/main" id="{B6B26A20-96B7-4CB0-350C-51184570A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" b="42047"/>
          <a:stretch/>
        </p:blipFill>
        <p:spPr>
          <a:xfrm>
            <a:off x="1" y="-246888"/>
            <a:ext cx="9143999" cy="3400913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C779C-3E60-4428-84CA-D30A19E83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703975"/>
            <a:ext cx="3943350" cy="2398713"/>
          </a:xfrm>
        </p:spPr>
        <p:txBody>
          <a:bodyPr anchor="ctr">
            <a:normAutofit/>
          </a:bodyPr>
          <a:lstStyle/>
          <a:p>
            <a:r>
              <a:rPr lang="en-US" sz="1700"/>
              <a:t>Common Start-up Costs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/>
              <a:t>Business Plan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/>
              <a:t>Market research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/>
              <a:t>Down payment property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/>
              <a:t>Logo design</a:t>
            </a:r>
          </a:p>
          <a:p>
            <a:pPr lvl="1">
              <a:buFont typeface="Calibri" panose="020F0502020204030204" pitchFamily="34" charset="0"/>
              <a:buChar char="⁻"/>
            </a:pPr>
            <a:r>
              <a:rPr lang="en-US" sz="1700"/>
              <a:t>Company sign</a:t>
            </a:r>
          </a:p>
          <a:p>
            <a:endParaRPr lang="en-US" sz="17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F5375-E631-7BEA-B3FB-85607456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66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counting money on a table&#10;&#10;Description automatically generated with low confidence">
            <a:extLst>
              <a:ext uri="{FF2B5EF4-FFF2-40B4-BE49-F238E27FC236}">
                <a16:creationId xmlns:a16="http://schemas.microsoft.com/office/drawing/2014/main" id="{DE993D76-0FAF-62E5-2AAF-C8F8A27AEC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E331F3-5BDC-4EFE-8F67-2FACC3DA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F830C-99F2-4883-890F-A4982118D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Time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4E838F-F517-4744-B137-3F65E8C36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1801749"/>
          </a:xfrm>
        </p:spPr>
        <p:txBody>
          <a:bodyPr>
            <a:normAutofit/>
          </a:bodyPr>
          <a:lstStyle/>
          <a:p>
            <a:pPr marL="338138" lvl="1"/>
            <a:r>
              <a:rPr lang="en-US" dirty="0"/>
              <a:t>First month's rent</a:t>
            </a:r>
          </a:p>
          <a:p>
            <a:pPr marL="338138" lvl="1"/>
            <a:r>
              <a:rPr lang="en-US" dirty="0"/>
              <a:t>Equipment</a:t>
            </a:r>
          </a:p>
          <a:p>
            <a:pPr marL="338138" lvl="1"/>
            <a:r>
              <a:rPr lang="en-US" dirty="0"/>
              <a:t>Licensing &amp; permits</a:t>
            </a:r>
          </a:p>
          <a:p>
            <a:pPr marL="338138" lvl="1"/>
            <a:r>
              <a:rPr lang="en-US" dirty="0"/>
              <a:t>Website design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E79F35-A2CF-4968-80AC-35A685230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Ongoing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2357D0-9F35-43BD-B6F5-E12BC32648B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395288" lvl="1"/>
            <a:r>
              <a:rPr lang="en-US" dirty="0"/>
              <a:t>Supplies</a:t>
            </a:r>
          </a:p>
          <a:p>
            <a:pPr marL="395288" lvl="1"/>
            <a:r>
              <a:rPr lang="en-US" dirty="0"/>
              <a:t>Utilities</a:t>
            </a:r>
          </a:p>
          <a:p>
            <a:pPr marL="395288" lvl="1"/>
            <a:r>
              <a:rPr lang="en-US" dirty="0"/>
              <a:t>Insurance</a:t>
            </a:r>
          </a:p>
          <a:p>
            <a:pPr marL="395288" lvl="1"/>
            <a:r>
              <a:rPr lang="en-US" dirty="0"/>
              <a:t>Taxes</a:t>
            </a:r>
          </a:p>
          <a:p>
            <a:pPr marL="395288" lvl="1"/>
            <a:r>
              <a:rPr lang="en-US" dirty="0"/>
              <a:t>Salaries</a:t>
            </a:r>
          </a:p>
          <a:p>
            <a:pPr marL="395288" lvl="1"/>
            <a:r>
              <a:rPr lang="en-US" dirty="0"/>
              <a:t>Advertising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F87118B-A01A-A671-07CE-BC234AEA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4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4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85BDA7-3222-4720-907D-77D592EF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 dirty="0"/>
              <a:t>Operating </a:t>
            </a:r>
            <a:r>
              <a:rPr lang="en-US" b="1" dirty="0"/>
              <a:t>Budget</a:t>
            </a:r>
          </a:p>
        </p:txBody>
      </p:sp>
      <p:pic>
        <p:nvPicPr>
          <p:cNvPr id="5" name="Picture 4" descr="Desk with productivity items">
            <a:extLst>
              <a:ext uri="{FF2B5EF4-FFF2-40B4-BE49-F238E27FC236}">
                <a16:creationId xmlns:a16="http://schemas.microsoft.com/office/drawing/2014/main" id="{A7C24752-0626-12BF-478D-A3705C8621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00" r="20050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32A9-2367-439D-888F-6F7852B53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427" y="2333297"/>
            <a:ext cx="3927922" cy="3843666"/>
          </a:xfrm>
        </p:spPr>
        <p:txBody>
          <a:bodyPr>
            <a:normAutofit/>
          </a:bodyPr>
          <a:lstStyle/>
          <a:p>
            <a:r>
              <a:rPr lang="en-US" sz="2200" b="1" dirty="0"/>
              <a:t>Projection</a:t>
            </a:r>
            <a:r>
              <a:rPr lang="en-US" sz="2200" dirty="0"/>
              <a:t> of Revenues &amp; Expenses for a time period</a:t>
            </a:r>
          </a:p>
          <a:p>
            <a:r>
              <a:rPr lang="en-US" sz="2200" dirty="0"/>
              <a:t>Works to help a company plan its budget and set financial goals</a:t>
            </a:r>
          </a:p>
          <a:p>
            <a:r>
              <a:rPr lang="en-US" sz="2200" dirty="0"/>
              <a:t>Revenues = What a business earns</a:t>
            </a:r>
          </a:p>
          <a:p>
            <a:r>
              <a:rPr lang="en-US" sz="2200" dirty="0"/>
              <a:t>Costs = Fixed &amp; variable</a:t>
            </a:r>
          </a:p>
          <a:p>
            <a:r>
              <a:rPr lang="en-US" sz="2200" dirty="0"/>
              <a:t>Other expenses: depreciation and Interest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97D5B-6826-70EC-EE56-F11211F80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59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A4755-B79B-4096-BB88-E518CB6D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Funding Options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0D37A0-98BE-83E9-7E71-F4146BB6F4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81182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09C92C-6523-C45A-C32A-95E4AA09A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21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D8C431-7885-4D6A-BEC7-881DE5C2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SBA Grants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A344442-BA5F-7503-5ABA-8072E48C3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500760"/>
              </p:ext>
            </p:extLst>
          </p:nvPr>
        </p:nvGraphicFramePr>
        <p:xfrm>
          <a:off x="137652" y="2518293"/>
          <a:ext cx="8868696" cy="3990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4ACFA5-8C4C-4433-77AC-597613BA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8922" y="6493190"/>
            <a:ext cx="3086100" cy="365125"/>
          </a:xfrm>
        </p:spPr>
        <p:txBody>
          <a:bodyPr/>
          <a:lstStyle/>
          <a:p>
            <a:r>
              <a:rPr lang="pt-BR" dirty="0"/>
              <a:t>L e a r n K e y © 2023 / 2024 - ESB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120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25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27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507AA-501F-4EA1-8678-131BFAC1E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Investors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A10EA1-3D3C-0CF7-344E-FC9275323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50459"/>
              </p:ext>
            </p:extLst>
          </p:nvPr>
        </p:nvGraphicFramePr>
        <p:xfrm>
          <a:off x="3905730" y="383458"/>
          <a:ext cx="4718785" cy="6046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37688-3E2B-BCE3-B13D-A3E78211A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pt-BR"/>
              <a:t>L e a r n K e y © 2023 / 2024 - ESB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7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034A90"/>
      </a:accent2>
      <a:accent3>
        <a:srgbClr val="A5A5A5"/>
      </a:accent3>
      <a:accent4>
        <a:srgbClr val="B4C6E7"/>
      </a:accent4>
      <a:accent5>
        <a:srgbClr val="5B9BD5"/>
      </a:accent5>
      <a:accent6>
        <a:srgbClr val="0563C1"/>
      </a:accent6>
      <a:hlink>
        <a:srgbClr val="7B7B7B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4472C4"/>
      </a:accent4>
      <a:accent5>
        <a:srgbClr val="4472C4"/>
      </a:accent5>
      <a:accent6>
        <a:srgbClr val="4454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8EAADB"/>
      </a:accent2>
      <a:accent3>
        <a:srgbClr val="A5A5A5"/>
      </a:accent3>
      <a:accent4>
        <a:srgbClr val="4472C4"/>
      </a:accent4>
      <a:accent5>
        <a:srgbClr val="4472C4"/>
      </a:accent5>
      <a:accent6>
        <a:srgbClr val="4454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5FFC673BD23948B6C771D1D6C9ABEF" ma:contentTypeVersion="16" ma:contentTypeDescription="Create a new document." ma:contentTypeScope="" ma:versionID="a09eb0ed0073f725fc216b68e53228df">
  <xsd:schema xmlns:xsd="http://www.w3.org/2001/XMLSchema" xmlns:xs="http://www.w3.org/2001/XMLSchema" xmlns:p="http://schemas.microsoft.com/office/2006/metadata/properties" xmlns:ns2="e4c8239d-f790-4610-a3a9-8078f57d115a" xmlns:ns3="e3379b5f-2cbd-4b5a-9ff4-4967b263e271" targetNamespace="http://schemas.microsoft.com/office/2006/metadata/properties" ma:root="true" ma:fieldsID="22b0c43b49561b8cd28c7920da26945e" ns2:_="" ns3:_="">
    <xsd:import namespace="e4c8239d-f790-4610-a3a9-8078f57d115a"/>
    <xsd:import namespace="e3379b5f-2cbd-4b5a-9ff4-4967b263e2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8239d-f790-4610-a3a9-8078f57d1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db4da6-8dc2-4389-ad6d-c953cbf8d6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79b5f-2cbd-4b5a-9ff4-4967b263e27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dd62e39-4b7e-4dd7-a27f-da3e32db3afe}" ma:internalName="TaxCatchAll" ma:showField="CatchAllData" ma:web="e3379b5f-2cbd-4b5a-9ff4-4967b263e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379b5f-2cbd-4b5a-9ff4-4967b263e271" xsi:nil="true"/>
    <lcf76f155ced4ddcb4097134ff3c332f xmlns="e4c8239d-f790-4610-a3a9-8078f57d11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0D7D9DE-F38A-4BB1-868C-F2B8D8D3D41B}"/>
</file>

<file path=customXml/itemProps2.xml><?xml version="1.0" encoding="utf-8"?>
<ds:datastoreItem xmlns:ds="http://schemas.openxmlformats.org/officeDocument/2006/customXml" ds:itemID="{D5CA45AD-18CF-420B-9205-99F28F4DF90F}"/>
</file>

<file path=customXml/itemProps3.xml><?xml version="1.0" encoding="utf-8"?>
<ds:datastoreItem xmlns:ds="http://schemas.openxmlformats.org/officeDocument/2006/customXml" ds:itemID="{3AFC9A72-2B1A-4FD9-9C84-8F0541BDEEB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</TotalTime>
  <Words>1054</Words>
  <Application>Microsoft Office PowerPoint</Application>
  <PresentationFormat>On-screen Show (4:3)</PresentationFormat>
  <Paragraphs>169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TTCommons-DemiBold</vt:lpstr>
      <vt:lpstr>Arial</vt:lpstr>
      <vt:lpstr>Calibri</vt:lpstr>
      <vt:lpstr>Calibri Light</vt:lpstr>
      <vt:lpstr>Office Theme</vt:lpstr>
      <vt:lpstr>Office Theme</vt:lpstr>
      <vt:lpstr>Office Theme</vt:lpstr>
      <vt:lpstr>Entrepreneurship &amp; Small Business V.2 Domain 4 – Business Financials </vt:lpstr>
      <vt:lpstr>Domain 4 – Lesson 1</vt:lpstr>
      <vt:lpstr>Selling Price</vt:lpstr>
      <vt:lpstr>Balance Sheet </vt:lpstr>
      <vt:lpstr>Income Statement</vt:lpstr>
      <vt:lpstr>Income Statement</vt:lpstr>
      <vt:lpstr>Break-even Point</vt:lpstr>
      <vt:lpstr>Domain 4 – Lesson 2</vt:lpstr>
      <vt:lpstr>Fixed &amp; Variable Cost</vt:lpstr>
      <vt:lpstr>Analyzing Cash Flow</vt:lpstr>
      <vt:lpstr>Return on Investment (ROI)</vt:lpstr>
      <vt:lpstr>Domain 4 – Lesson 3</vt:lpstr>
      <vt:lpstr>Operating Budget &amp; Start-up</vt:lpstr>
      <vt:lpstr>Expenses</vt:lpstr>
      <vt:lpstr>Operating Budget</vt:lpstr>
      <vt:lpstr>Funding Options</vt:lpstr>
      <vt:lpstr>SBA Grants</vt:lpstr>
      <vt:lpstr>Investors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Financials</dc:title>
  <dc:creator>James Black</dc:creator>
  <cp:lastModifiedBy>Natasha Nelson</cp:lastModifiedBy>
  <cp:revision>16</cp:revision>
  <dcterms:created xsi:type="dcterms:W3CDTF">2022-11-01T14:46:32Z</dcterms:created>
  <dcterms:modified xsi:type="dcterms:W3CDTF">2023-06-15T19:31:16Z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0x0101007F5FFC673BD23948B6C771D1D6C9ABEF</vt:lpwstr>
  </property>
</Properties>
</file>