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01" d="100"/>
          <a:sy n="101" d="100"/>
        </p:scale>
        <p:origin x="420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96319" y="802299"/>
            <a:ext cx="5618515" cy="2541431"/>
          </a:xfrm>
        </p:spPr>
        <p:txBody>
          <a:bodyPr bIns="0"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96319" y="3531205"/>
            <a:ext cx="5618515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600" b="0" cap="all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96319" y="329308"/>
            <a:ext cx="3086292" cy="30920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4703" y="798973"/>
            <a:ext cx="802005" cy="503578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396319" y="3528542"/>
            <a:ext cx="5618515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549119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97020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1756130"/>
            <a:ext cx="5617002" cy="1887950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2" y="3806196"/>
            <a:ext cx="5617002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43491" y="3804985"/>
            <a:ext cx="561700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171904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804890"/>
            <a:ext cx="6571343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3490" y="2013936"/>
            <a:ext cx="3125871" cy="34375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89182" y="2013936"/>
            <a:ext cx="3125652" cy="34375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20056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Straight Connector 35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804164"/>
            <a:ext cx="6571344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9550"/>
            <a:ext cx="3125766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3491" y="2824270"/>
            <a:ext cx="3125766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89182" y="2023004"/>
            <a:ext cx="31256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89182" y="2821491"/>
            <a:ext cx="3125652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08458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2" name="Straight Connector 31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8951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5400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9042" y="798973"/>
            <a:ext cx="2425950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86656" y="798974"/>
            <a:ext cx="3828178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9042" y="3205492"/>
            <a:ext cx="2427369" cy="2248181"/>
          </a:xfrm>
        </p:spPr>
        <p:txBody>
          <a:bodyPr>
            <a:normAutofit/>
          </a:bodyPr>
          <a:lstStyle>
            <a:lvl1pPr marL="0" indent="0" algn="l"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1748" y="3205491"/>
            <a:ext cx="242327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34670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4996501" y="482171"/>
            <a:ext cx="3511387" cy="5149101"/>
            <a:chOff x="6852919" y="583365"/>
            <a:chExt cx="4681849" cy="5181928"/>
          </a:xfrm>
        </p:grpSpPr>
        <p:sp>
          <p:nvSpPr>
            <p:cNvPr id="14" name="Rectangle 13"/>
            <p:cNvSpPr/>
            <p:nvPr/>
          </p:nvSpPr>
          <p:spPr>
            <a:xfrm>
              <a:off x="6852919" y="583365"/>
              <a:ext cx="4681849" cy="5181928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14"/>
            <p:cNvSpPr/>
            <p:nvPr/>
          </p:nvSpPr>
          <p:spPr>
            <a:xfrm>
              <a:off x="7273787" y="915806"/>
              <a:ext cx="3844017" cy="4507918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148" y="1129513"/>
            <a:ext cx="3244935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40128" y="1122543"/>
            <a:ext cx="2234998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3492" y="3145992"/>
            <a:ext cx="3240286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36664" y="5469857"/>
            <a:ext cx="3252420" cy="320123"/>
          </a:xfrm>
        </p:spPr>
        <p:txBody>
          <a:bodyPr/>
          <a:lstStyle>
            <a:lvl1pPr algn="l">
              <a:defRPr/>
            </a:lvl1pPr>
          </a:lstStyle>
          <a:p>
            <a:fld id="{5BCAD085-E8A6-8845-BD4E-CB4CCA059FC4}" type="datetimeFigureOut">
              <a:rPr lang="en-US" smtClean="0"/>
              <a:t>9/26/2025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37530" y="318641"/>
            <a:ext cx="3251553" cy="320931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1281" y="3143605"/>
            <a:ext cx="3242014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151481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05922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18028" y="798974"/>
            <a:ext cx="1103027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3491" y="798974"/>
            <a:ext cx="5301095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6918028" y="798974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9336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015734"/>
            <a:ext cx="9144000" cy="407952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t="1538" r="12500" b="-1538"/>
          <a:stretch/>
        </p:blipFill>
        <p:spPr>
          <a:xfrm>
            <a:off x="-1" y="6095253"/>
            <a:ext cx="9144001" cy="774727"/>
          </a:xfrm>
          <a:prstGeom prst="rect">
            <a:avLst/>
          </a:prstGeom>
        </p:spPr>
      </p:pic>
      <p:cxnSp>
        <p:nvCxnSpPr>
          <p:cNvPr id="13" name="Straight Connector 12"/>
          <p:cNvCxnSpPr/>
          <p:nvPr/>
        </p:nvCxnSpPr>
        <p:spPr>
          <a:xfrm>
            <a:off x="0" y="6101127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43491" y="804520"/>
            <a:ext cx="6571343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5733"/>
            <a:ext cx="6571343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46542" y="330370"/>
            <a:ext cx="2368292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3491" y="329308"/>
            <a:ext cx="4034004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7725" y="798973"/>
            <a:ext cx="795746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78192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6858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71676" y="802299"/>
            <a:ext cx="6814684" cy="2541431"/>
          </a:xfrm>
        </p:spPr>
        <p:txBody>
          <a:bodyPr/>
          <a:lstStyle/>
          <a:p>
            <a:r>
              <a:rPr dirty="0"/>
              <a:t>Entrepreneurship Failures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Learning from Mistakes and Setbacks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Why Do Startups Fail?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dirty="0"/>
              <a:t>- Lack of market need</a:t>
            </a:r>
          </a:p>
          <a:p>
            <a:pPr marL="0" indent="0">
              <a:buNone/>
            </a:pPr>
            <a:r>
              <a:rPr dirty="0"/>
              <a:t>- Running out of cash</a:t>
            </a:r>
          </a:p>
          <a:p>
            <a:pPr marL="0" indent="0">
              <a:buNone/>
            </a:pPr>
            <a:r>
              <a:rPr dirty="0"/>
              <a:t>- Poor team dynamics</a:t>
            </a:r>
          </a:p>
          <a:p>
            <a:pPr marL="0" indent="0">
              <a:buNone/>
            </a:pPr>
            <a:r>
              <a:rPr dirty="0"/>
              <a:t>- Strong competition</a:t>
            </a:r>
          </a:p>
          <a:p>
            <a:pPr marL="0" indent="0">
              <a:buNone/>
            </a:pPr>
            <a:r>
              <a:rPr dirty="0"/>
              <a:t>- Weak business model</a:t>
            </a:r>
          </a:p>
          <a:p>
            <a:pPr marL="0" indent="0">
              <a:buNone/>
            </a:pPr>
            <a:r>
              <a:rPr dirty="0"/>
              <a:t>- Legal or regulatory challenges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Common Mistakes Entrepreneurs Make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dirty="0"/>
              <a:t>- Not validating the idea before launching</a:t>
            </a:r>
          </a:p>
          <a:p>
            <a:pPr marL="0" indent="0">
              <a:buNone/>
            </a:pPr>
            <a:r>
              <a:rPr dirty="0"/>
              <a:t>- Ignoring customer feedback</a:t>
            </a:r>
          </a:p>
          <a:p>
            <a:pPr marL="0" indent="0">
              <a:buNone/>
            </a:pPr>
            <a:r>
              <a:rPr dirty="0"/>
              <a:t>- Growing too quickly</a:t>
            </a:r>
          </a:p>
          <a:p>
            <a:pPr marL="0" indent="0">
              <a:buNone/>
            </a:pPr>
            <a:r>
              <a:rPr dirty="0"/>
              <a:t>- Mismanaging money</a:t>
            </a:r>
          </a:p>
          <a:p>
            <a:pPr marL="0" indent="0">
              <a:buNone/>
            </a:pPr>
            <a:r>
              <a:rPr dirty="0"/>
              <a:t>- Failing to adapt to changes</a:t>
            </a:r>
          </a:p>
          <a:p>
            <a:pPr marL="0" indent="0">
              <a:buNone/>
            </a:pPr>
            <a:r>
              <a:rPr dirty="0"/>
              <a:t>- Lack of focus and discipline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Famous Entrepreneurial Failures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dirty="0"/>
              <a:t>1. Blockbuster – Ignored digital streaming trends.</a:t>
            </a:r>
          </a:p>
          <a:p>
            <a:pPr marL="0" indent="0">
              <a:buNone/>
            </a:pPr>
            <a:r>
              <a:rPr dirty="0"/>
              <a:t>2. Theranos – Overpromised technology that didn’t work.</a:t>
            </a:r>
          </a:p>
          <a:p>
            <a:pPr marL="0" indent="0">
              <a:buNone/>
            </a:pPr>
            <a:r>
              <a:rPr dirty="0"/>
              <a:t>3. Quibi – Streaming service that shut down after 6 months.</a:t>
            </a:r>
          </a:p>
          <a:p>
            <a:pPr marL="0" indent="0">
              <a:buNone/>
            </a:pPr>
            <a:r>
              <a:rPr dirty="0"/>
              <a:t>4. </a:t>
            </a:r>
            <a:r>
              <a:rPr dirty="0" err="1"/>
              <a:t>Juicero</a:t>
            </a:r>
            <a:r>
              <a:rPr dirty="0"/>
              <a:t> – $400 juicer that was unnecessary.</a:t>
            </a:r>
          </a:p>
          <a:p>
            <a:pPr marL="0" indent="0">
              <a:buNone/>
            </a:pPr>
            <a:r>
              <a:rPr dirty="0"/>
              <a:t>5. Pets.com – Failed due to unsustainable business model.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Lessons Learned from Failures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dirty="0"/>
              <a:t>- Validate your product or service with real customers</a:t>
            </a:r>
          </a:p>
          <a:p>
            <a:pPr marL="0" indent="0">
              <a:buNone/>
            </a:pPr>
            <a:r>
              <a:rPr dirty="0"/>
              <a:t>- Manage finances carefully</a:t>
            </a:r>
          </a:p>
          <a:p>
            <a:pPr marL="0" indent="0">
              <a:buNone/>
            </a:pPr>
            <a:r>
              <a:rPr dirty="0"/>
              <a:t>- Stay flexible and adapt to change</a:t>
            </a:r>
          </a:p>
          <a:p>
            <a:pPr marL="0" indent="0">
              <a:buNone/>
            </a:pPr>
            <a:r>
              <a:rPr dirty="0"/>
              <a:t>- Build a strong and trustworthy team</a:t>
            </a:r>
          </a:p>
          <a:p>
            <a:pPr marL="0" indent="0">
              <a:buNone/>
            </a:pPr>
            <a:r>
              <a:rPr dirty="0"/>
              <a:t>- Focus on solving real problems</a:t>
            </a:r>
          </a:p>
          <a:p>
            <a:pPr marL="0" indent="0">
              <a:buNone/>
            </a:pPr>
            <a:r>
              <a:rPr dirty="0"/>
              <a:t>- Learn from feedback and mistakes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Turning Failure into Success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dirty="0"/>
              <a:t>- Many entrepreneurs fail before succeeding</a:t>
            </a:r>
          </a:p>
          <a:p>
            <a:pPr marL="0" indent="0">
              <a:buNone/>
            </a:pPr>
            <a:r>
              <a:rPr dirty="0"/>
              <a:t>- Walt Disney faced bankruptcy before Disney’s success</a:t>
            </a:r>
          </a:p>
          <a:p>
            <a:pPr marL="0" indent="0">
              <a:buNone/>
            </a:pPr>
            <a:r>
              <a:rPr dirty="0"/>
              <a:t>- Steve Jobs was fired from Apple but returned stronger</a:t>
            </a:r>
          </a:p>
          <a:p>
            <a:pPr marL="0" indent="0">
              <a:buNone/>
            </a:pPr>
            <a:r>
              <a:rPr dirty="0"/>
              <a:t>- Failure provides experience, resilience, and insight</a:t>
            </a:r>
          </a:p>
          <a:p>
            <a:pPr marL="0" indent="0">
              <a:buNone/>
            </a:pPr>
            <a:r>
              <a:rPr dirty="0"/>
              <a:t>- The key: Learn, pivot, and keep going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3</TotalTime>
  <Words>222</Words>
  <Application>Microsoft Office PowerPoint</Application>
  <PresentationFormat>On-screen Show (4:3)</PresentationFormat>
  <Paragraphs>35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Gill Sans MT</vt:lpstr>
      <vt:lpstr>Gallery</vt:lpstr>
      <vt:lpstr>Entrepreneurship Failures</vt:lpstr>
      <vt:lpstr>Why Do Startups Fail?</vt:lpstr>
      <vt:lpstr>Common Mistakes Entrepreneurs Make</vt:lpstr>
      <vt:lpstr>Famous Entrepreneurial Failures</vt:lpstr>
      <vt:lpstr>Lessons Learned from Failures</vt:lpstr>
      <vt:lpstr>Turning Failure into Success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drtri</dc:creator>
  <cp:keywords/>
  <dc:description>generated using python-pptx</dc:description>
  <cp:lastModifiedBy>Trina Schmidt</cp:lastModifiedBy>
  <cp:revision>2</cp:revision>
  <dcterms:created xsi:type="dcterms:W3CDTF">2013-01-27T09:14:16Z</dcterms:created>
  <dcterms:modified xsi:type="dcterms:W3CDTF">2025-09-26T15:17:21Z</dcterms:modified>
  <cp:category/>
</cp:coreProperties>
</file>