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slide_syjdxtnhoyvqowqczwyi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slide_syjdxtnhoyvqowqczwyi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Created from: https://www.investopedia.com/terms/m/missionstatement.asp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slide_ogdnhwofejeukagxlyzj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slide_ogdnhwofejeukagxlyzj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slide_gamiwporwqxiqmspedri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slide_gamiwporwqxiqmspedri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slide_vjnxznvbnbzdsutevbra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slide_vjnxznvbnbzdsutevbra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slide_hpekbbtvcpmxcimbbizb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slide_hpekbbtvcpmxcimbbizb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slide_gjjpyibglucinhfmxygo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slide_gjjpyibglucinhfmxygo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slide_tmtvzbfzedkldlqtzxtl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slide_tmtvzbfzedkldlqtzxtl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slide_lsuqwbybknebnowjcudf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slide_lsuqwbybknebnowjcudf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slide_uxbhbfgdybkaefsaweks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slide_uxbhbfgdybkaefsaweks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slide_gwadtjgnvgttepzwbjtr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slide_gwadtjgnvgttepzwbjtr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slide_agxgygpipsfcvgwkofhw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slide_agxgygpipsfcvgwkofhw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slide_mtjdlswalwcbtzspjwzw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slide_mtjdlswalwcbtzspjwzw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81000" y="1333500"/>
            <a:ext cx="82551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Mission Statements: Defining Organizational Purpose</a:t>
            </a:r>
            <a:endParaRPr sz="2400">
              <a:solidFill>
                <a:srgbClr val="FFFFFF"/>
              </a:solidFill>
            </a:endParaRPr>
          </a:p>
        </p:txBody>
      </p:sp>
      <p:pic>
        <p:nvPicPr>
          <p:cNvPr id="55" name="Google Shape;55;p13" title="meeting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34250" y="2420675"/>
            <a:ext cx="3629475" cy="186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What is a Mission Statement?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A concise statement that explains a company's purpose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Typically one sentence or a short paragraph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Describes the organization's core purpose, values, and goals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Serves as a guide for employees, investors, and stakeholders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269875" y="340975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Mission Statement Exploration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Think about a company or organization you know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What do you think their mission might be?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Think-Pair-Share: Discuss with a partner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Be prepared to share your ideas with the class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68" name="Google Shape;68;p15" title="mission statement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9975" y="2571753"/>
            <a:ext cx="3325950" cy="221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Key Components of a Mission Statement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What the company does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How the company does it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Why the company exists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Core values and ethical principles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Unique value proposition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75" name="Google Shape;75;p16" title="mission statement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2600" y="2177375"/>
            <a:ext cx="3743225" cy="209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Purpose of a Mission Statement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317500" y="1714500"/>
            <a:ext cx="5916000" cy="21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Motivates employees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Provides direction and focus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Helps align organizational goals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Communicates purpose to stakeholders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Differentiates the organization from competitors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82" name="Google Shape;82;p17" title="mission statement4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3800" y="1714500"/>
            <a:ext cx="2605700" cy="162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Mission Statement vs. Other Statements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88" name="Google Shape;88;p18"/>
          <p:cNvSpPr txBox="1"/>
          <p:nvPr/>
        </p:nvSpPr>
        <p:spPr>
          <a:xfrm>
            <a:off x="317500" y="140475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Different from vision statements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Not the same as a slogan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Distinct from company goals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More comprehensive than a brand statement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Focuses on current purpose, not future aspirations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89" name="Google Shape;89;p18" title="mission statement6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9763" y="3119250"/>
            <a:ext cx="2657475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Crafting a Mission Statement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95" name="Google Shape;95;p19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Outline what your organization does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Describe how you do it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Explain why you do it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Keep it concise and clear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Reflect your core values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96" name="Google Shape;96;p19" title="mission statement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5975" y="1287400"/>
            <a:ext cx="2857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Real-World Mission Statement Examples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102" name="Google Shape;102;p20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Nike: "To bring inspiration and innovation to every athlete*"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Walmart: "We save people money so they can live better"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Starbucks: "To inspire and nurture the human spirit"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Tesla: "To accelerate the world's transition to sustainable energy"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Mission Statement Challenge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108" name="Google Shape;108;p21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Create a mission statement for: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Your school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A local business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A community organization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Consider: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Purpose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Values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Unique contribution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Benefits of a Strong Mission Statement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14" name="Google Shape;114;p22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Provides organizational clarity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Helps with decision-making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Attracts aligned employees and investors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Creates a sense of purpose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Guides strategic planning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115" name="Google Shape;115;p22" title="mission statement8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6825" y="2571738"/>
            <a:ext cx="2838450" cy="16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/>
        </p:nvSpPr>
        <p:spPr>
          <a:xfrm>
            <a:off x="317500" y="4064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Potential Challenges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121" name="Google Shape;121;p23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Can be difficult to create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Might become outdated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May seem too idealistic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Requires periodic review and refinement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Balancing brevity with comprehensive meaning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122" name="Google Shape;122;p23" title="A Conflict of Interest 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9750" y="3185125"/>
            <a:ext cx="2857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/>
        </p:nvSpPr>
        <p:spPr>
          <a:xfrm>
            <a:off x="381000" y="45875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Think…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128" name="Google Shape;128;p24"/>
          <p:cNvSpPr txBox="1"/>
          <p:nvPr/>
        </p:nvSpPr>
        <p:spPr>
          <a:xfrm>
            <a:off x="269875" y="1143000"/>
            <a:ext cx="71247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1. What is a mission statement?</a:t>
            </a:r>
            <a:endParaRPr sz="1800">
              <a:solidFill>
                <a:srgbClr val="FFFF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2. Why are mission statements important?</a:t>
            </a:r>
            <a:endParaRPr sz="1800">
              <a:solidFill>
                <a:srgbClr val="FFFF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129" name="Google Shape;129;p24" title="mission statement5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3250" y="2971800"/>
            <a:ext cx="2857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