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9" r:id="rId13"/>
    <p:sldId id="270" r:id="rId14"/>
    <p:sldId id="271" r:id="rId15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1" d="100"/>
          <a:sy n="111" d="100"/>
        </p:scale>
        <p:origin x="120" y="47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slide_ykjcuunbsehhelcegjyd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slide_ykjcuunbsehhelcegjyd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Created from: https://resources.biginterview.com/interviews-101/elevator-pitch-examples/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slide_yjyjlrgfbzlzungowimr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slide_yjyjlrgfbzlzungowimr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slide_ebtpavcxurpvofjnidwx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slide_ebtpavcxurpvofjnidwx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slide_tdgjhmxirskvbmssizpj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slide_tdgjhmxirskvbmssizpj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slide_xzelwwiowzhxkuixnxbo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slide_xzelwwiowzhxkuixnxbo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slide_gexudmpcnvclpricikrx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slide_gexudmpcnvclpricikrx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slide_pdnxmusyueisrfaxsgna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slide_pdnxmusyueisrfaxsgna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slide_pckskttqvstnuwjppbud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slide_pckskttqvstnuwjppbud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slide_pkctfbgblhctgndpjkmi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slide_pkctfbgblhctgndpjkmi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slide_mluwtsdbeawzmpgkiibs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slide_mluwtsdbeawzmpgkiibs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slide_bnyxqetccecmkdkmzqgz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slide_bnyxqetccecmkdkmzqgz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slide_vedtlxseaetpmbykqreh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slide_vedtlxseaetpmbykqreh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slide_hpcijegidnrjrrsdmhaq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slide_hpcijegidnrjrrsdmhaq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slide_kmczsueetgpjvqhrxvmr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slide_kmczsueetgpjvqhrxvmr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5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7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381000" y="1333500"/>
            <a:ext cx="8255100" cy="15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FFFFF"/>
                </a:solidFill>
              </a:rPr>
              <a:t>Mastering the Modern Elevator Pitch: Communication for Career Success</a:t>
            </a:r>
            <a:endParaRPr sz="2400">
              <a:solidFill>
                <a:srgbClr val="FFFFFF"/>
              </a:solidFill>
            </a:endParaRPr>
          </a:p>
        </p:txBody>
      </p:sp>
      <p:pic>
        <p:nvPicPr>
          <p:cNvPr id="3" name="Picture 2" descr="A colorful blocks with letters on a white surface&#10;&#10;AI-generated content may be incorrect.">
            <a:extLst>
              <a:ext uri="{FF2B5EF4-FFF2-40B4-BE49-F238E27FC236}">
                <a16:creationId xmlns:a16="http://schemas.microsoft.com/office/drawing/2014/main" id="{1790D985-4129-D2BF-D9BF-9402333678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06275" y="2719562"/>
            <a:ext cx="3270525" cy="192383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/>
          <p:nvPr/>
        </p:nvSpPr>
        <p:spPr>
          <a:xfrm>
            <a:off x="317500" y="406400"/>
            <a:ext cx="8382000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/>
              <a:t>What is an Elevator Pitch?</a:t>
            </a:r>
            <a:endParaRPr sz="2500"/>
          </a:p>
        </p:txBody>
      </p:sp>
      <p:sp>
        <p:nvSpPr>
          <p:cNvPr id="60" name="Google Shape;60;p14"/>
          <p:cNvSpPr txBox="1"/>
          <p:nvPr/>
        </p:nvSpPr>
        <p:spPr>
          <a:xfrm>
            <a:off x="269875" y="1143000"/>
            <a:ext cx="7124700" cy="34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A 30-60 second speech about yourself and your professional value</a:t>
            </a:r>
            <a:endParaRPr sz="180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Used in job interviews, networking events, and professional gatherings</a:t>
            </a:r>
            <a:endParaRPr sz="180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Goal: Start a conversation and make a memorable first impression</a:t>
            </a:r>
            <a:endParaRPr sz="180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NOT a robotic, rehearsed sales speech</a:t>
            </a:r>
            <a:endParaRPr sz="18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/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>
              <a:lnSpc>
                <a:spcPct val="90000"/>
              </a:lnSpc>
              <a:spcAft>
                <a:spcPts val="600"/>
              </a:spcAft>
              <a:buClr>
                <a:schemeClr val="dk1"/>
              </a:buClr>
              <a:buSzPts val="2800"/>
            </a:pPr>
            <a:r>
              <a:rPr lang="en-US" sz="2200" b="0" i="0" u="none" strike="noStrike" cap="none">
                <a:solidFill>
                  <a:schemeClr val="dk1"/>
                </a:solidFill>
              </a:rPr>
              <a:t>Opening Circle: Elevator Pitch Reflection</a:t>
            </a:r>
          </a:p>
        </p:txBody>
      </p:sp>
      <p:sp>
        <p:nvSpPr>
          <p:cNvPr id="66" name="Google Shape;66;p15"/>
          <p:cNvSpPr txBox="1"/>
          <p:nvPr/>
        </p:nvSpPr>
        <p:spPr>
          <a:xfrm>
            <a:off x="311700" y="1208225"/>
            <a:ext cx="4069800" cy="3264408"/>
          </a:xfrm>
          <a:prstGeom prst="rect">
            <a:avLst/>
          </a:prstGeom>
          <a:noFill/>
          <a:ln>
            <a:noFill/>
          </a:ln>
        </p:spPr>
        <p:txBody>
          <a:bodyPr spcFirstLastPara="1" lIns="91425" tIns="91425" rIns="91425" bIns="91425" anchor="t" anchorCtr="0">
            <a:normAutofit/>
          </a:bodyPr>
          <a:lstStyle/>
          <a:p>
            <a:pPr marL="457200" lvl="0" indent="-342900">
              <a:spcAft>
                <a:spcPts val="600"/>
              </a:spcAft>
              <a:buSzPts val="1800"/>
              <a:buFont typeface="Arial"/>
              <a:buChar char="●"/>
            </a:pPr>
            <a:r>
              <a:rPr lang="en-US" sz="1800" b="0" i="0" u="none" strike="noStrike" cap="none">
                <a:solidFill>
                  <a:schemeClr val="dk1"/>
                </a:solidFill>
              </a:rPr>
              <a:t>Think-Pair-Share: Discuss a time you've introduced yourself. What worked well? What felt uncomfortable?</a:t>
            </a:r>
          </a:p>
          <a:p>
            <a:pPr marL="457200" lvl="0" indent="-342900">
              <a:spcAft>
                <a:spcPts val="600"/>
              </a:spcAft>
              <a:buSzPts val="1800"/>
              <a:buFont typeface="Arial"/>
              <a:buChar char="●"/>
            </a:pPr>
            <a:r>
              <a:rPr lang="en-US" sz="1800" b="0" i="0" u="none" strike="noStrike" cap="none">
                <a:solidFill>
                  <a:schemeClr val="dk1"/>
                </a:solidFill>
              </a:rPr>
              <a:t>What makes an introduction memorable?</a:t>
            </a:r>
          </a:p>
          <a:p>
            <a:pPr marL="457200" lvl="0" indent="-342900">
              <a:spcAft>
                <a:spcPts val="600"/>
              </a:spcAft>
              <a:buSzPts val="1800"/>
              <a:buFont typeface="Arial"/>
              <a:buChar char="●"/>
            </a:pPr>
            <a:r>
              <a:rPr lang="en-US" sz="1800" b="0" i="0" u="none" strike="noStrike" cap="none">
                <a:solidFill>
                  <a:schemeClr val="dk1"/>
                </a:solidFill>
              </a:rPr>
              <a:t>Share one insight with a partner.</a:t>
            </a:r>
          </a:p>
        </p:txBody>
      </p:sp>
      <p:pic>
        <p:nvPicPr>
          <p:cNvPr id="3" name="Picture 2" descr="A person holding a piece of paper&#10;&#10;AI-generated content may be incorrect.">
            <a:extLst>
              <a:ext uri="{FF2B5EF4-FFF2-40B4-BE49-F238E27FC236}">
                <a16:creationId xmlns:a16="http://schemas.microsoft.com/office/drawing/2014/main" id="{505B8AB9-A19F-D2AB-59D2-7D339116EB5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6051" r="13819" b="-3"/>
          <a:stretch>
            <a:fillRect/>
          </a:stretch>
        </p:blipFill>
        <p:spPr>
          <a:xfrm>
            <a:off x="4762500" y="1208225"/>
            <a:ext cx="4069800" cy="32644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/>
        </p:nvSpPr>
        <p:spPr>
          <a:xfrm>
            <a:off x="317500" y="406400"/>
            <a:ext cx="8382000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/>
              <a:t>The Old vs. New Elevator Pitch</a:t>
            </a:r>
            <a:endParaRPr sz="2500"/>
          </a:p>
        </p:txBody>
      </p:sp>
      <p:sp>
        <p:nvSpPr>
          <p:cNvPr id="72" name="Google Shape;72;p16"/>
          <p:cNvSpPr txBox="1"/>
          <p:nvPr/>
        </p:nvSpPr>
        <p:spPr>
          <a:xfrm>
            <a:off x="269875" y="1143000"/>
            <a:ext cx="7124700" cy="34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Old Approach: Rigid, sales-focused, generic</a:t>
            </a:r>
            <a:endParaRPr sz="180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New Approach: Conversational, authentic, human-centered</a:t>
            </a:r>
            <a:endParaRPr sz="180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Focus on creating genuine connection</a:t>
            </a:r>
            <a:endParaRPr sz="180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Highlight your unique value and potential collaboration</a:t>
            </a:r>
            <a:endParaRPr sz="18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/>
        </p:nvSpPr>
        <p:spPr>
          <a:xfrm>
            <a:off x="317500" y="406400"/>
            <a:ext cx="8382000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Key Components of a Modern Elevator Pitch</a:t>
            </a:r>
            <a:endParaRPr sz="2400"/>
          </a:p>
        </p:txBody>
      </p:sp>
      <p:sp>
        <p:nvSpPr>
          <p:cNvPr id="78" name="Google Shape;78;p17"/>
          <p:cNvSpPr txBox="1"/>
          <p:nvPr/>
        </p:nvSpPr>
        <p:spPr>
          <a:xfrm>
            <a:off x="317500" y="1453551"/>
            <a:ext cx="7124700" cy="34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Attention-grabbing hook</a:t>
            </a:r>
            <a:endParaRPr sz="180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Brief explanation of what you do</a:t>
            </a:r>
            <a:endParaRPr sz="180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Highlight specific value or achievements</a:t>
            </a:r>
            <a:endParaRPr sz="180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Leave room for questions and dialogue</a:t>
            </a:r>
            <a:endParaRPr sz="180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Show genuine interest in the other person</a:t>
            </a:r>
            <a:endParaRPr sz="1800"/>
          </a:p>
        </p:txBody>
      </p:sp>
      <p:pic>
        <p:nvPicPr>
          <p:cNvPr id="3" name="Picture 2" descr="A finger pressing a button on an elevator&#10;&#10;AI-generated content may be incorrect.">
            <a:extLst>
              <a:ext uri="{FF2B5EF4-FFF2-40B4-BE49-F238E27FC236}">
                <a16:creationId xmlns:a16="http://schemas.microsoft.com/office/drawing/2014/main" id="{D05FB119-DABC-E52F-EE25-770705B948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03653" y="1143000"/>
            <a:ext cx="3126644" cy="2087872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8"/>
          <p:cNvSpPr txBox="1"/>
          <p:nvPr/>
        </p:nvSpPr>
        <p:spPr>
          <a:xfrm>
            <a:off x="317500" y="406400"/>
            <a:ext cx="8382000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/>
              <a:t>Personalization Strategy</a:t>
            </a:r>
            <a:endParaRPr sz="2500"/>
          </a:p>
        </p:txBody>
      </p:sp>
      <p:sp>
        <p:nvSpPr>
          <p:cNvPr id="84" name="Google Shape;84;p18"/>
          <p:cNvSpPr txBox="1"/>
          <p:nvPr/>
        </p:nvSpPr>
        <p:spPr>
          <a:xfrm>
            <a:off x="269875" y="1143000"/>
            <a:ext cx="7124700" cy="34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Research the company or person beforehand</a:t>
            </a:r>
            <a:endParaRPr sz="180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Identify potential pain points</a:t>
            </a:r>
            <a:endParaRPr sz="180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Connect your skills to their specific needs</a:t>
            </a:r>
            <a:endParaRPr sz="180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Demonstrate how you can solve problems</a:t>
            </a:r>
            <a:endParaRPr sz="18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9"/>
          <p:cNvSpPr txBox="1"/>
          <p:nvPr/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>
              <a:lnSpc>
                <a:spcPct val="90000"/>
              </a:lnSpc>
              <a:spcAft>
                <a:spcPts val="600"/>
              </a:spcAft>
              <a:buClr>
                <a:schemeClr val="dk1"/>
              </a:buClr>
              <a:buSzPts val="4800"/>
            </a:pPr>
            <a:r>
              <a:rPr lang="en-US" sz="1900" b="0" i="0" u="none" strike="noStrike" cap="none">
                <a:solidFill>
                  <a:schemeClr val="dk1"/>
                </a:solidFill>
              </a:rPr>
              <a:t>Storytelling in Your Pitch</a:t>
            </a:r>
          </a:p>
        </p:txBody>
      </p:sp>
      <p:pic>
        <p:nvPicPr>
          <p:cNvPr id="3" name="Picture 2" descr="A person and person standing in an elevator&#10;&#10;AI-generated content may be incorrect.">
            <a:extLst>
              <a:ext uri="{FF2B5EF4-FFF2-40B4-BE49-F238E27FC236}">
                <a16:creationId xmlns:a16="http://schemas.microsoft.com/office/drawing/2014/main" id="{2B765D46-1DB6-E526-849B-E1693C06C26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4382" r="4" b="6388"/>
          <a:stretch>
            <a:fillRect/>
          </a:stretch>
        </p:blipFill>
        <p:spPr>
          <a:xfrm>
            <a:off x="311700" y="1208225"/>
            <a:ext cx="2441879" cy="3264408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19"/>
          <p:cNvSpPr txBox="1"/>
          <p:nvPr/>
        </p:nvSpPr>
        <p:spPr>
          <a:xfrm>
            <a:off x="3134579" y="1208225"/>
            <a:ext cx="5697720" cy="3264408"/>
          </a:xfrm>
          <a:prstGeom prst="rect">
            <a:avLst/>
          </a:prstGeom>
          <a:noFill/>
          <a:ln>
            <a:noFill/>
          </a:ln>
        </p:spPr>
        <p:txBody>
          <a:bodyPr spcFirstLastPara="1" lIns="91425" tIns="91425" rIns="91425" bIns="91425" anchor="t" anchorCtr="0">
            <a:normAutofit/>
          </a:bodyPr>
          <a:lstStyle/>
          <a:p>
            <a:pPr marL="457200" lvl="0" indent="-342900">
              <a:spcAft>
                <a:spcPts val="600"/>
              </a:spcAft>
              <a:buSzPts val="1800"/>
              <a:buFont typeface="Arial"/>
              <a:buChar char="●"/>
            </a:pPr>
            <a:r>
              <a:rPr lang="en-US" sz="1800" b="0" i="0" u="none" strike="noStrike" cap="none">
                <a:solidFill>
                  <a:schemeClr val="dk1"/>
                </a:solidFill>
              </a:rPr>
              <a:t>Use real-world examples</a:t>
            </a:r>
          </a:p>
          <a:p>
            <a:pPr marL="457200" lvl="0" indent="-342900">
              <a:spcAft>
                <a:spcPts val="600"/>
              </a:spcAft>
              <a:buSzPts val="1800"/>
              <a:buFont typeface="Arial"/>
              <a:buChar char="●"/>
            </a:pPr>
            <a:r>
              <a:rPr lang="en-US" sz="1800" b="0" i="0" u="none" strike="noStrike" cap="none">
                <a:solidFill>
                  <a:schemeClr val="dk1"/>
                </a:solidFill>
              </a:rPr>
              <a:t>Share a brief, engaging narrative</a:t>
            </a:r>
          </a:p>
          <a:p>
            <a:pPr marL="457200" lvl="0" indent="-342900">
              <a:spcAft>
                <a:spcPts val="600"/>
              </a:spcAft>
              <a:buSzPts val="1800"/>
              <a:buFont typeface="Arial"/>
              <a:buChar char="●"/>
            </a:pPr>
            <a:r>
              <a:rPr lang="en-US" sz="1800" b="0" i="0" u="none" strike="noStrike" cap="none">
                <a:solidFill>
                  <a:schemeClr val="dk1"/>
                </a:solidFill>
              </a:rPr>
              <a:t>Demonstrate your passion and expertise</a:t>
            </a:r>
          </a:p>
          <a:p>
            <a:pPr marL="457200" lvl="0" indent="-342900">
              <a:spcAft>
                <a:spcPts val="600"/>
              </a:spcAft>
              <a:buSzPts val="1800"/>
              <a:buFont typeface="Arial"/>
              <a:buChar char="●"/>
            </a:pPr>
            <a:r>
              <a:rPr lang="en-US" sz="1800" b="0" i="0" u="none" strike="noStrike" cap="none">
                <a:solidFill>
                  <a:schemeClr val="dk1"/>
                </a:solidFill>
              </a:rPr>
              <a:t>Make your introduction memorable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1"/>
          <p:cNvSpPr txBox="1"/>
          <p:nvPr/>
        </p:nvSpPr>
        <p:spPr>
          <a:xfrm>
            <a:off x="317500" y="406400"/>
            <a:ext cx="8382000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/>
              <a:t>Avoiding Common Pitch Mistakes</a:t>
            </a:r>
            <a:endParaRPr sz="2500"/>
          </a:p>
        </p:txBody>
      </p:sp>
      <p:sp>
        <p:nvSpPr>
          <p:cNvPr id="102" name="Google Shape;102;p21"/>
          <p:cNvSpPr txBox="1"/>
          <p:nvPr/>
        </p:nvSpPr>
        <p:spPr>
          <a:xfrm>
            <a:off x="269875" y="1143000"/>
            <a:ext cx="7124700" cy="34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Don't use complex, technical language</a:t>
            </a:r>
            <a:endParaRPr sz="180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Avoid memorizing a rigid script</a:t>
            </a:r>
            <a:endParaRPr sz="180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Don't focus solely on yourself</a:t>
            </a:r>
            <a:endParaRPr sz="180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Skip corporate jargon</a:t>
            </a:r>
            <a:endParaRPr sz="180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Be natural and conversational</a:t>
            </a:r>
            <a:endParaRPr sz="18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2"/>
          <p:cNvSpPr txBox="1"/>
          <p:nvPr/>
        </p:nvSpPr>
        <p:spPr>
          <a:xfrm>
            <a:off x="317500" y="406400"/>
            <a:ext cx="8382000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/>
              <a:t>Pitch Examples: Different Scenarios</a:t>
            </a:r>
            <a:endParaRPr sz="2500"/>
          </a:p>
        </p:txBody>
      </p:sp>
      <p:sp>
        <p:nvSpPr>
          <p:cNvPr id="108" name="Google Shape;108;p22"/>
          <p:cNvSpPr txBox="1"/>
          <p:nvPr/>
        </p:nvSpPr>
        <p:spPr>
          <a:xfrm>
            <a:off x="269875" y="1143000"/>
            <a:ext cx="7124700" cy="34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Job interview pitch</a:t>
            </a:r>
            <a:endParaRPr sz="180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Networking event pitch</a:t>
            </a:r>
            <a:endParaRPr sz="180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Career transition pitch</a:t>
            </a:r>
            <a:endParaRPr sz="180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Student/entry-level pitch</a:t>
            </a:r>
            <a:endParaRPr sz="180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Freelance professional pitch</a:t>
            </a:r>
            <a:endParaRPr sz="18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3"/>
          <p:cNvSpPr txBox="1"/>
          <p:nvPr/>
        </p:nvSpPr>
        <p:spPr>
          <a:xfrm>
            <a:off x="317500" y="406400"/>
            <a:ext cx="8382000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/>
              <a:t>Pitch Structure Template</a:t>
            </a:r>
            <a:endParaRPr sz="2500"/>
          </a:p>
        </p:txBody>
      </p:sp>
      <p:sp>
        <p:nvSpPr>
          <p:cNvPr id="114" name="Google Shape;114;p23"/>
          <p:cNvSpPr txBox="1"/>
          <p:nvPr/>
        </p:nvSpPr>
        <p:spPr>
          <a:xfrm>
            <a:off x="166131" y="1434142"/>
            <a:ext cx="7124700" cy="34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 dirty="0"/>
              <a:t>Start with an engaging hook</a:t>
            </a:r>
            <a:endParaRPr sz="1800"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 dirty="0"/>
              <a:t>Briefly describe your professional role</a:t>
            </a:r>
            <a:endParaRPr sz="1800"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 dirty="0"/>
              <a:t>Share a key achievement or unique skill</a:t>
            </a:r>
            <a:endParaRPr sz="1800"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 dirty="0"/>
              <a:t>Explain potential value to the listener</a:t>
            </a:r>
            <a:endParaRPr sz="1800"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 dirty="0"/>
              <a:t>End with an open-ended question</a:t>
            </a:r>
            <a:endParaRPr sz="1800" dirty="0"/>
          </a:p>
        </p:txBody>
      </p:sp>
      <p:pic>
        <p:nvPicPr>
          <p:cNvPr id="3" name="Picture 2" descr="A list of elevator pitch&#10;&#10;AI-generated content may be incorrect.">
            <a:extLst>
              <a:ext uri="{FF2B5EF4-FFF2-40B4-BE49-F238E27FC236}">
                <a16:creationId xmlns:a16="http://schemas.microsoft.com/office/drawing/2014/main" id="{C5C10C07-C5E5-BB14-F3A0-E2DA7ACEDF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24091" y="2147062"/>
            <a:ext cx="3385628" cy="2313372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4"/>
          <p:cNvSpPr txBox="1"/>
          <p:nvPr/>
        </p:nvSpPr>
        <p:spPr>
          <a:xfrm>
            <a:off x="317500" y="406400"/>
            <a:ext cx="8382000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/>
              <a:t>Practice Techniques</a:t>
            </a:r>
            <a:endParaRPr sz="2500"/>
          </a:p>
        </p:txBody>
      </p:sp>
      <p:sp>
        <p:nvSpPr>
          <p:cNvPr id="120" name="Google Shape;120;p24"/>
          <p:cNvSpPr txBox="1"/>
          <p:nvPr/>
        </p:nvSpPr>
        <p:spPr>
          <a:xfrm>
            <a:off x="269875" y="1143000"/>
            <a:ext cx="7124700" cy="34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Record yourself</a:t>
            </a:r>
            <a:endParaRPr sz="180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Practice with friends</a:t>
            </a:r>
            <a:endParaRPr sz="180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Get constructive feedback</a:t>
            </a:r>
            <a:endParaRPr sz="180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Adjust your tone and pace</a:t>
            </a:r>
            <a:endParaRPr sz="180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Be authentic and confident</a:t>
            </a:r>
            <a:endParaRPr sz="18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6"/>
          <p:cNvSpPr txBox="1"/>
          <p:nvPr/>
        </p:nvSpPr>
        <p:spPr>
          <a:xfrm>
            <a:off x="317500" y="406400"/>
            <a:ext cx="8382000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/>
              <a:t>Pitch Adaptation Skills</a:t>
            </a:r>
            <a:endParaRPr sz="2500"/>
          </a:p>
        </p:txBody>
      </p:sp>
      <p:sp>
        <p:nvSpPr>
          <p:cNvPr id="132" name="Google Shape;132;p26"/>
          <p:cNvSpPr txBox="1"/>
          <p:nvPr/>
        </p:nvSpPr>
        <p:spPr>
          <a:xfrm>
            <a:off x="269875" y="1143000"/>
            <a:ext cx="7124700" cy="34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Customize for different audiences</a:t>
            </a:r>
            <a:endParaRPr sz="180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Read the room's energy</a:t>
            </a:r>
            <a:endParaRPr sz="180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Be flexible in your approach</a:t>
            </a:r>
            <a:endParaRPr sz="180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Show genuine interest</a:t>
            </a:r>
            <a:endParaRPr sz="180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Listen more than you speak</a:t>
            </a:r>
            <a:endParaRPr sz="18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7"/>
          <p:cNvSpPr txBox="1"/>
          <p:nvPr/>
        </p:nvSpPr>
        <p:spPr>
          <a:xfrm>
            <a:off x="317500" y="406400"/>
            <a:ext cx="8382000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/>
              <a:t>Closing Circle: Pitch Reflection</a:t>
            </a:r>
            <a:endParaRPr sz="2500"/>
          </a:p>
        </p:txBody>
      </p:sp>
      <p:sp>
        <p:nvSpPr>
          <p:cNvPr id="138" name="Google Shape;138;p27"/>
          <p:cNvSpPr txBox="1"/>
          <p:nvPr/>
        </p:nvSpPr>
        <p:spPr>
          <a:xfrm>
            <a:off x="269875" y="1143000"/>
            <a:ext cx="7124700" cy="34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What did you learn about effective communication?</a:t>
            </a:r>
            <a:endParaRPr sz="180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How can you improve your professional introduction?</a:t>
            </a:r>
            <a:endParaRPr sz="180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Share one key takeaway with the class</a:t>
            </a:r>
            <a:endParaRPr sz="180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Set a personal goal for pitch improvement</a:t>
            </a:r>
            <a:endParaRPr sz="18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8"/>
          <p:cNvSpPr txBox="1"/>
          <p:nvPr/>
        </p:nvSpPr>
        <p:spPr>
          <a:xfrm>
            <a:off x="317500" y="406400"/>
            <a:ext cx="8382000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 dirty="0"/>
              <a:t>Exit Ticket: Pitch Self-Assessment</a:t>
            </a:r>
            <a:endParaRPr sz="2500" dirty="0"/>
          </a:p>
        </p:txBody>
      </p:sp>
      <p:sp>
        <p:nvSpPr>
          <p:cNvPr id="144" name="Google Shape;144;p28"/>
          <p:cNvSpPr txBox="1"/>
          <p:nvPr/>
        </p:nvSpPr>
        <p:spPr>
          <a:xfrm>
            <a:off x="269875" y="1143000"/>
            <a:ext cx="7124700" cy="34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14300" lvl="0" algn="l" rtl="0">
              <a:spcBef>
                <a:spcPts val="0"/>
              </a:spcBef>
              <a:spcAft>
                <a:spcPts val="0"/>
              </a:spcAft>
              <a:buSzPts val="1800"/>
            </a:pPr>
            <a:r>
              <a:rPr lang="en" sz="1800" dirty="0"/>
              <a:t>Go to the link in </a:t>
            </a:r>
            <a:r>
              <a:rPr lang="en" sz="1800" b="1" dirty="0"/>
              <a:t>Teams</a:t>
            </a:r>
            <a:r>
              <a:rPr lang="en" sz="1800" dirty="0"/>
              <a:t> and answer the following questions:</a:t>
            </a: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endParaRPr lang="en" sz="1800"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endParaRPr lang="en" sz="1800" dirty="0"/>
          </a:p>
          <a:p>
            <a:pPr marL="457200" lvl="3" indent="-342900">
              <a:buSzPts val="1800"/>
              <a:buChar char="●"/>
            </a:pPr>
            <a:r>
              <a:rPr lang="en" sz="1800" dirty="0"/>
              <a:t>Rate your current elevator pitch skills (1-5)</a:t>
            </a:r>
            <a:endParaRPr sz="1800" dirty="0"/>
          </a:p>
          <a:p>
            <a:pPr marL="457200" lvl="3" indent="-342900">
              <a:buSzPts val="1800"/>
              <a:buChar char="●"/>
            </a:pPr>
            <a:r>
              <a:rPr lang="en" sz="1800" dirty="0"/>
              <a:t>Identify one specific area for improvement</a:t>
            </a:r>
            <a:endParaRPr sz="1800" dirty="0"/>
          </a:p>
          <a:p>
            <a:pPr marL="457200" lvl="3" indent="-342900">
              <a:buSzPts val="1800"/>
              <a:buChar char="●"/>
            </a:pPr>
            <a:r>
              <a:rPr lang="en" sz="1800" dirty="0"/>
              <a:t>Write a one-sentence professional introduction</a:t>
            </a:r>
            <a:endParaRPr sz="1800" dirty="0"/>
          </a:p>
          <a:p>
            <a:pPr marL="457200" lvl="3" indent="-342900">
              <a:buSzPts val="1800"/>
              <a:buChar char="●"/>
            </a:pPr>
            <a:r>
              <a:rPr lang="en" sz="1800" dirty="0"/>
              <a:t>Reflect on how you'll practice your pitch</a:t>
            </a:r>
            <a:endParaRPr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422</Words>
  <Application>Microsoft Office PowerPoint</Application>
  <PresentationFormat>On-screen Show (16:9)</PresentationFormat>
  <Paragraphs>75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6" baseType="lpstr">
      <vt:lpstr>Arial</vt:lpstr>
      <vt:lpstr>Simple Light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drtri</dc:creator>
  <cp:lastModifiedBy>Trina Schmidt</cp:lastModifiedBy>
  <cp:revision>1</cp:revision>
  <dcterms:modified xsi:type="dcterms:W3CDTF">2025-10-01T18:27:44Z</dcterms:modified>
</cp:coreProperties>
</file>